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Minitab </a:t>
            </a:r>
            <a:r>
              <a:rPr lang="en-US" sz="2400" dirty="0"/>
              <a:t>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A:Null hypothesis H0:µ0=µ1</a:t>
            </a:r>
          </a:p>
          <a:p>
            <a:pPr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Alternative </a:t>
            </a:r>
            <a:r>
              <a:rPr lang="en-US" sz="2400" b="1" dirty="0"/>
              <a:t>hypothesis </a:t>
            </a:r>
            <a:r>
              <a:rPr lang="en-US" sz="2400" b="1" dirty="0" smtClean="0"/>
              <a:t>H1:µ0≠µ1</a:t>
            </a:r>
          </a:p>
          <a:p>
            <a:pPr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Statistical value=0.025,p_value=0.472</a:t>
            </a:r>
          </a:p>
          <a:p>
            <a:pPr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Refer: “A3Q1.ipynb”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en-US" dirty="0"/>
              <a:t>Minitab File: </a:t>
            </a:r>
            <a:r>
              <a:rPr lang="en-US" b="1" dirty="0" err="1" smtClean="0"/>
              <a:t>LabTAT.mtw</a:t>
            </a:r>
            <a:endParaRPr lang="en-US" b="1" dirty="0" smtClean="0"/>
          </a:p>
          <a:p>
            <a:pPr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A:</a:t>
            </a:r>
            <a:r>
              <a:rPr lang="en-US" b="1" dirty="0"/>
              <a:t>Null hypothesis H0:µ0=µ1</a:t>
            </a:r>
          </a:p>
          <a:p>
            <a:pPr algn="just">
              <a:buNone/>
            </a:pPr>
            <a:r>
              <a:rPr lang="en-US" b="1" dirty="0"/>
              <a:t>        Alternative hypothesis H1:µ0≠µ1</a:t>
            </a:r>
          </a:p>
          <a:p>
            <a:pPr algn="just">
              <a:buNone/>
            </a:pPr>
            <a:r>
              <a:rPr lang="en-US" b="1" dirty="0"/>
              <a:t>        </a:t>
            </a:r>
            <a:r>
              <a:rPr lang="en-US" b="1" dirty="0" smtClean="0"/>
              <a:t>Statistics =118.7042,p_value=2.1156</a:t>
            </a:r>
          </a:p>
          <a:p>
            <a:pPr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    refer:”A3Q2.ipynb” file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     </a:t>
            </a:r>
            <a:r>
              <a:rPr lang="en-US" b="1" dirty="0" err="1"/>
              <a:t>TeleCall</a:t>
            </a:r>
            <a:r>
              <a:rPr lang="en-US" b="1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b="1" i="1" dirty="0"/>
              <a:t>5% </a:t>
            </a:r>
            <a:r>
              <a:rPr lang="en-US" b="1" dirty="0"/>
              <a:t>significance level and help the manager draw appropriate inferences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Minitab File: CustomerOrderForm.mtw</a:t>
            </a:r>
          </a:p>
          <a:p>
            <a:pPr algn="just">
              <a:buNone/>
            </a:pPr>
            <a:r>
              <a:rPr lang="en-US" b="1" dirty="0"/>
              <a:t> A:Null hypothesis H0:µ0=µ1</a:t>
            </a:r>
          </a:p>
          <a:p>
            <a:pPr algn="just">
              <a:buNone/>
            </a:pPr>
            <a:r>
              <a:rPr lang="en-US" b="1" dirty="0"/>
              <a:t>        Alternative hypothesis H1:µ0≠µ1</a:t>
            </a:r>
          </a:p>
          <a:p>
            <a:pPr algn="just">
              <a:buNone/>
            </a:pPr>
            <a:r>
              <a:rPr lang="en-US" b="1" dirty="0"/>
              <a:t>        </a:t>
            </a:r>
            <a:r>
              <a:rPr lang="en-US" b="1" dirty="0" smtClean="0"/>
              <a:t>test Statistics=3.8589,p_value=0.425</a:t>
            </a:r>
          </a:p>
          <a:p>
            <a:pPr algn="just">
              <a:buNone/>
            </a:pPr>
            <a:r>
              <a:rPr lang="en-US" b="1" dirty="0" smtClean="0"/>
              <a:t>        Refer:”A3Q4.ipynb” file</a:t>
            </a:r>
            <a:endParaRPr lang="en-US" b="1" dirty="0"/>
          </a:p>
          <a:p>
            <a:pPr algn="just">
              <a:buNone/>
            </a:pPr>
            <a:r>
              <a:rPr lang="en-US" b="1" dirty="0"/>
              <a:t>Q3)</a:t>
            </a:r>
            <a:r>
              <a:rPr lang="en-US" b="1" dirty="0" err="1"/>
              <a:t>A:Null</a:t>
            </a:r>
            <a:r>
              <a:rPr lang="en-US" b="1" dirty="0"/>
              <a:t> hypothesis H0:µ0=µ1</a:t>
            </a:r>
          </a:p>
          <a:p>
            <a:pPr algn="just">
              <a:buNone/>
            </a:pPr>
            <a:r>
              <a:rPr lang="en-US" b="1" dirty="0"/>
              <a:t>        Alternative hypothesis H1:µ0≠µ1</a:t>
            </a:r>
          </a:p>
          <a:p>
            <a:pPr algn="just">
              <a:buNone/>
            </a:pPr>
            <a:r>
              <a:rPr lang="en-US" b="1" dirty="0"/>
              <a:t>        Statistical </a:t>
            </a:r>
            <a:r>
              <a:rPr lang="en-US" b="1" dirty="0" smtClean="0"/>
              <a:t>value=0.050,p_value=0.425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        Refer:”A3Q3.ipynb” </a:t>
            </a:r>
            <a:r>
              <a:rPr lang="en-US" b="1" dirty="0" smtClean="0"/>
              <a:t>file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                   </a:t>
            </a:r>
            <a:r>
              <a:rPr lang="en-US" b="1" u="sng" dirty="0" smtClean="0"/>
              <a:t>Submittedby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                   REDDIGARI SHRIHA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                   reddyshriha20@gmail.com</a:t>
            </a:r>
            <a:endParaRPr lang="en-US" b="1" dirty="0"/>
          </a:p>
          <a:p>
            <a:pPr>
              <a:buNone/>
            </a:pPr>
            <a:r>
              <a:rPr lang="en-US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321</Words>
  <Application>Microsoft Office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DELL</cp:lastModifiedBy>
  <cp:revision>4</cp:revision>
  <dcterms:created xsi:type="dcterms:W3CDTF">2015-11-14T12:07:48Z</dcterms:created>
  <dcterms:modified xsi:type="dcterms:W3CDTF">2022-12-15T13:03:33Z</dcterms:modified>
</cp:coreProperties>
</file>