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2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6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90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87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3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50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9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1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5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88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6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5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CEF5C9-B1E1-4DCC-926C-39961BD806A9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01F5EDC-5241-4068-A7AF-5997BDBA9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2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01AF-584C-120C-AE96-1063B42FA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INTEGRATED MULTIMEDIA MESSAGE STANDARDS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F979B-4EC5-EEE2-AD75-F374DA2CC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SHRIHARI BH</a:t>
            </a:r>
          </a:p>
          <a:p>
            <a:r>
              <a:rPr lang="en-US" dirty="0"/>
              <a:t>20IT48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74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8154-205B-466E-0AB7-65E58BD0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MAPI Support(Multimedia Application Program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8D6E-CD35-078F-7E6E-37C41217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Access to Discovery services and Multimedia Resources </a:t>
            </a:r>
          </a:p>
          <a:p>
            <a:r>
              <a:rPr lang="en-IN" dirty="0"/>
              <a:t>Multimedia Resources Delivery Services for Files and Streams</a:t>
            </a:r>
          </a:p>
          <a:p>
            <a:r>
              <a:rPr lang="en-IN" dirty="0"/>
              <a:t>Access to Metadata Resources, Media Resources and Information </a:t>
            </a:r>
          </a:p>
          <a:p>
            <a:r>
              <a:rPr lang="en-IN" dirty="0"/>
              <a:t>Authentication Services, Key Management Services, Encryption Services and Decryption Services </a:t>
            </a:r>
          </a:p>
          <a:p>
            <a:r>
              <a:rPr lang="en-IN" dirty="0"/>
              <a:t>Coding, Transcoding, Filtering, Composition, Splitting and Concatenation of Media Resources</a:t>
            </a:r>
          </a:p>
          <a:p>
            <a:r>
              <a:rPr lang="en-IN" dirty="0"/>
              <a:t>Management of Multimedia Resources link Moving Copying, Backup and Restore of Multimedia Resources</a:t>
            </a:r>
          </a:p>
        </p:txBody>
      </p:sp>
    </p:spTree>
    <p:extLst>
      <p:ext uri="{BB962C8B-B14F-4D97-AF65-F5344CB8AC3E}">
        <p14:creationId xmlns:p14="http://schemas.microsoft.com/office/powerpoint/2010/main" val="370541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080-5A76-3DEC-61A4-C144738C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MAPI Support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E97D37F-4D1F-D453-62A6-28C50A1870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41" b="54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B125C-92D3-C8A7-022A-87E85B5E9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MAPI Provide Intermediate layer Between Applications and Messaging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The Primary goals of MAPI are: Separate client applications from the Underlying Messaging Services</a:t>
            </a:r>
          </a:p>
        </p:txBody>
      </p:sp>
    </p:spTree>
    <p:extLst>
      <p:ext uri="{BB962C8B-B14F-4D97-AF65-F5344CB8AC3E}">
        <p14:creationId xmlns:p14="http://schemas.microsoft.com/office/powerpoint/2010/main" val="394070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1416-36ED-2BEF-49CB-8663FFEB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MAPI Architecture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04B3A39-C05E-44E0-12CD-9D44260886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17" r="221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2F8F9-CFE6-200C-AD8E-1639D57B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Client APII : Provide the Link Between the Client Application</a:t>
            </a:r>
          </a:p>
          <a:p>
            <a:r>
              <a:rPr lang="en-IN" dirty="0"/>
              <a:t>Service Provider : Interface Links MAPI to the Messaging System</a:t>
            </a:r>
          </a:p>
          <a:p>
            <a:r>
              <a:rPr lang="en-IN" dirty="0"/>
              <a:t>MAPI Driver are Provided by Microsoft </a:t>
            </a:r>
          </a:p>
        </p:txBody>
      </p:sp>
    </p:spTree>
    <p:extLst>
      <p:ext uri="{BB962C8B-B14F-4D97-AF65-F5344CB8AC3E}">
        <p14:creationId xmlns:p14="http://schemas.microsoft.com/office/powerpoint/2010/main" val="137038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89A2-BE9F-2163-C379-FFE287B5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Telephony API (TAPI)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5CC2-2895-B720-EEAC-AE8AE18FE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A7BA8-960E-455E-28CE-CCE5620B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87" y="1887718"/>
            <a:ext cx="4237087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3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7076-6A53-1E95-A1FD-FDFA8361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Functions of TAPI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4CD6-7C83-A26B-F999-05925384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TAPI is Used Primarily to Control on Modems</a:t>
            </a:r>
          </a:p>
          <a:p>
            <a:r>
              <a:rPr lang="en-IN" dirty="0"/>
              <a:t>Allow Text Message to emails, phones call to video and Intelligent chat bots</a:t>
            </a:r>
          </a:p>
          <a:p>
            <a:r>
              <a:rPr lang="en-IN" dirty="0"/>
              <a:t>TAPI Allow Applications to Control telephony functions between a computer and telephony network for data, fax and voice calls</a:t>
            </a:r>
          </a:p>
          <a:p>
            <a:r>
              <a:rPr lang="en-IN" dirty="0"/>
              <a:t>Basic Functions such as dialling, answering and hanging up a call</a:t>
            </a:r>
          </a:p>
          <a:p>
            <a:r>
              <a:rPr lang="en-IN" dirty="0"/>
              <a:t>Support Supplementary Function, Such as hold, transfer and Conference </a:t>
            </a:r>
          </a:p>
          <a:p>
            <a:r>
              <a:rPr lang="en-IN" dirty="0"/>
              <a:t>TAPI can also be used to Control voice-enabled telephony devices</a:t>
            </a:r>
          </a:p>
        </p:txBody>
      </p:sp>
    </p:spTree>
    <p:extLst>
      <p:ext uri="{BB962C8B-B14F-4D97-AF65-F5344CB8AC3E}">
        <p14:creationId xmlns:p14="http://schemas.microsoft.com/office/powerpoint/2010/main" val="3503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CA74-FE5E-CDFC-93BA-57E873C1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X400 Message Handling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4B87-1C65-E671-48DF-02F6E8CF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X.400 is a suite of ITU-T(International Telegraph Union-Telecommunication)Recommendations that defines the ITU-T Message Handling System(MHS)</a:t>
            </a:r>
          </a:p>
          <a:p>
            <a:r>
              <a:rPr lang="en-IN" dirty="0"/>
              <a:t>X.400 address-Referred to ad an Originator address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Purposes:</a:t>
            </a:r>
          </a:p>
          <a:p>
            <a:pPr marL="0" indent="0">
              <a:buNone/>
            </a:pPr>
            <a:r>
              <a:rPr lang="en-IN" dirty="0"/>
              <a:t>Mailbox Identification – either the originator or recipient </a:t>
            </a:r>
          </a:p>
          <a:p>
            <a:pPr marL="0" indent="0">
              <a:buNone/>
            </a:pPr>
            <a:r>
              <a:rPr lang="en-IN" dirty="0"/>
              <a:t>Global domain Identification – where a given mailbox is located</a:t>
            </a:r>
          </a:p>
          <a:p>
            <a:pPr marL="0" indent="0">
              <a:buNone/>
            </a:pPr>
            <a:r>
              <a:rPr lang="en-IN" dirty="0"/>
              <a:t>X.400 address – </a:t>
            </a:r>
            <a:r>
              <a:rPr lang="en-IN" dirty="0" err="1"/>
              <a:t>Indetified</a:t>
            </a:r>
            <a:r>
              <a:rPr lang="en-IN" dirty="0"/>
              <a:t> where the user is located</a:t>
            </a:r>
          </a:p>
        </p:txBody>
      </p:sp>
    </p:spTree>
    <p:extLst>
      <p:ext uri="{BB962C8B-B14F-4D97-AF65-F5344CB8AC3E}">
        <p14:creationId xmlns:p14="http://schemas.microsoft.com/office/powerpoint/2010/main" val="171558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DF68-322B-EAFF-8B3D-CFEEA2E1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8F3C-669D-1CC3-CD2D-7CFE5B8D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MHS Provide end User to send and receive electronic Message</a:t>
            </a:r>
          </a:p>
          <a:p>
            <a:r>
              <a:rPr lang="en-IN" dirty="0"/>
              <a:t>End user is an Originator =&gt; composes and sends Message </a:t>
            </a:r>
          </a:p>
          <a:p>
            <a:r>
              <a:rPr lang="en-IN" dirty="0"/>
              <a:t>Receiver receive Message</a:t>
            </a:r>
          </a:p>
          <a:p>
            <a:r>
              <a:rPr lang="en-IN" dirty="0"/>
              <a:t>A User Agent(UA) Provide the function for end user</a:t>
            </a:r>
          </a:p>
          <a:p>
            <a:r>
              <a:rPr lang="en-IN" dirty="0"/>
              <a:t>They Provide storage of mail, sorting directories and forwarding)process</a:t>
            </a:r>
          </a:p>
          <a:p>
            <a:r>
              <a:rPr lang="en-IN" dirty="0"/>
              <a:t>Message Transfer Agent(MTA) forwards Message from the originator UA to Another MTA</a:t>
            </a:r>
          </a:p>
          <a:p>
            <a:r>
              <a:rPr lang="en-IN" dirty="0"/>
              <a:t>Number of MTA are combine to form Message Transfer System(MTS)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70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6BAF-2939-F4EA-72FF-35DBF2D3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X.500 Directory System Standards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767C-FBF0-87F6-C57E-1DD7E0F2E16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B10C0-FEE9-0F41-A3B3-0CF26B846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X.500 is the most common directory management protocol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Uses a hierarchical approach to objects in the </a:t>
            </a:r>
            <a:r>
              <a:rPr lang="en-IN" dirty="0" err="1"/>
              <a:t>nasespaces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606B5D-82B4-1E77-02EB-1F573A83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67" y="1075765"/>
            <a:ext cx="4077053" cy="48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3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2F71-DB5B-A846-D51D-DBF14701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Integrated Document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08F3-BB19-56AD-2912-AA3C6681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key technologies of work group computing is a class of application and functionality called middleware, which integrates library services and document creation</a:t>
            </a:r>
          </a:p>
          <a:p>
            <a:r>
              <a:rPr lang="en-US" dirty="0"/>
              <a:t>Interchange is Designed to Support critical business process application around a client server topology using open application interface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30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7DFE-48BA-EA05-2F34-EFFF50C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Integrated Document Management for Messaging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F29D-1803-E128-C808-787B1990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 Messaging System such as notes provide integrated document management for messaging</a:t>
            </a:r>
          </a:p>
          <a:p>
            <a:r>
              <a:rPr lang="en-US" dirty="0"/>
              <a:t>This means that the user can attach, embed, or link a Varity of multimedia objects such as graphics, images, audio, and video to the document</a:t>
            </a:r>
          </a:p>
          <a:p>
            <a:r>
              <a:rPr lang="en-US" dirty="0"/>
              <a:t>When a document is forwarded to other users, all the associated multimedia objects are also forwarded and available to the new recipient </a:t>
            </a:r>
          </a:p>
        </p:txBody>
      </p:sp>
    </p:spTree>
    <p:extLst>
      <p:ext uri="{BB962C8B-B14F-4D97-AF65-F5344CB8AC3E}">
        <p14:creationId xmlns:p14="http://schemas.microsoft.com/office/powerpoint/2010/main" val="313045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6270-888C-5F5B-5CA9-7473F791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 of Standards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BB8B0-47F3-56AE-8E6E-F292E643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56" y="2247500"/>
            <a:ext cx="6767146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2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306E-B6CE-54BC-B42F-FAE7B945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Multimedia Object Server and Mail Server Interactions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2E7E-9C57-0A78-C66E-AC14B7C3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Mail server is used to store all emails messages</a:t>
            </a:r>
          </a:p>
          <a:p>
            <a:r>
              <a:rPr lang="en-US" dirty="0"/>
              <a:t>It Consists of a file server with mail files for each user recipient who use that server as the mail box</a:t>
            </a:r>
          </a:p>
          <a:p>
            <a:r>
              <a:rPr lang="en-US" dirty="0"/>
              <a:t>The users can review the mail and deleted mail no longer required from this file</a:t>
            </a:r>
          </a:p>
          <a:p>
            <a:r>
              <a:rPr lang="en-US" dirty="0"/>
              <a:t>The Link Information can be in the form of Paths name, or an object ID</a:t>
            </a:r>
          </a:p>
          <a:p>
            <a:r>
              <a:rPr lang="en-US" dirty="0"/>
              <a:t>An Object ID may be a structure with various attributes </a:t>
            </a:r>
            <a:r>
              <a:rPr lang="en-US"/>
              <a:t>in 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38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8E30-06E4-C91D-4667-C98519824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178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07-4290-A3F5-D794-39DD6A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VENDOR INDEPENDENT MESSAGING(VIM)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E53-E4D2-3B41-6FFB-C2C3CE0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interface is designed to facilitate messaging between VIM –enabled electronic mail System</a:t>
            </a:r>
          </a:p>
          <a:p>
            <a:r>
              <a:rPr lang="en-US" dirty="0"/>
              <a:t>The VIM Interface is Implemented as an Application Programming Interface (API) for Messaging System</a:t>
            </a:r>
          </a:p>
          <a:p>
            <a:r>
              <a:rPr lang="en-US" dirty="0"/>
              <a:t>The VIM interface Makes mail and Messaging Service available through a well defined Interface</a:t>
            </a:r>
          </a:p>
          <a:p>
            <a:r>
              <a:rPr lang="en-US" dirty="0"/>
              <a:t>A Message service enable its clients to Communicate with each other in a store and forward manner</a:t>
            </a:r>
          </a:p>
        </p:txBody>
      </p:sp>
    </p:spTree>
    <p:extLst>
      <p:ext uri="{BB962C8B-B14F-4D97-AF65-F5344CB8AC3E}">
        <p14:creationId xmlns:p14="http://schemas.microsoft.com/office/powerpoint/2010/main" val="412331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07-4290-A3F5-D794-39DD6A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VENDOR INDEPENDENT MESSAGING(VIM)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E53-E4D2-3B41-6FFB-C2C3CE0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VIM defines messaging as the data exchange mechanism between VIM aware applications </a:t>
            </a:r>
          </a:p>
          <a:p>
            <a:r>
              <a:rPr lang="en-US" dirty="0"/>
              <a:t>Messages are Delivered to a Message Container each VIM aware Application is Associated with the Container and has Access to one or more Message Containers</a:t>
            </a:r>
          </a:p>
          <a:p>
            <a:r>
              <a:rPr lang="en-US" dirty="0"/>
              <a:t>VIM aware Application use one or more address books</a:t>
            </a:r>
          </a:p>
          <a:p>
            <a:r>
              <a:rPr lang="en-US" dirty="0"/>
              <a:t>Apart from user Information, address books contain the location of the message containers for each user</a:t>
            </a:r>
          </a:p>
        </p:txBody>
      </p:sp>
    </p:spTree>
    <p:extLst>
      <p:ext uri="{BB962C8B-B14F-4D97-AF65-F5344CB8AC3E}">
        <p14:creationId xmlns:p14="http://schemas.microsoft.com/office/powerpoint/2010/main" val="213853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07-4290-A3F5-D794-39DD6A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VIM Messages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E53-E4D2-3B41-6FFB-C2C3CE0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Objects Transported by a Messaging System are Called Messages</a:t>
            </a:r>
          </a:p>
          <a:p>
            <a:r>
              <a:rPr lang="en-US" dirty="0"/>
              <a:t>The Message along with the address is sent to messaging system</a:t>
            </a:r>
          </a:p>
          <a:p>
            <a:r>
              <a:rPr lang="en-US" dirty="0"/>
              <a:t>The Messaging System that Provide service accepts the Responsibility for Routing and Delivering the Message to the Message Container of the Recipient</a:t>
            </a:r>
          </a:p>
          <a:p>
            <a:r>
              <a:rPr lang="en-US" dirty="0"/>
              <a:t>When the Recipient Application learn that it has new messages in the message container, it uses its VIM interface to read the message form the message containers</a:t>
            </a:r>
          </a:p>
          <a:p>
            <a:r>
              <a:rPr lang="en-US" dirty="0"/>
              <a:t>The recipient can delete the message store it in the message container or in some other application </a:t>
            </a:r>
          </a:p>
        </p:txBody>
      </p:sp>
    </p:spTree>
    <p:extLst>
      <p:ext uri="{BB962C8B-B14F-4D97-AF65-F5344CB8AC3E}">
        <p14:creationId xmlns:p14="http://schemas.microsoft.com/office/powerpoint/2010/main" val="17720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07-4290-A3F5-D794-39DD6A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Messages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E53-E4D2-3B41-6FFB-C2C3CE0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Message has a message type associated with it</a:t>
            </a:r>
          </a:p>
          <a:p>
            <a:r>
              <a:rPr lang="en-US" dirty="0"/>
              <a:t>The Message type defines the Syntax of the message and the type of information that can be contained in the message</a:t>
            </a:r>
          </a:p>
          <a:p>
            <a:r>
              <a:rPr lang="en-US" dirty="0"/>
              <a:t>A VIM Message Consists of a Message Header the recipient address originated ,time/date priority and so on</a:t>
            </a:r>
          </a:p>
          <a:p>
            <a:r>
              <a:rPr lang="en-US" dirty="0"/>
              <a:t>VIM also Allows nesting of Message , i.e. one Message can be enclosed in another message. </a:t>
            </a:r>
          </a:p>
        </p:txBody>
      </p:sp>
    </p:spTree>
    <p:extLst>
      <p:ext uri="{BB962C8B-B14F-4D97-AF65-F5344CB8AC3E}">
        <p14:creationId xmlns:p14="http://schemas.microsoft.com/office/powerpoint/2010/main" val="428076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07-4290-A3F5-D794-39DD6A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Mail Messages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E53-E4D2-3B41-6FFB-C2C3CE0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Mail Message is a Message of a well defined type that must include a message header </a:t>
            </a:r>
          </a:p>
          <a:p>
            <a:r>
              <a:rPr lang="en-US" dirty="0"/>
              <a:t>It may also include note parts, attachments and other application definer components </a:t>
            </a:r>
          </a:p>
          <a:p>
            <a:endParaRPr lang="en-US" dirty="0"/>
          </a:p>
          <a:p>
            <a:r>
              <a:rPr lang="en-US" dirty="0"/>
              <a:t>E.g. Parts may include text , bitmaps(array of bits specify color of each pixel), picture, sound and video components </a:t>
            </a:r>
          </a:p>
        </p:txBody>
      </p:sp>
    </p:spTree>
    <p:extLst>
      <p:ext uri="{BB962C8B-B14F-4D97-AF65-F5344CB8AC3E}">
        <p14:creationId xmlns:p14="http://schemas.microsoft.com/office/powerpoint/2010/main" val="232469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207-4290-A3F5-D794-39DD6AE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Message Delivery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4E53-E4D2-3B41-6FFB-C2C3CE0E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Successful delivery of a message, a deliver report is generated and sent to the sender of the message if the sender requests a delivery report </a:t>
            </a:r>
          </a:p>
          <a:p>
            <a:r>
              <a:rPr lang="en-US" dirty="0"/>
              <a:t>If a message cannot be delivered to the recipient, a non delivery is sent to the sender</a:t>
            </a:r>
          </a:p>
          <a:p>
            <a:r>
              <a:rPr lang="en-US" dirty="0"/>
              <a:t>A Message delivered to a Message Container remain Marker unread until an Application calls VIM open message() to open it.</a:t>
            </a:r>
          </a:p>
        </p:txBody>
      </p:sp>
    </p:spTree>
    <p:extLst>
      <p:ext uri="{BB962C8B-B14F-4D97-AF65-F5344CB8AC3E}">
        <p14:creationId xmlns:p14="http://schemas.microsoft.com/office/powerpoint/2010/main" val="379026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1A5E-4B04-B9FA-4983-6447C124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Message Container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9815-7E33-D1DC-659A-E581BB09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VIM Messaging client has access to one or more messages Containers</a:t>
            </a:r>
          </a:p>
          <a:p>
            <a:r>
              <a:rPr lang="en-US" dirty="0"/>
              <a:t>VIM grants Access to Message Containers when a user or an Application is authenticated and a session is opened </a:t>
            </a:r>
          </a:p>
          <a:p>
            <a:r>
              <a:rPr lang="en-US" dirty="0"/>
              <a:t>Multiple Users or applications can access one message Container </a:t>
            </a:r>
          </a:p>
          <a:p>
            <a:r>
              <a:rPr lang="en-US" dirty="0"/>
              <a:t>Each Message in a Container has a reference number associated with it =&gt;</a:t>
            </a:r>
            <a:r>
              <a:rPr lang="en-IN" dirty="0"/>
              <a:t> as long as the message remain stored in the message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56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145</TotalTime>
  <Words>1081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Ion Boardroom</vt:lpstr>
      <vt:lpstr>INTEGRATED MULTIMEDIA MESSAGE STANDARDS </vt:lpstr>
      <vt:lpstr>Types of Standards</vt:lpstr>
      <vt:lpstr>VENDOR INDEPENDENT MESSAGING(VIM)</vt:lpstr>
      <vt:lpstr>VENDOR INDEPENDENT MESSAGING(VIM)</vt:lpstr>
      <vt:lpstr>VIM Messages</vt:lpstr>
      <vt:lpstr>Messages Definition</vt:lpstr>
      <vt:lpstr>Mail Messages</vt:lpstr>
      <vt:lpstr>Message Delivery </vt:lpstr>
      <vt:lpstr>Message Container</vt:lpstr>
      <vt:lpstr>MAPI Support(Multimedia Application Program Interface)</vt:lpstr>
      <vt:lpstr>MAPI Support</vt:lpstr>
      <vt:lpstr>MAPI Architecture</vt:lpstr>
      <vt:lpstr>Telephony API (TAPI)</vt:lpstr>
      <vt:lpstr>Functions of TAPI</vt:lpstr>
      <vt:lpstr>X400 Message Handling Service</vt:lpstr>
      <vt:lpstr>FUNCTIONS</vt:lpstr>
      <vt:lpstr>X.500 Directory System Standards</vt:lpstr>
      <vt:lpstr>Integrated Document Management</vt:lpstr>
      <vt:lpstr>Integrated Document Management for Messaging</vt:lpstr>
      <vt:lpstr>Multimedia Object Server and Mail Server Interactions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MULTIMEDIA MESSAGE STANDARDS </dc:title>
  <dc:creator>shrihari_123@outlook.com</dc:creator>
  <cp:lastModifiedBy>shrihari_123@outlook.com</cp:lastModifiedBy>
  <cp:revision>2</cp:revision>
  <dcterms:created xsi:type="dcterms:W3CDTF">2023-04-19T04:03:29Z</dcterms:created>
  <dcterms:modified xsi:type="dcterms:W3CDTF">2023-04-19T13:27:44Z</dcterms:modified>
</cp:coreProperties>
</file>