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Step 1 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To Find the Source Vertex (V0) from the Graph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Let the Weight of the Source Vertex be Zero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Then Search for Next Less (V1) Weighted Vertex 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From Source Vertex (V0) Find the Less Weighted Vertex 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Then the Weight of Source Vertex (V0) is Added with the Next Vertex (V1)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Then to Find the Less Weighted Vertex (V2) form Vertex (V1) 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Step 2 and 3 are Repeated till the End of the Graph (Destination)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By Adding all the Weights of all Vertex till </a:t>
          </a:r>
          <a:r>
            <a:rPr lang="en-US" dirty="0" err="1"/>
            <a:t>Vn</a:t>
          </a:r>
          <a:r>
            <a:rPr lang="en-US" dirty="0"/>
            <a:t> the Shortest Path of the Graph can be Obtained  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 custLinFactNeighborX="-587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 custLinFactNeighborX="0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Find the Source Vertex (V0) from the Graph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Let the Weight of the Source Vertex be Zero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0502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Then Search for Next Less (V1) Weighted Vertex </a:t>
          </a:r>
        </a:p>
      </dsp:txBody>
      <dsp:txXfrm>
        <a:off x="1054696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 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From Source Vertex (V0) Find the Less Weighted Vertex 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Then the Weight of Source Vertex (V0) is Added with the Next Vertex (V1)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 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Then to Find the Less Weighted Vertex (V2) form Vertex (V1) 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 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Step 2 and 3 are Repeated till the End of the Graph (Destination)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By Adding all the Weights of all Vertex till </a:t>
          </a:r>
          <a:r>
            <a:rPr lang="en-US" sz="900" kern="1200" dirty="0" err="1"/>
            <a:t>Vn</a:t>
          </a:r>
          <a:r>
            <a:rPr lang="en-US" sz="900" kern="1200" dirty="0"/>
            <a:t> the Shortest Path of the Graph can be Obtained  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4 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SHRIHARI BH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B.TECH IT</a:t>
            </a:r>
          </a:p>
          <a:p>
            <a:r>
              <a:rPr lang="en-US" dirty="0" err="1"/>
              <a:t>KGiSL</a:t>
            </a:r>
            <a:r>
              <a:rPr lang="en-US" dirty="0"/>
              <a:t> INSTITUTE OF TECHNOLOGY 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Single Source Shortest Paths Problem </a:t>
            </a:r>
          </a:p>
          <a:p>
            <a:r>
              <a:rPr lang="en-US" dirty="0"/>
              <a:t>To find the Shortest Path from Source to Destination </a:t>
            </a:r>
          </a:p>
          <a:p>
            <a:r>
              <a:rPr lang="en-US" dirty="0"/>
              <a:t>Source and Destination can be of any Node </a:t>
            </a:r>
          </a:p>
          <a:p>
            <a:r>
              <a:rPr lang="en-US" dirty="0"/>
              <a:t>It works on Direct Graph and Undirect </a:t>
            </a:r>
            <a:r>
              <a:rPr lang="en-US" dirty="0" err="1"/>
              <a:t>Grap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31413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 = Source</a:t>
            </a:r>
          </a:p>
          <a:p>
            <a:r>
              <a:rPr lang="en-US" dirty="0"/>
              <a:t>v = Destination </a:t>
            </a:r>
          </a:p>
          <a:p>
            <a:r>
              <a:rPr lang="en-US" dirty="0"/>
              <a:t>d(u) = Distance from source </a:t>
            </a:r>
          </a:p>
          <a:p>
            <a:r>
              <a:rPr lang="en-US" dirty="0"/>
              <a:t>d(v) = Distance to Destination </a:t>
            </a:r>
          </a:p>
          <a:p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 = cost of </a:t>
            </a:r>
            <a:r>
              <a:rPr lang="en-US"/>
              <a:t>travel from u to v 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(d(u) + c(</a:t>
            </a:r>
            <a:r>
              <a:rPr lang="en-US" dirty="0" err="1"/>
              <a:t>u,v</a:t>
            </a:r>
            <a:r>
              <a:rPr lang="en-US" dirty="0"/>
              <a:t>) &lt; d(v))</a:t>
            </a:r>
          </a:p>
          <a:p>
            <a:r>
              <a:rPr lang="en-US" dirty="0"/>
              <a:t>	d[v] = d(u) + c(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B036F6-3335-3E7B-0EA8-9808D982F5E1}"/>
              </a:ext>
            </a:extLst>
          </p:cNvPr>
          <p:cNvSpPr/>
          <p:nvPr/>
        </p:nvSpPr>
        <p:spPr>
          <a:xfrm>
            <a:off x="2512004" y="873823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58C0EF-F51F-5AC4-B3CE-95382A901298}"/>
              </a:ext>
            </a:extLst>
          </p:cNvPr>
          <p:cNvSpPr/>
          <p:nvPr/>
        </p:nvSpPr>
        <p:spPr>
          <a:xfrm>
            <a:off x="5287287" y="873823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A05F8-9CEA-64FB-CBF4-7620979FD8E9}"/>
              </a:ext>
            </a:extLst>
          </p:cNvPr>
          <p:cNvSpPr/>
          <p:nvPr/>
        </p:nvSpPr>
        <p:spPr>
          <a:xfrm>
            <a:off x="2512005" y="3951783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22EC8-8D3E-C84B-7791-8AC07229FBD7}"/>
              </a:ext>
            </a:extLst>
          </p:cNvPr>
          <p:cNvSpPr/>
          <p:nvPr/>
        </p:nvSpPr>
        <p:spPr>
          <a:xfrm>
            <a:off x="5338717" y="3951783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46A0A3-1725-AC95-FEE4-4E80BB2725B0}"/>
              </a:ext>
            </a:extLst>
          </p:cNvPr>
          <p:cNvSpPr/>
          <p:nvPr/>
        </p:nvSpPr>
        <p:spPr>
          <a:xfrm>
            <a:off x="827584" y="2432738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2FEEEF-5D5D-5364-5CC0-EA9F66ED67B8}"/>
              </a:ext>
            </a:extLst>
          </p:cNvPr>
          <p:cNvSpPr/>
          <p:nvPr/>
        </p:nvSpPr>
        <p:spPr>
          <a:xfrm>
            <a:off x="5338717" y="2412803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0D6088-D05E-45E2-BD86-838102391DE1}"/>
              </a:ext>
            </a:extLst>
          </p:cNvPr>
          <p:cNvSpPr/>
          <p:nvPr/>
        </p:nvSpPr>
        <p:spPr>
          <a:xfrm>
            <a:off x="7959239" y="3995898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78C4BB-640B-84D0-EE2E-714F9A884B10}"/>
              </a:ext>
            </a:extLst>
          </p:cNvPr>
          <p:cNvSpPr/>
          <p:nvPr/>
        </p:nvSpPr>
        <p:spPr>
          <a:xfrm>
            <a:off x="8165428" y="864268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9AA34-A37B-4565-63B5-B4A6202B503F}"/>
              </a:ext>
            </a:extLst>
          </p:cNvPr>
          <p:cNvSpPr/>
          <p:nvPr/>
        </p:nvSpPr>
        <p:spPr>
          <a:xfrm>
            <a:off x="10324510" y="2407141"/>
            <a:ext cx="412377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457AF4-FCC5-299B-C372-9130294817B9}"/>
              </a:ext>
            </a:extLst>
          </p:cNvPr>
          <p:cNvCxnSpPr>
            <a:stCxn id="6" idx="6"/>
            <a:endCxn id="2" idx="3"/>
          </p:cNvCxnSpPr>
          <p:nvPr/>
        </p:nvCxnSpPr>
        <p:spPr>
          <a:xfrm flipV="1">
            <a:off x="1239961" y="1241112"/>
            <a:ext cx="1332434" cy="14067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E92DA7-31E2-08FA-27AF-61E4021CBC24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1239961" y="2647891"/>
            <a:ext cx="1332435" cy="13669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90E27C-13A6-B3A9-1406-6F2CC41CDC2A}"/>
              </a:ext>
            </a:extLst>
          </p:cNvPr>
          <p:cNvCxnSpPr>
            <a:stCxn id="2" idx="4"/>
          </p:cNvCxnSpPr>
          <p:nvPr/>
        </p:nvCxnSpPr>
        <p:spPr>
          <a:xfrm flipH="1">
            <a:off x="2718192" y="1304129"/>
            <a:ext cx="1" cy="2862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AA1BB-E8CE-97DD-0E49-972197A2B686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924381" y="1088976"/>
            <a:ext cx="236290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3EF4CF-DE18-D15A-7944-16649C279057}"/>
              </a:ext>
            </a:extLst>
          </p:cNvPr>
          <p:cNvCxnSpPr>
            <a:stCxn id="3" idx="4"/>
          </p:cNvCxnSpPr>
          <p:nvPr/>
        </p:nvCxnSpPr>
        <p:spPr>
          <a:xfrm>
            <a:off x="5493476" y="1304129"/>
            <a:ext cx="51429" cy="13437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98E08B-A70A-9976-5402-1E27BFE26B5C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5544906" y="2843109"/>
            <a:ext cx="0" cy="11086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4BF5BB-7834-FD6D-5F74-604B00B483B2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63991" y="2780092"/>
            <a:ext cx="2535117" cy="12347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2764BB-BE98-11E0-0FD3-AFE9AB4DD05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24382" y="4166936"/>
            <a:ext cx="241433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517FF-8010-9177-92CB-C79EE3B59FCE}"/>
              </a:ext>
            </a:extLst>
          </p:cNvPr>
          <p:cNvCxnSpPr>
            <a:stCxn id="10" idx="4"/>
            <a:endCxn id="9" idx="7"/>
          </p:cNvCxnSpPr>
          <p:nvPr/>
        </p:nvCxnSpPr>
        <p:spPr>
          <a:xfrm flipH="1">
            <a:off x="8311225" y="1294574"/>
            <a:ext cx="60392" cy="276434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8FEB50-1200-1CD5-1092-0825B61268AB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5699664" y="1079421"/>
            <a:ext cx="2465764" cy="9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41F754-6995-5CB0-0F32-2D2D71BA5055}"/>
              </a:ext>
            </a:extLst>
          </p:cNvPr>
          <p:cNvCxnSpPr>
            <a:stCxn id="3" idx="4"/>
            <a:endCxn id="9" idx="2"/>
          </p:cNvCxnSpPr>
          <p:nvPr/>
        </p:nvCxnSpPr>
        <p:spPr>
          <a:xfrm>
            <a:off x="5493476" y="1304129"/>
            <a:ext cx="2465763" cy="29069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46F08F-E730-DD91-DFEE-13B4587217BF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751094" y="4166936"/>
            <a:ext cx="2208145" cy="44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4A9327-D255-4D6D-C02A-3067D381196A}"/>
              </a:ext>
            </a:extLst>
          </p:cNvPr>
          <p:cNvCxnSpPr>
            <a:stCxn id="10" idx="6"/>
          </p:cNvCxnSpPr>
          <p:nvPr/>
        </p:nvCxnSpPr>
        <p:spPr>
          <a:xfrm>
            <a:off x="8577805" y="1079421"/>
            <a:ext cx="1746705" cy="13533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DC06CE-A26A-2886-9D3C-F10558D2C659}"/>
              </a:ext>
            </a:extLst>
          </p:cNvPr>
          <p:cNvCxnSpPr>
            <a:stCxn id="9" idx="6"/>
            <a:endCxn id="11" idx="3"/>
          </p:cNvCxnSpPr>
          <p:nvPr/>
        </p:nvCxnSpPr>
        <p:spPr>
          <a:xfrm flipV="1">
            <a:off x="8371616" y="2774430"/>
            <a:ext cx="2013285" cy="14366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6221845-EAF9-F17E-19A1-267947A68913}"/>
              </a:ext>
            </a:extLst>
          </p:cNvPr>
          <p:cNvSpPr txBox="1"/>
          <p:nvPr/>
        </p:nvSpPr>
        <p:spPr>
          <a:xfrm>
            <a:off x="1541929" y="1586753"/>
            <a:ext cx="42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C8711A-755F-F074-47BB-716EEF2AEEA7}"/>
              </a:ext>
            </a:extLst>
          </p:cNvPr>
          <p:cNvSpPr txBox="1"/>
          <p:nvPr/>
        </p:nvSpPr>
        <p:spPr>
          <a:xfrm>
            <a:off x="3738282" y="7351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925F6D-F2FD-3B06-9D6D-0342C2BC22C5}"/>
              </a:ext>
            </a:extLst>
          </p:cNvPr>
          <p:cNvSpPr txBox="1"/>
          <p:nvPr/>
        </p:nvSpPr>
        <p:spPr>
          <a:xfrm>
            <a:off x="6553200" y="735106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1A7A37-6EA4-AF88-A00E-AE8A6F2C6C6C}"/>
              </a:ext>
            </a:extLst>
          </p:cNvPr>
          <p:cNvSpPr txBox="1"/>
          <p:nvPr/>
        </p:nvSpPr>
        <p:spPr>
          <a:xfrm>
            <a:off x="1371600" y="3331345"/>
            <a:ext cx="3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7516DD-FEE7-5832-A0CA-BFC4880CF3D2}"/>
              </a:ext>
            </a:extLst>
          </p:cNvPr>
          <p:cNvSpPr txBox="1"/>
          <p:nvPr/>
        </p:nvSpPr>
        <p:spPr>
          <a:xfrm>
            <a:off x="3738282" y="2837447"/>
            <a:ext cx="3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680636-330A-D701-6077-494254B943A3}"/>
              </a:ext>
            </a:extLst>
          </p:cNvPr>
          <p:cNvSpPr txBox="1"/>
          <p:nvPr/>
        </p:nvSpPr>
        <p:spPr>
          <a:xfrm>
            <a:off x="2114252" y="2407141"/>
            <a:ext cx="50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9A1E8D-BCA7-DDFE-9366-83C6DAEFF648}"/>
              </a:ext>
            </a:extLst>
          </p:cNvPr>
          <p:cNvSpPr txBox="1"/>
          <p:nvPr/>
        </p:nvSpPr>
        <p:spPr>
          <a:xfrm>
            <a:off x="3962400" y="4426204"/>
            <a:ext cx="4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2992DE-AE53-9AF2-3913-3DF4B35CF585}"/>
              </a:ext>
            </a:extLst>
          </p:cNvPr>
          <p:cNvSpPr txBox="1"/>
          <p:nvPr/>
        </p:nvSpPr>
        <p:spPr>
          <a:xfrm>
            <a:off x="4814047" y="1586753"/>
            <a:ext cx="369907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0C36E-A423-1FD7-9F55-8F42499F7253}"/>
              </a:ext>
            </a:extLst>
          </p:cNvPr>
          <p:cNvSpPr txBox="1"/>
          <p:nvPr/>
        </p:nvSpPr>
        <p:spPr>
          <a:xfrm>
            <a:off x="5081099" y="3331345"/>
            <a:ext cx="26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31C27E-FF14-19A8-0C26-66E843C34133}"/>
              </a:ext>
            </a:extLst>
          </p:cNvPr>
          <p:cNvSpPr txBox="1"/>
          <p:nvPr/>
        </p:nvSpPr>
        <p:spPr>
          <a:xfrm>
            <a:off x="6553200" y="2108218"/>
            <a:ext cx="3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87EDFE-1839-5D8F-97CC-2BE6978C4AB0}"/>
              </a:ext>
            </a:extLst>
          </p:cNvPr>
          <p:cNvSpPr txBox="1"/>
          <p:nvPr/>
        </p:nvSpPr>
        <p:spPr>
          <a:xfrm>
            <a:off x="6553200" y="4426204"/>
            <a:ext cx="3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085A4E-65C7-820D-7FB5-B7B032AB2706}"/>
              </a:ext>
            </a:extLst>
          </p:cNvPr>
          <p:cNvSpPr txBox="1"/>
          <p:nvPr/>
        </p:nvSpPr>
        <p:spPr>
          <a:xfrm>
            <a:off x="8489576" y="2647891"/>
            <a:ext cx="4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71CCD9-3FE1-7A80-4DC2-0581E72A18A9}"/>
              </a:ext>
            </a:extLst>
          </p:cNvPr>
          <p:cNvSpPr txBox="1"/>
          <p:nvPr/>
        </p:nvSpPr>
        <p:spPr>
          <a:xfrm>
            <a:off x="9473808" y="1174376"/>
            <a:ext cx="29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701FE8-15CC-18AE-E99D-2A6939073991}"/>
              </a:ext>
            </a:extLst>
          </p:cNvPr>
          <p:cNvSpPr txBox="1"/>
          <p:nvPr/>
        </p:nvSpPr>
        <p:spPr>
          <a:xfrm>
            <a:off x="9473808" y="3429000"/>
            <a:ext cx="53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92</TotalTime>
  <Words>292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DIJKSTRA’S ALGORITHM</vt:lpstr>
      <vt:lpstr>PROCESS</vt:lpstr>
      <vt:lpstr>PROCEDURE </vt:lpstr>
      <vt:lpstr>FORMULA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shrihari_123@outlook.com</dc:creator>
  <cp:lastModifiedBy>shrihari_123@outlook.com</cp:lastModifiedBy>
  <cp:revision>2</cp:revision>
  <dcterms:created xsi:type="dcterms:W3CDTF">2022-05-11T14:49:34Z</dcterms:created>
  <dcterms:modified xsi:type="dcterms:W3CDTF">2022-05-16T02:23:15Z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