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7" r:id="rId7"/>
    <p:sldId id="257" r:id="rId8"/>
    <p:sldId id="260" r:id="rId9"/>
    <p:sldId id="261" r:id="rId10"/>
    <p:sldId id="286" r:id="rId11"/>
    <p:sldId id="287" r:id="rId12"/>
    <p:sldId id="288" r:id="rId13"/>
    <p:sldId id="28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nBreakingSpaceOverride"/>
              </a:rPr>
              <a:t>Warehouse Scale Computers and other Message-Passing Multiprocessors.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Shrihari</a:t>
            </a:r>
            <a:r>
              <a:rPr lang="en-US" dirty="0"/>
              <a:t> BH 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</a:t>
            </a:r>
            <a:r>
              <a:rPr lang="en-US" dirty="0" err="1"/>
              <a:t>B.tech</a:t>
            </a:r>
            <a:r>
              <a:rPr lang="en-US" dirty="0"/>
              <a:t> IT</a:t>
            </a:r>
          </a:p>
          <a:p>
            <a:pPr marL="0" indent="0">
              <a:buNone/>
            </a:pPr>
            <a:r>
              <a:rPr lang="en-US" dirty="0" err="1"/>
              <a:t>KGiSL</a:t>
            </a:r>
            <a:r>
              <a:rPr lang="en-US" dirty="0"/>
              <a:t> Institute of Technology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A34A-8836-2100-0A05-F7CB847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86C80-FD64-85E4-F537-F8BD89B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95FB3-4163-418D-6450-28833E72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07209"/>
            <a:ext cx="6325148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4960" y="2807208"/>
            <a:ext cx="4945598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nBreakingSpaceOverride"/>
              </a:rPr>
              <a:t>Warehouse Scale Computers (WSC)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WSC is a Cluster Comprised of tens of Thousands of Servers  </a:t>
            </a:r>
          </a:p>
          <a:p>
            <a:pPr lvl="1"/>
            <a:r>
              <a:rPr lang="en-US" dirty="0"/>
              <a:t>Cluster System – Combination of Tow or More Individual Computer Systems Merged together </a:t>
            </a:r>
          </a:p>
          <a:p>
            <a:pPr lvl="1"/>
            <a:r>
              <a:rPr lang="en-US" dirty="0"/>
              <a:t>They have Independent Computer Systems with a Common Storage and the Systems work together </a:t>
            </a:r>
          </a:p>
          <a:p>
            <a:r>
              <a:rPr lang="en-US" dirty="0"/>
              <a:t>It Provides Power Full Application </a:t>
            </a:r>
          </a:p>
          <a:p>
            <a:r>
              <a:rPr lang="en-US" dirty="0"/>
              <a:t>A WSC can be used to provide internet services </a:t>
            </a:r>
          </a:p>
          <a:p>
            <a:r>
              <a:rPr lang="en-US" dirty="0"/>
              <a:t>Google – Search</a:t>
            </a:r>
          </a:p>
          <a:p>
            <a:r>
              <a:rPr lang="en-US" dirty="0"/>
              <a:t>Google Collab , Jupiter Notebook </a:t>
            </a:r>
          </a:p>
          <a:p>
            <a:r>
              <a:rPr lang="en-US" dirty="0"/>
              <a:t>You tube </a:t>
            </a:r>
          </a:p>
          <a:p>
            <a:r>
              <a:rPr lang="en-US" dirty="0"/>
              <a:t>Amazon </a:t>
            </a:r>
          </a:p>
          <a:p>
            <a:r>
              <a:rPr lang="en-US" dirty="0"/>
              <a:t>And Many More Application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Its is a Set of are Mounted within a Rack and Interconnected Using a Local Ethernet Cable (LAN)</a:t>
            </a:r>
            <a:br>
              <a:rPr lang="en-US" dirty="0"/>
            </a:br>
            <a:r>
              <a:rPr lang="en-US" dirty="0"/>
              <a:t>These Rack –Level Can Have Number of Uplink Connections to One or More Cluster – Level Ethernet </a:t>
            </a:r>
            <a:r>
              <a:rPr lang="en-US" dirty="0" err="1"/>
              <a:t>Sitches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4DCFA-B299-098D-B406-A88017C6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97" y="1710541"/>
            <a:ext cx="5829805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An Overview of Cluster Computing - GeeksforGeeks">
            <a:extLst>
              <a:ext uri="{FF2B5EF4-FFF2-40B4-BE49-F238E27FC236}">
                <a16:creationId xmlns:a16="http://schemas.microsoft.com/office/drawing/2014/main" id="{EDAA5192-3449-69EC-E50A-8DFF1187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5" y="361950"/>
            <a:ext cx="54959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892B7-2C77-3E40-C9E3-6EB9FAA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5" y="3820459"/>
            <a:ext cx="5325316" cy="2877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9E0BB-1F34-45CB-CC14-2902EFA25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361950"/>
            <a:ext cx="6096000" cy="3158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A1FD8A-56FA-5AAE-CC80-16E6449EB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94" y="3680017"/>
            <a:ext cx="6096000" cy="30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 Uses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cost-performance - work done per dollar </a:t>
            </a:r>
          </a:p>
          <a:p>
            <a:r>
              <a:rPr lang="en-US" dirty="0"/>
              <a:t>energy efficiency - work done per joule</a:t>
            </a:r>
          </a:p>
          <a:p>
            <a:r>
              <a:rPr lang="en-US" dirty="0"/>
              <a:t>Durability  via redundancy network I/O</a:t>
            </a:r>
          </a:p>
          <a:p>
            <a:r>
              <a:rPr lang="en-US" dirty="0"/>
              <a:t>interactive and batch processing workload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00C8-477A-519D-216D-9EBB83BD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Multi Processor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A468B-EE93-5EE6-3A62-8C18C160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A3006-2981-DBF6-2621-F8694C99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8" y="1478657"/>
            <a:ext cx="4793503" cy="4701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2EF50-00A0-2807-8C45-E33EDE76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478656"/>
            <a:ext cx="5235394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8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2C27-A080-E8DC-8B14-B4A90896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Multi Processor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AAAA2-C6FE-0608-00E9-5DE28CEC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C55A-9332-D94C-B124-9E412616E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Provide Alternative Methods for Communication and Movement of data Among Multi Processors </a:t>
            </a:r>
          </a:p>
          <a:p>
            <a:r>
              <a:rPr lang="en-US" dirty="0"/>
              <a:t>A Message Passing System Typically Combines Local Memory and Processor at each Noce of the Interconnection Network</a:t>
            </a:r>
          </a:p>
          <a:p>
            <a:r>
              <a:rPr lang="en-US" dirty="0"/>
              <a:t>It Consists of Multiple computers Called Nodes Interconnected by Message Passing Network </a:t>
            </a:r>
          </a:p>
          <a:p>
            <a:r>
              <a:rPr lang="en-US" dirty="0"/>
              <a:t>Each Node acts as an Autonomous Computer having a Processor a, ac Local Memory and Sometimes I/O devices     </a:t>
            </a:r>
          </a:p>
          <a:p>
            <a:r>
              <a:rPr lang="en-US" dirty="0"/>
              <a:t>Memory Access </a:t>
            </a:r>
          </a:p>
          <a:p>
            <a:pPr lvl="1"/>
            <a:r>
              <a:rPr lang="en-US" dirty="0"/>
              <a:t>UMA - Uniform Memory Access</a:t>
            </a:r>
          </a:p>
          <a:p>
            <a:pPr lvl="1"/>
            <a:r>
              <a:rPr lang="en-US" dirty="0"/>
              <a:t>NUMA - Non Uniform Memory Access</a:t>
            </a:r>
          </a:p>
          <a:p>
            <a:pPr lvl="1"/>
            <a:r>
              <a:rPr lang="en-US" dirty="0"/>
              <a:t>COMA  -  Cache Only Memory Access  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FFF2-8068-DE16-B514-A977C277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FC4A6-6C60-BB25-A160-BA904FD5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FCD2B-FF43-0C0C-241F-CE4777EA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9" y="1513446"/>
            <a:ext cx="588315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9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70</TotalTime>
  <Words>263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NonBreakingSpaceOverride</vt:lpstr>
      <vt:lpstr>Trade Gothic LT Pro</vt:lpstr>
      <vt:lpstr>Trebuchet MS</vt:lpstr>
      <vt:lpstr>Office Theme</vt:lpstr>
      <vt:lpstr>Warehouse Scale Computers and other Message-Passing Multiprocessors.</vt:lpstr>
      <vt:lpstr>Warehouse Scale Computers (WSC)</vt:lpstr>
      <vt:lpstr>Its is a Set of are Mounted within a Rack and Interconnected Using a Local Ethernet Cable (LAN) These Rack –Level Can Have Number of Uplink Connections to One or More Cluster – Level Ethernet Sitches </vt:lpstr>
      <vt:lpstr>PowerPoint Presentation</vt:lpstr>
      <vt:lpstr>PowerPoint Presentation</vt:lpstr>
      <vt:lpstr>WSC Uses</vt:lpstr>
      <vt:lpstr>Message Passing Multi Processor</vt:lpstr>
      <vt:lpstr>Message Passing Multi Processor</vt:lpstr>
      <vt:lpstr>NUMA</vt:lpstr>
      <vt:lpstr>COMA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Scale Computers and other Message-Passing Multiprocessors.</dc:title>
  <dc:creator>shrihari_123@outlook.com</dc:creator>
  <cp:lastModifiedBy>shrihari_123@outlook.com</cp:lastModifiedBy>
  <cp:revision>1</cp:revision>
  <dcterms:created xsi:type="dcterms:W3CDTF">2022-05-25T12:57:07Z</dcterms:created>
  <dcterms:modified xsi:type="dcterms:W3CDTF">2022-05-25T14:07:35Z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