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282" r:id="rId7"/>
    <p:sldId id="323" r:id="rId8"/>
    <p:sldId id="324" r:id="rId9"/>
    <p:sldId id="325" r:id="rId10"/>
    <p:sldId id="326" r:id="rId11"/>
    <p:sldId id="328" r:id="rId12"/>
    <p:sldId id="327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7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571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1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9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7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1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6485" y="694593"/>
            <a:ext cx="6726115" cy="4229100"/>
          </a:xfrm>
        </p:spPr>
        <p:txBody>
          <a:bodyPr anchor="ctr"/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Beyond Dots: Braille Voice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1.Shrihari Kulkarni</a:t>
            </a:r>
          </a:p>
          <a:p>
            <a:r>
              <a:rPr lang="en-US" dirty="0"/>
              <a:t>2.Rushikesh Kute</a:t>
            </a:r>
          </a:p>
          <a:p>
            <a:r>
              <a:rPr lang="en-US" dirty="0"/>
              <a:t>3.Punit Marda</a:t>
            </a:r>
          </a:p>
          <a:p>
            <a:r>
              <a:rPr lang="en-US" dirty="0"/>
              <a:t>4.Aditi Naik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569" y="2180024"/>
            <a:ext cx="8190456" cy="4080099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"Beyond Dots: Braille Voice Interface" project is driven by the increasing need for innovative accessibility solutions for visually impaired individuals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fusion of Braille and voice recognition technologies presents an opportunity to enhance accessibility and usability for visually impaired individuals.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aims to leverage this opportunity by developing a Braille Voice Interface system that integrates Braille input with voice output, providing a more versatile and intuitive interface for communication and information access.</a:t>
            </a: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F5FC31-A810-5A19-54DE-45383C1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569" y="2180024"/>
            <a:ext cx="8190456" cy="4080099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motivation behind this project stems from the recognition of the limitations and challenges faced by visually impaired individuals in accessing digital information and communicating effectively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bridging the gap between Braille and voice interfaces, our project seeks to overcome these limitations and empower visually impaired individuals with a more inclusive and efficient means of interaction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839C3-2AA0-94C0-6AB3-28C4168B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0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569" y="2180024"/>
            <a:ext cx="8190456" cy="4080099"/>
          </a:xfrm>
        </p:spPr>
        <p:txBody>
          <a:bodyPr/>
          <a:lstStyle/>
          <a:p>
            <a:pPr algn="just">
              <a:tabLst>
                <a:tab pos="185166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185166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3.5mm Aux cable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185166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 pi3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185166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 camera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185166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Aux connected speaker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1851660" algn="l"/>
              </a:tabLs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8E839C3-2AA0-94C0-6AB3-28C4168B5611}"/>
              </a:ext>
            </a:extLst>
          </p:cNvPr>
          <p:cNvSpPr txBox="1">
            <a:spLocks/>
          </p:cNvSpPr>
          <p:nvPr/>
        </p:nvSpPr>
        <p:spPr>
          <a:xfrm>
            <a:off x="3612965" y="1209674"/>
            <a:ext cx="7965461" cy="99416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n-IN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0EE4DA-DA15-D0DD-C62F-E1F0E71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resources: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36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8E839C3-2AA0-94C0-6AB3-28C4168B5611}"/>
              </a:ext>
            </a:extLst>
          </p:cNvPr>
          <p:cNvSpPr txBox="1">
            <a:spLocks/>
          </p:cNvSpPr>
          <p:nvPr/>
        </p:nvSpPr>
        <p:spPr>
          <a:xfrm>
            <a:off x="3612965" y="1209674"/>
            <a:ext cx="7965461" cy="99416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n-IN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0EE4DA-DA15-D0DD-C62F-E1F0E71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217BF-0817-DE50-7707-8C01D767C7FC}"/>
              </a:ext>
            </a:extLst>
          </p:cNvPr>
          <p:cNvSpPr/>
          <p:nvPr/>
        </p:nvSpPr>
        <p:spPr>
          <a:xfrm>
            <a:off x="3460565" y="2352574"/>
            <a:ext cx="1726897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Image(camera)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AE5307-FF53-35B4-7E0E-8CA6BB631968}"/>
              </a:ext>
            </a:extLst>
          </p:cNvPr>
          <p:cNvCxnSpPr/>
          <p:nvPr/>
        </p:nvCxnSpPr>
        <p:spPr>
          <a:xfrm>
            <a:off x="5275385" y="2950451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67559-D7C2-2E43-6537-8856425DFAEF}"/>
              </a:ext>
            </a:extLst>
          </p:cNvPr>
          <p:cNvSpPr/>
          <p:nvPr/>
        </p:nvSpPr>
        <p:spPr>
          <a:xfrm>
            <a:off x="8838496" y="2402709"/>
            <a:ext cx="1820006" cy="119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A1023D-EDC2-E77F-AC01-969E9D8F32DA}"/>
              </a:ext>
            </a:extLst>
          </p:cNvPr>
          <p:cNvCxnSpPr/>
          <p:nvPr/>
        </p:nvCxnSpPr>
        <p:spPr>
          <a:xfrm>
            <a:off x="8181791" y="2883876"/>
            <a:ext cx="600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2AC63-5C32-C444-0808-B3DB9E579BB6}"/>
              </a:ext>
            </a:extLst>
          </p:cNvPr>
          <p:cNvSpPr/>
          <p:nvPr/>
        </p:nvSpPr>
        <p:spPr>
          <a:xfrm>
            <a:off x="8961591" y="4661907"/>
            <a:ext cx="182000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CV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963D88-C56C-DDD3-0F50-02330C7D3187}"/>
              </a:ext>
            </a:extLst>
          </p:cNvPr>
          <p:cNvCxnSpPr>
            <a:cxnSpLocks/>
          </p:cNvCxnSpPr>
          <p:nvPr/>
        </p:nvCxnSpPr>
        <p:spPr>
          <a:xfrm flipH="1">
            <a:off x="8185639" y="5160616"/>
            <a:ext cx="6528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31286BB-E929-8BD3-5A85-EDB8BEA09DDF}"/>
              </a:ext>
            </a:extLst>
          </p:cNvPr>
          <p:cNvSpPr/>
          <p:nvPr/>
        </p:nvSpPr>
        <p:spPr>
          <a:xfrm>
            <a:off x="6149797" y="4654163"/>
            <a:ext cx="1939126" cy="119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Audio(speaker)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3CBBE6-A388-9576-E31D-6DEB40D2FFBA}"/>
              </a:ext>
            </a:extLst>
          </p:cNvPr>
          <p:cNvSpPr/>
          <p:nvPr/>
        </p:nvSpPr>
        <p:spPr>
          <a:xfrm>
            <a:off x="6268916" y="2352575"/>
            <a:ext cx="1820007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 pi3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996C9-2D92-D040-5C31-7E90BF52FA9C}"/>
              </a:ext>
            </a:extLst>
          </p:cNvPr>
          <p:cNvCxnSpPr>
            <a:cxnSpLocks/>
          </p:cNvCxnSpPr>
          <p:nvPr/>
        </p:nvCxnSpPr>
        <p:spPr>
          <a:xfrm>
            <a:off x="9918148" y="3793879"/>
            <a:ext cx="0" cy="672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5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569" y="2180024"/>
            <a:ext cx="8190456" cy="408009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obtained from testing demonstrate the effectiveness and usability of the Braille Voice Interface system in facilitating communication and information access for visually impaired users.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839C3-2AA0-94C0-6AB3-28C4168B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78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569" y="2180024"/>
            <a:ext cx="8190456" cy="408009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Future enhancements to the project could involve refining the hardware design, optimizing the voice recognition algorithms, and expanding the system's compatibility with a wider range of digital devices.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839C3-2AA0-94C0-6AB3-28C4168B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47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569" y="2180024"/>
            <a:ext cx="8190456" cy="40800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"Beyond Dots: Braille Voice Interface" project presents a novel approach to enhancing accessibility for visually impaired individuals through the integration of Braille and voice interfaces.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839C3-2AA0-94C0-6AB3-28C4168B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4652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230e9df3-be65-4c73-a93b-d1236ebd677e"/>
    <ds:schemaRef ds:uri="http://purl.org/dc/elements/1.1/"/>
    <ds:schemaRef ds:uri="http://schemas.microsoft.com/sharepoint/v3"/>
    <ds:schemaRef ds:uri="http://purl.org/dc/terms/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{CE0E2566-C9F4-4F71-BC68-5A97A360E557}tf78438558_win32</Template>
  <TotalTime>532</TotalTime>
  <Words>300</Words>
  <Application>Microsoft Office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Symbol</vt:lpstr>
      <vt:lpstr>Times New Roman</vt:lpstr>
      <vt:lpstr>Custom</vt:lpstr>
      <vt:lpstr>Beyond Dots: Braille Voice Interface</vt:lpstr>
      <vt:lpstr>Our team</vt:lpstr>
      <vt:lpstr>background</vt:lpstr>
      <vt:lpstr>motivation</vt:lpstr>
      <vt:lpstr> resources:</vt:lpstr>
      <vt:lpstr> </vt:lpstr>
      <vt:lpstr>results</vt:lpstr>
      <vt:lpstr>Future scope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Dots: Braille Voice Interface</dc:title>
  <dc:subject/>
  <dc:creator>22343_RUSHIKESH_23_24</dc:creator>
  <cp:lastModifiedBy>admin</cp:lastModifiedBy>
  <cp:revision>4</cp:revision>
  <dcterms:created xsi:type="dcterms:W3CDTF">2024-04-05T03:49:10Z</dcterms:created>
  <dcterms:modified xsi:type="dcterms:W3CDTF">2024-04-06T14:34:23Z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