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Regular Bold" panose="020B0604020202020204" charset="0"/>
      <p:regular r:id="rId14"/>
    </p:embeddedFont>
    <p:embeddedFont>
      <p:font typeface="High Tower Text" panose="02040502050506030303" pitchFamily="18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2" d="100"/>
          <a:sy n="32" d="100"/>
        </p:scale>
        <p:origin x="1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64941" y="3901088"/>
            <a:ext cx="7176093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</a:rPr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High Tower Text" panose="02040502050506030303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729194" y="2203470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685800" indent="-685800">
              <a:buFontTx/>
              <a:buChar char="-"/>
            </a:pPr>
            <a:r>
              <a:rPr lang="en-US" sz="5400" dirty="0"/>
              <a:t>An audit of their big data practice</a:t>
            </a:r>
          </a:p>
          <a:p>
            <a:pPr marL="685800" indent="-685800">
              <a:buFontTx/>
              <a:buChar char="-"/>
            </a:pPr>
            <a:r>
              <a:rPr lang="en-US" sz="5400" dirty="0"/>
              <a:t>Recommendations for a successful IPO </a:t>
            </a:r>
          </a:p>
          <a:p>
            <a:pPr marL="685800" indent="-685800">
              <a:buFontTx/>
              <a:buChar char="-"/>
            </a:pPr>
            <a:r>
              <a:rPr lang="en-US" sz="5400" dirty="0"/>
              <a:t>An analysis of their content categories that highlights the top 5 categories with the largest aggregate popularity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23150" y="220347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037755" y="4087306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-178907" y="2358555"/>
            <a:ext cx="9805961" cy="3609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Problem :</a:t>
            </a:r>
            <a:r>
              <a:rPr lang="en-US" sz="5400" spc="-80" dirty="0">
                <a:solidFill>
                  <a:srgbClr val="FFFFFF"/>
                </a:solidFill>
              </a:rPr>
              <a:t> </a:t>
            </a:r>
            <a:r>
              <a:rPr lang="en-US" sz="5400" spc="-80" dirty="0" err="1">
                <a:solidFill>
                  <a:srgbClr val="FFFF00"/>
                </a:solidFill>
              </a:rPr>
              <a:t>Findind</a:t>
            </a:r>
            <a:r>
              <a:rPr lang="en-US" sz="5400" spc="-80" dirty="0">
                <a:solidFill>
                  <a:srgbClr val="FFFF00"/>
                </a:solidFill>
              </a:rPr>
              <a:t> the Top 5 categories with the largest aggregate popularity </a:t>
            </a:r>
            <a:endParaRPr lang="en-US" sz="8000" spc="-8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B1CF21-45A9-41BD-9BB3-82B689A5CEE6}"/>
              </a:ext>
            </a:extLst>
          </p:cNvPr>
          <p:cNvSpPr/>
          <p:nvPr/>
        </p:nvSpPr>
        <p:spPr>
          <a:xfrm>
            <a:off x="3948675" y="1248614"/>
            <a:ext cx="3276783" cy="743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Understanding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EA0F0B-23A7-4E42-A257-2CEF181EA80A}"/>
              </a:ext>
            </a:extLst>
          </p:cNvPr>
          <p:cNvSpPr/>
          <p:nvPr/>
        </p:nvSpPr>
        <p:spPr>
          <a:xfrm>
            <a:off x="5884496" y="2673291"/>
            <a:ext cx="3276783" cy="743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Cleaning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1327C5-4758-4605-AA6C-12077D9B8B6B}"/>
              </a:ext>
            </a:extLst>
          </p:cNvPr>
          <p:cNvSpPr/>
          <p:nvPr/>
        </p:nvSpPr>
        <p:spPr>
          <a:xfrm>
            <a:off x="7779389" y="4218158"/>
            <a:ext cx="3276783" cy="743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Modeling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B2FD79-BC23-4F2E-A01D-972BB4BE5177}"/>
              </a:ext>
            </a:extLst>
          </p:cNvPr>
          <p:cNvSpPr/>
          <p:nvPr/>
        </p:nvSpPr>
        <p:spPr>
          <a:xfrm>
            <a:off x="9541414" y="6001485"/>
            <a:ext cx="3276783" cy="743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Analysis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3EDA69-D46D-436A-A64E-377E0F186CDF}"/>
              </a:ext>
            </a:extLst>
          </p:cNvPr>
          <p:cNvSpPr/>
          <p:nvPr/>
        </p:nvSpPr>
        <p:spPr>
          <a:xfrm>
            <a:off x="11425954" y="7828620"/>
            <a:ext cx="3276783" cy="743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Uncover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CC62B-5566-440B-B0A9-EFFDC4E335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3" y="860915"/>
            <a:ext cx="9052975" cy="51709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92</Words>
  <Application>Microsoft Office PowerPoint</Application>
  <PresentationFormat>Custom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High Tower Text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shashi kumar</cp:lastModifiedBy>
  <cp:revision>13</cp:revision>
  <dcterms:created xsi:type="dcterms:W3CDTF">2006-08-16T00:00:00Z</dcterms:created>
  <dcterms:modified xsi:type="dcterms:W3CDTF">2024-05-05T06:32:49Z</dcterms:modified>
  <dc:identifier>DAEhDyfaYKE</dc:identifier>
</cp:coreProperties>
</file>