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3174764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3174764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31f270ce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31f270ce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3174764b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3174764b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 Diagram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Hospital Online Appointment Management System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Actors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Admin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Patient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Doctor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Receptionist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Description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patient selects a time slot for appointment.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receptionist checks if the selected time slot is available and confirms the same.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patient can then visit the hospital for check-up.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report is generated by the doctor after the check-up for the patient to see.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web admin ensures that basic functionalities of the software work properly and can edit/ remove the patient records.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531" y="0"/>
            <a:ext cx="570494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