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  <p:sldMasterId id="2147483752" r:id="rId2"/>
  </p:sldMasterIdLst>
  <p:sldIdLst>
    <p:sldId id="256" r:id="rId3"/>
    <p:sldId id="257" r:id="rId4"/>
    <p:sldId id="274" r:id="rId5"/>
    <p:sldId id="258" r:id="rId6"/>
    <p:sldId id="259" r:id="rId7"/>
    <p:sldId id="260" r:id="rId8"/>
    <p:sldId id="261" r:id="rId9"/>
    <p:sldId id="262" r:id="rId10"/>
    <p:sldId id="276" r:id="rId11"/>
    <p:sldId id="263" r:id="rId12"/>
    <p:sldId id="265" r:id="rId13"/>
    <p:sldId id="264" r:id="rId14"/>
    <p:sldId id="266" r:id="rId15"/>
    <p:sldId id="272" r:id="rId16"/>
    <p:sldId id="271" r:id="rId17"/>
    <p:sldId id="267" r:id="rId18"/>
    <p:sldId id="273" r:id="rId19"/>
    <p:sldId id="268" r:id="rId20"/>
    <p:sldId id="275" r:id="rId21"/>
    <p:sldId id="270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F1D90-1B06-4CFB-865C-5E86F2AA6275}" v="363" dt="2022-04-19T00:56:23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5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il tasna" userId="1c55af3f858f1a45" providerId="LiveId" clId="{0FEF1D90-1B06-4CFB-865C-5E86F2AA6275}"/>
    <pc:docChg chg="undo custSel addSld delSld modSld sldOrd addMainMaster modMainMaster">
      <pc:chgData name="jefil tasna" userId="1c55af3f858f1a45" providerId="LiveId" clId="{0FEF1D90-1B06-4CFB-865C-5E86F2AA6275}" dt="2022-04-19T00:56:21.220" v="1636"/>
      <pc:docMkLst>
        <pc:docMk/>
      </pc:docMkLst>
      <pc:sldChg chg="addSp delSp modSp mod">
        <pc:chgData name="jefil tasna" userId="1c55af3f858f1a45" providerId="LiveId" clId="{0FEF1D90-1B06-4CFB-865C-5E86F2AA6275}" dt="2022-04-18T23:27:57.714" v="118" actId="26606"/>
        <pc:sldMkLst>
          <pc:docMk/>
          <pc:sldMk cId="124405048" sldId="256"/>
        </pc:sldMkLst>
        <pc:spChg chg="mod">
          <ac:chgData name="jefil tasna" userId="1c55af3f858f1a45" providerId="LiveId" clId="{0FEF1D90-1B06-4CFB-865C-5E86F2AA6275}" dt="2022-04-18T23:27:57.714" v="118" actId="26606"/>
          <ac:spMkLst>
            <pc:docMk/>
            <pc:sldMk cId="124405048" sldId="256"/>
            <ac:spMk id="2" creationId="{CE68F9A5-ED8E-4027-AE8E-E82B0E9A7811}"/>
          </ac:spMkLst>
        </pc:spChg>
        <pc:spChg chg="mod">
          <ac:chgData name="jefil tasna" userId="1c55af3f858f1a45" providerId="LiveId" clId="{0FEF1D90-1B06-4CFB-865C-5E86F2AA6275}" dt="2022-04-18T23:27:57.714" v="118" actId="26606"/>
          <ac:spMkLst>
            <pc:docMk/>
            <pc:sldMk cId="124405048" sldId="256"/>
            <ac:spMk id="3" creationId="{136F30FC-8512-4659-9B47-D0658FD469D9}"/>
          </ac:spMkLst>
        </pc:spChg>
        <pc:spChg chg="add del">
          <ac:chgData name="jefil tasna" userId="1c55af3f858f1a45" providerId="LiveId" clId="{0FEF1D90-1B06-4CFB-865C-5E86F2AA6275}" dt="2022-04-18T23:27:57.714" v="118" actId="26606"/>
          <ac:spMkLst>
            <pc:docMk/>
            <pc:sldMk cId="124405048" sldId="256"/>
            <ac:spMk id="62" creationId="{0671A8AE-40A1-4631-A6B8-581AFF065482}"/>
          </ac:spMkLst>
        </pc:spChg>
        <pc:spChg chg="add del">
          <ac:chgData name="jefil tasna" userId="1c55af3f858f1a45" providerId="LiveId" clId="{0FEF1D90-1B06-4CFB-865C-5E86F2AA6275}" dt="2022-04-18T23:27:57.714" v="118" actId="26606"/>
          <ac:spMkLst>
            <pc:docMk/>
            <pc:sldMk cId="124405048" sldId="256"/>
            <ac:spMk id="64" creationId="{A44CD100-6267-4E62-AA64-2182A3A6A1C0}"/>
          </ac:spMkLst>
        </pc:spChg>
        <pc:spChg chg="add del">
          <ac:chgData name="jefil tasna" userId="1c55af3f858f1a45" providerId="LiveId" clId="{0FEF1D90-1B06-4CFB-865C-5E86F2AA6275}" dt="2022-04-18T23:27:57.714" v="118" actId="26606"/>
          <ac:spMkLst>
            <pc:docMk/>
            <pc:sldMk cId="124405048" sldId="256"/>
            <ac:spMk id="69" creationId="{963FC0CD-F19B-4D9C-9C47-EB7E9D16E444}"/>
          </ac:spMkLst>
        </pc:spChg>
        <pc:spChg chg="add del">
          <ac:chgData name="jefil tasna" userId="1c55af3f858f1a45" providerId="LiveId" clId="{0FEF1D90-1B06-4CFB-865C-5E86F2AA6275}" dt="2022-04-18T23:27:57.714" v="118" actId="26606"/>
          <ac:spMkLst>
            <pc:docMk/>
            <pc:sldMk cId="124405048" sldId="256"/>
            <ac:spMk id="71" creationId="{2E70159E-5269-4C18-AA0B-D50513DB3B3C}"/>
          </ac:spMkLst>
        </pc:spChg>
        <pc:spChg chg="add del">
          <ac:chgData name="jefil tasna" userId="1c55af3f858f1a45" providerId="LiveId" clId="{0FEF1D90-1B06-4CFB-865C-5E86F2AA6275}" dt="2022-04-18T23:27:57.714" v="118" actId="26606"/>
          <ac:spMkLst>
            <pc:docMk/>
            <pc:sldMk cId="124405048" sldId="256"/>
            <ac:spMk id="73" creationId="{BBBE9C8C-98B2-41C2-B47B-9A396CBA2326}"/>
          </ac:spMkLst>
        </pc:spChg>
        <pc:spChg chg="add del">
          <ac:chgData name="jefil tasna" userId="1c55af3f858f1a45" providerId="LiveId" clId="{0FEF1D90-1B06-4CFB-865C-5E86F2AA6275}" dt="2022-04-18T23:27:57.714" v="118" actId="26606"/>
          <ac:spMkLst>
            <pc:docMk/>
            <pc:sldMk cId="124405048" sldId="256"/>
            <ac:spMk id="75" creationId="{B2ECCA3D-5ECA-4A8B-B9D7-CE6DEB72B952}"/>
          </ac:spMkLst>
        </pc:spChg>
        <pc:picChg chg="mod ord">
          <ac:chgData name="jefil tasna" userId="1c55af3f858f1a45" providerId="LiveId" clId="{0FEF1D90-1B06-4CFB-865C-5E86F2AA6275}" dt="2022-04-18T23:27:57.714" v="118" actId="26606"/>
          <ac:picMkLst>
            <pc:docMk/>
            <pc:sldMk cId="124405048" sldId="256"/>
            <ac:picMk id="4" creationId="{A429FAF8-5EA2-3676-12F6-1CF45DF4FAD4}"/>
          </ac:picMkLst>
        </pc:picChg>
      </pc:sldChg>
      <pc:sldChg chg="modSp mod">
        <pc:chgData name="jefil tasna" userId="1c55af3f858f1a45" providerId="LiveId" clId="{0FEF1D90-1B06-4CFB-865C-5E86F2AA6275}" dt="2022-04-18T23:29:55.315" v="120" actId="2711"/>
        <pc:sldMkLst>
          <pc:docMk/>
          <pc:sldMk cId="2353528522" sldId="257"/>
        </pc:sldMkLst>
        <pc:spChg chg="mod">
          <ac:chgData name="jefil tasna" userId="1c55af3f858f1a45" providerId="LiveId" clId="{0FEF1D90-1B06-4CFB-865C-5E86F2AA6275}" dt="2022-04-18T23:28:17.570" v="119" actId="2711"/>
          <ac:spMkLst>
            <pc:docMk/>
            <pc:sldMk cId="2353528522" sldId="257"/>
            <ac:spMk id="2" creationId="{27B1D4A8-7B39-42FB-9279-61FA6AB3E3FA}"/>
          </ac:spMkLst>
        </pc:spChg>
        <pc:spChg chg="mod">
          <ac:chgData name="jefil tasna" userId="1c55af3f858f1a45" providerId="LiveId" clId="{0FEF1D90-1B06-4CFB-865C-5E86F2AA6275}" dt="2022-04-18T23:29:55.315" v="120" actId="2711"/>
          <ac:spMkLst>
            <pc:docMk/>
            <pc:sldMk cId="2353528522" sldId="257"/>
            <ac:spMk id="3" creationId="{908D0922-4E16-46E7-93BA-5A564D1CD532}"/>
          </ac:spMkLst>
        </pc:spChg>
      </pc:sldChg>
      <pc:sldChg chg="modSp mod">
        <pc:chgData name="jefil tasna" userId="1c55af3f858f1a45" providerId="LiveId" clId="{0FEF1D90-1B06-4CFB-865C-5E86F2AA6275}" dt="2022-04-19T00:25:33.718" v="279"/>
        <pc:sldMkLst>
          <pc:docMk/>
          <pc:sldMk cId="1124083421" sldId="258"/>
        </pc:sldMkLst>
        <pc:spChg chg="mod">
          <ac:chgData name="jefil tasna" userId="1c55af3f858f1a45" providerId="LiveId" clId="{0FEF1D90-1B06-4CFB-865C-5E86F2AA6275}" dt="2022-04-18T23:30:57.018" v="126" actId="2711"/>
          <ac:spMkLst>
            <pc:docMk/>
            <pc:sldMk cId="1124083421" sldId="258"/>
            <ac:spMk id="2" creationId="{33279ED4-A270-403C-8466-41FCE6DD903A}"/>
          </ac:spMkLst>
        </pc:spChg>
        <pc:graphicFrameChg chg="mod">
          <ac:chgData name="jefil tasna" userId="1c55af3f858f1a45" providerId="LiveId" clId="{0FEF1D90-1B06-4CFB-865C-5E86F2AA6275}" dt="2022-04-19T00:25:33.718" v="279"/>
          <ac:graphicFrameMkLst>
            <pc:docMk/>
            <pc:sldMk cId="1124083421" sldId="258"/>
            <ac:graphicFrameMk id="5" creationId="{D2AD0372-02C5-26DE-BA8D-B7530E80E4CE}"/>
          </ac:graphicFrameMkLst>
        </pc:graphicFrameChg>
      </pc:sldChg>
      <pc:sldChg chg="modSp mod">
        <pc:chgData name="jefil tasna" userId="1c55af3f858f1a45" providerId="LiveId" clId="{0FEF1D90-1B06-4CFB-865C-5E86F2AA6275}" dt="2022-04-18T23:49:42.774" v="210" actId="2711"/>
        <pc:sldMkLst>
          <pc:docMk/>
          <pc:sldMk cId="3637180002" sldId="259"/>
        </pc:sldMkLst>
        <pc:spChg chg="mod">
          <ac:chgData name="jefil tasna" userId="1c55af3f858f1a45" providerId="LiveId" clId="{0FEF1D90-1B06-4CFB-865C-5E86F2AA6275}" dt="2022-04-18T23:49:42.774" v="210" actId="2711"/>
          <ac:spMkLst>
            <pc:docMk/>
            <pc:sldMk cId="3637180002" sldId="259"/>
            <ac:spMk id="2" creationId="{276DB74C-8891-4BE5-B828-51FD8A5BB84C}"/>
          </ac:spMkLst>
        </pc:spChg>
        <pc:graphicFrameChg chg="mod">
          <ac:chgData name="jefil tasna" userId="1c55af3f858f1a45" providerId="LiveId" clId="{0FEF1D90-1B06-4CFB-865C-5E86F2AA6275}" dt="2022-04-18T23:32:29.652" v="135" actId="2711"/>
          <ac:graphicFrameMkLst>
            <pc:docMk/>
            <pc:sldMk cId="3637180002" sldId="259"/>
            <ac:graphicFrameMk id="5" creationId="{7B0BECE0-8A2B-44A7-1A41-71E9A661DFE7}"/>
          </ac:graphicFrameMkLst>
        </pc:graphicFrameChg>
      </pc:sldChg>
      <pc:sldChg chg="modSp mod">
        <pc:chgData name="jefil tasna" userId="1c55af3f858f1a45" providerId="LiveId" clId="{0FEF1D90-1B06-4CFB-865C-5E86F2AA6275}" dt="2022-04-19T00:20:24.383" v="227" actId="20577"/>
        <pc:sldMkLst>
          <pc:docMk/>
          <pc:sldMk cId="2827280030" sldId="260"/>
        </pc:sldMkLst>
        <pc:spChg chg="mod">
          <ac:chgData name="jefil tasna" userId="1c55af3f858f1a45" providerId="LiveId" clId="{0FEF1D90-1B06-4CFB-865C-5E86F2AA6275}" dt="2022-04-18T23:49:35.779" v="209" actId="2711"/>
          <ac:spMkLst>
            <pc:docMk/>
            <pc:sldMk cId="2827280030" sldId="260"/>
            <ac:spMk id="2" creationId="{BF567D06-8D59-476B-A5D6-37E2B1860F53}"/>
          </ac:spMkLst>
        </pc:spChg>
        <pc:graphicFrameChg chg="mod">
          <ac:chgData name="jefil tasna" userId="1c55af3f858f1a45" providerId="LiveId" clId="{0FEF1D90-1B06-4CFB-865C-5E86F2AA6275}" dt="2022-04-19T00:20:24.383" v="227" actId="20577"/>
          <ac:graphicFrameMkLst>
            <pc:docMk/>
            <pc:sldMk cId="2827280030" sldId="260"/>
            <ac:graphicFrameMk id="5" creationId="{84BB6EB0-ED6B-8143-5ED9-993AF96D7C65}"/>
          </ac:graphicFrameMkLst>
        </pc:graphicFrameChg>
      </pc:sldChg>
      <pc:sldChg chg="addSp delSp modSp mod">
        <pc:chgData name="jefil tasna" userId="1c55af3f858f1a45" providerId="LiveId" clId="{0FEF1D90-1B06-4CFB-865C-5E86F2AA6275}" dt="2022-04-19T00:22:36.512" v="255" actId="26606"/>
        <pc:sldMkLst>
          <pc:docMk/>
          <pc:sldMk cId="3454537945" sldId="261"/>
        </pc:sldMkLst>
        <pc:spChg chg="add del mod">
          <ac:chgData name="jefil tasna" userId="1c55af3f858f1a45" providerId="LiveId" clId="{0FEF1D90-1B06-4CFB-865C-5E86F2AA6275}" dt="2022-04-19T00:21:23.894" v="239" actId="478"/>
          <ac:spMkLst>
            <pc:docMk/>
            <pc:sldMk cId="3454537945" sldId="261"/>
            <ac:spMk id="2" creationId="{296B2515-B54C-4F5B-881D-E8C842793FB6}"/>
          </ac:spMkLst>
        </pc:spChg>
        <pc:spChg chg="add del mod">
          <ac:chgData name="jefil tasna" userId="1c55af3f858f1a45" providerId="LiveId" clId="{0FEF1D90-1B06-4CFB-865C-5E86F2AA6275}" dt="2022-04-19T00:21:19.480" v="238" actId="478"/>
          <ac:spMkLst>
            <pc:docMk/>
            <pc:sldMk cId="3454537945" sldId="261"/>
            <ac:spMk id="4" creationId="{2970B32A-C674-4776-A8E2-F252753A42A7}"/>
          </ac:spMkLst>
        </pc:spChg>
        <pc:spChg chg="add del mod">
          <ac:chgData name="jefil tasna" userId="1c55af3f858f1a45" providerId="LiveId" clId="{0FEF1D90-1B06-4CFB-865C-5E86F2AA6275}" dt="2022-04-19T00:21:19.480" v="238" actId="478"/>
          <ac:spMkLst>
            <pc:docMk/>
            <pc:sldMk cId="3454537945" sldId="261"/>
            <ac:spMk id="7" creationId="{3210AE46-D042-4671-B99D-037903A8539D}"/>
          </ac:spMkLst>
        </pc:spChg>
        <pc:spChg chg="add mod">
          <ac:chgData name="jefil tasna" userId="1c55af3f858f1a45" providerId="LiveId" clId="{0FEF1D90-1B06-4CFB-865C-5E86F2AA6275}" dt="2022-04-19T00:22:26.610" v="254" actId="20577"/>
          <ac:spMkLst>
            <pc:docMk/>
            <pc:sldMk cId="3454537945" sldId="261"/>
            <ac:spMk id="9" creationId="{491A4137-67AC-49E5-AA95-F2ABB1DFA655}"/>
          </ac:spMkLst>
        </pc:spChg>
        <pc:spChg chg="add del mod">
          <ac:chgData name="jefil tasna" userId="1c55af3f858f1a45" providerId="LiveId" clId="{0FEF1D90-1B06-4CFB-865C-5E86F2AA6275}" dt="2022-04-19T00:22:36.512" v="255" actId="26606"/>
          <ac:spMkLst>
            <pc:docMk/>
            <pc:sldMk cId="3454537945" sldId="261"/>
            <ac:spMk id="11" creationId="{83571701-A82C-4386-AA94-C66898E3C066}"/>
          </ac:spMkLst>
        </pc:spChg>
        <pc:graphicFrameChg chg="add del mod">
          <ac:chgData name="jefil tasna" userId="1c55af3f858f1a45" providerId="LiveId" clId="{0FEF1D90-1B06-4CFB-865C-5E86F2AA6275}" dt="2022-04-19T00:21:23.894" v="239" actId="478"/>
          <ac:graphicFrameMkLst>
            <pc:docMk/>
            <pc:sldMk cId="3454537945" sldId="261"/>
            <ac:graphicFrameMk id="5" creationId="{917A5FBD-73F2-4407-6137-9375979286CD}"/>
          </ac:graphicFrameMkLst>
        </pc:graphicFrameChg>
        <pc:graphicFrameChg chg="add">
          <ac:chgData name="jefil tasna" userId="1c55af3f858f1a45" providerId="LiveId" clId="{0FEF1D90-1B06-4CFB-865C-5E86F2AA6275}" dt="2022-04-19T00:22:36.512" v="255" actId="26606"/>
          <ac:graphicFrameMkLst>
            <pc:docMk/>
            <pc:sldMk cId="3454537945" sldId="261"/>
            <ac:graphicFrameMk id="13" creationId="{5E269794-96CE-48F8-2AF6-9068CAD89EA8}"/>
          </ac:graphicFrameMkLst>
        </pc:graphicFrameChg>
      </pc:sldChg>
      <pc:sldChg chg="modSp mod">
        <pc:chgData name="jefil tasna" userId="1c55af3f858f1a45" providerId="LiveId" clId="{0FEF1D90-1B06-4CFB-865C-5E86F2AA6275}" dt="2022-04-18T23:50:13.741" v="213" actId="2711"/>
        <pc:sldMkLst>
          <pc:docMk/>
          <pc:sldMk cId="3086549401" sldId="262"/>
        </pc:sldMkLst>
        <pc:spChg chg="mod">
          <ac:chgData name="jefil tasna" userId="1c55af3f858f1a45" providerId="LiveId" clId="{0FEF1D90-1B06-4CFB-865C-5E86F2AA6275}" dt="2022-04-18T23:49:21.389" v="207" actId="2711"/>
          <ac:spMkLst>
            <pc:docMk/>
            <pc:sldMk cId="3086549401" sldId="262"/>
            <ac:spMk id="2" creationId="{3A40D088-31B6-4089-A604-7DE6EF5F2178}"/>
          </ac:spMkLst>
        </pc:spChg>
        <pc:graphicFrameChg chg="mod">
          <ac:chgData name="jefil tasna" userId="1c55af3f858f1a45" providerId="LiveId" clId="{0FEF1D90-1B06-4CFB-865C-5E86F2AA6275}" dt="2022-04-18T23:50:13.741" v="213" actId="2711"/>
          <ac:graphicFrameMkLst>
            <pc:docMk/>
            <pc:sldMk cId="3086549401" sldId="262"/>
            <ac:graphicFrameMk id="16" creationId="{BF4FA7C3-2996-537A-8188-DF0AB332309D}"/>
          </ac:graphicFrameMkLst>
        </pc:graphicFrameChg>
      </pc:sldChg>
      <pc:sldChg chg="modSp mod">
        <pc:chgData name="jefil tasna" userId="1c55af3f858f1a45" providerId="LiveId" clId="{0FEF1D90-1B06-4CFB-865C-5E86F2AA6275}" dt="2022-04-18T23:50:45.803" v="218" actId="2711"/>
        <pc:sldMkLst>
          <pc:docMk/>
          <pc:sldMk cId="474092438" sldId="263"/>
        </pc:sldMkLst>
        <pc:spChg chg="mod">
          <ac:chgData name="jefil tasna" userId="1c55af3f858f1a45" providerId="LiveId" clId="{0FEF1D90-1B06-4CFB-865C-5E86F2AA6275}" dt="2022-04-18T23:50:22.862" v="214" actId="2711"/>
          <ac:spMkLst>
            <pc:docMk/>
            <pc:sldMk cId="474092438" sldId="263"/>
            <ac:spMk id="2" creationId="{0619A20A-4548-4E1B-AC5E-35937DAAC782}"/>
          </ac:spMkLst>
        </pc:spChg>
        <pc:spChg chg="mod">
          <ac:chgData name="jefil tasna" userId="1c55af3f858f1a45" providerId="LiveId" clId="{0FEF1D90-1B06-4CFB-865C-5E86F2AA6275}" dt="2022-04-18T23:50:27.677" v="215" actId="2711"/>
          <ac:spMkLst>
            <pc:docMk/>
            <pc:sldMk cId="474092438" sldId="263"/>
            <ac:spMk id="3" creationId="{F6303955-C66F-4E6E-AC8A-755B0AF32793}"/>
          </ac:spMkLst>
        </pc:spChg>
        <pc:spChg chg="mod">
          <ac:chgData name="jefil tasna" userId="1c55af3f858f1a45" providerId="LiveId" clId="{0FEF1D90-1B06-4CFB-865C-5E86F2AA6275}" dt="2022-04-18T23:50:33.443" v="216" actId="2711"/>
          <ac:spMkLst>
            <pc:docMk/>
            <pc:sldMk cId="474092438" sldId="263"/>
            <ac:spMk id="4" creationId="{FE8A86BD-6433-40C1-A33A-63BE92519E09}"/>
          </ac:spMkLst>
        </pc:spChg>
        <pc:spChg chg="mod">
          <ac:chgData name="jefil tasna" userId="1c55af3f858f1a45" providerId="LiveId" clId="{0FEF1D90-1B06-4CFB-865C-5E86F2AA6275}" dt="2022-04-18T23:50:40.209" v="217" actId="2711"/>
          <ac:spMkLst>
            <pc:docMk/>
            <pc:sldMk cId="474092438" sldId="263"/>
            <ac:spMk id="5" creationId="{4EAEF3C2-5C18-4752-9112-9DA3B8A5125D}"/>
          </ac:spMkLst>
        </pc:spChg>
        <pc:spChg chg="mod">
          <ac:chgData name="jefil tasna" userId="1c55af3f858f1a45" providerId="LiveId" clId="{0FEF1D90-1B06-4CFB-865C-5E86F2AA6275}" dt="2022-04-18T23:50:45.803" v="218" actId="2711"/>
          <ac:spMkLst>
            <pc:docMk/>
            <pc:sldMk cId="474092438" sldId="263"/>
            <ac:spMk id="6" creationId="{51F8AD25-4C35-42E4-A5A3-415EBC600C25}"/>
          </ac:spMkLst>
        </pc:spChg>
      </pc:sldChg>
      <pc:sldChg chg="addSp delSp modSp mod setBg">
        <pc:chgData name="jefil tasna" userId="1c55af3f858f1a45" providerId="LiveId" clId="{0FEF1D90-1B06-4CFB-865C-5E86F2AA6275}" dt="2022-04-18T23:27:00.889" v="110" actId="14100"/>
        <pc:sldMkLst>
          <pc:docMk/>
          <pc:sldMk cId="2014523150" sldId="264"/>
        </pc:sldMkLst>
        <pc:spChg chg="mod">
          <ac:chgData name="jefil tasna" userId="1c55af3f858f1a45" providerId="LiveId" clId="{0FEF1D90-1B06-4CFB-865C-5E86F2AA6275}" dt="2022-04-18T23:26:55.967" v="108" actId="26606"/>
          <ac:spMkLst>
            <pc:docMk/>
            <pc:sldMk cId="2014523150" sldId="264"/>
            <ac:spMk id="2" creationId="{9250C898-01E4-4398-BFDA-6D1027A21101}"/>
          </ac:spMkLst>
        </pc:spChg>
        <pc:spChg chg="del">
          <ac:chgData name="jefil tasna" userId="1c55af3f858f1a45" providerId="LiveId" clId="{0FEF1D90-1B06-4CFB-865C-5E86F2AA6275}" dt="2022-04-18T23:11:02.184" v="15"/>
          <ac:spMkLst>
            <pc:docMk/>
            <pc:sldMk cId="2014523150" sldId="264"/>
            <ac:spMk id="3" creationId="{760341D1-EAD0-4A53-8826-54930B32B655}"/>
          </ac:spMkLst>
        </pc:spChg>
        <pc:spChg chg="add">
          <ac:chgData name="jefil tasna" userId="1c55af3f858f1a45" providerId="LiveId" clId="{0FEF1D90-1B06-4CFB-865C-5E86F2AA6275}" dt="2022-04-18T23:26:55.967" v="108" actId="26606"/>
          <ac:spMkLst>
            <pc:docMk/>
            <pc:sldMk cId="2014523150" sldId="264"/>
            <ac:spMk id="71" creationId="{DD651B61-325E-4E73-8445-38B0DE8AAAB6}"/>
          </ac:spMkLst>
        </pc:spChg>
        <pc:spChg chg="add">
          <ac:chgData name="jefil tasna" userId="1c55af3f858f1a45" providerId="LiveId" clId="{0FEF1D90-1B06-4CFB-865C-5E86F2AA6275}" dt="2022-04-18T23:26:55.967" v="108" actId="26606"/>
          <ac:spMkLst>
            <pc:docMk/>
            <pc:sldMk cId="2014523150" sldId="264"/>
            <ac:spMk id="73" creationId="{B42E5253-D3AC-4AC2-B766-8B34F13C2F5E}"/>
          </ac:spMkLst>
        </pc:spChg>
        <pc:spChg chg="add">
          <ac:chgData name="jefil tasna" userId="1c55af3f858f1a45" providerId="LiveId" clId="{0FEF1D90-1B06-4CFB-865C-5E86F2AA6275}" dt="2022-04-18T23:26:55.967" v="108" actId="26606"/>
          <ac:spMkLst>
            <pc:docMk/>
            <pc:sldMk cId="2014523150" sldId="264"/>
            <ac:spMk id="75" creationId="{10AE8D57-436A-4073-9A75-15BB5949F8B4}"/>
          </ac:spMkLst>
        </pc:spChg>
        <pc:spChg chg="add">
          <ac:chgData name="jefil tasna" userId="1c55af3f858f1a45" providerId="LiveId" clId="{0FEF1D90-1B06-4CFB-865C-5E86F2AA6275}" dt="2022-04-18T23:26:55.967" v="108" actId="26606"/>
          <ac:spMkLst>
            <pc:docMk/>
            <pc:sldMk cId="2014523150" sldId="264"/>
            <ac:spMk id="77" creationId="{E2852671-8EB6-4EAF-8AF8-65CF3FD66456}"/>
          </ac:spMkLst>
        </pc:spChg>
        <pc:spChg chg="add">
          <ac:chgData name="jefil tasna" userId="1c55af3f858f1a45" providerId="LiveId" clId="{0FEF1D90-1B06-4CFB-865C-5E86F2AA6275}" dt="2022-04-18T23:26:55.967" v="108" actId="26606"/>
          <ac:spMkLst>
            <pc:docMk/>
            <pc:sldMk cId="2014523150" sldId="264"/>
            <ac:spMk id="79" creationId="{963FC0CD-F19B-4D9C-9C47-EB7E9D16E444}"/>
          </ac:spMkLst>
        </pc:spChg>
        <pc:spChg chg="add">
          <ac:chgData name="jefil tasna" userId="1c55af3f858f1a45" providerId="LiveId" clId="{0FEF1D90-1B06-4CFB-865C-5E86F2AA6275}" dt="2022-04-18T23:26:55.967" v="108" actId="26606"/>
          <ac:spMkLst>
            <pc:docMk/>
            <pc:sldMk cId="2014523150" sldId="264"/>
            <ac:spMk id="81" creationId="{2E70159E-5269-4C18-AA0B-D50513DB3B3C}"/>
          </ac:spMkLst>
        </pc:spChg>
        <pc:spChg chg="add">
          <ac:chgData name="jefil tasna" userId="1c55af3f858f1a45" providerId="LiveId" clId="{0FEF1D90-1B06-4CFB-865C-5E86F2AA6275}" dt="2022-04-18T23:26:55.967" v="108" actId="26606"/>
          <ac:spMkLst>
            <pc:docMk/>
            <pc:sldMk cId="2014523150" sldId="264"/>
            <ac:spMk id="83" creationId="{BBBE9C8C-98B2-41C2-B47B-9A396CBA2326}"/>
          </ac:spMkLst>
        </pc:spChg>
        <pc:spChg chg="add">
          <ac:chgData name="jefil tasna" userId="1c55af3f858f1a45" providerId="LiveId" clId="{0FEF1D90-1B06-4CFB-865C-5E86F2AA6275}" dt="2022-04-18T23:26:55.967" v="108" actId="26606"/>
          <ac:spMkLst>
            <pc:docMk/>
            <pc:sldMk cId="2014523150" sldId="264"/>
            <ac:spMk id="85" creationId="{B2ECCA3D-5ECA-4A8B-B9D7-CE6DEB72B952}"/>
          </ac:spMkLst>
        </pc:spChg>
        <pc:picChg chg="add mod">
          <ac:chgData name="jefil tasna" userId="1c55af3f858f1a45" providerId="LiveId" clId="{0FEF1D90-1B06-4CFB-865C-5E86F2AA6275}" dt="2022-04-18T23:27:00.889" v="110" actId="14100"/>
          <ac:picMkLst>
            <pc:docMk/>
            <pc:sldMk cId="2014523150" sldId="264"/>
            <ac:picMk id="2050" creationId="{C77C49D2-BC6D-455D-B253-5C505909F522}"/>
          </ac:picMkLst>
        </pc:picChg>
      </pc:sldChg>
      <pc:sldChg chg="addSp delSp modSp mod setBg setClrOvrMap">
        <pc:chgData name="jefil tasna" userId="1c55af3f858f1a45" providerId="LiveId" clId="{0FEF1D90-1B06-4CFB-865C-5E86F2AA6275}" dt="2022-04-18T23:11:46.536" v="24" actId="14100"/>
        <pc:sldMkLst>
          <pc:docMk/>
          <pc:sldMk cId="4206249664" sldId="265"/>
        </pc:sldMkLst>
        <pc:spChg chg="mod">
          <ac:chgData name="jefil tasna" userId="1c55af3f858f1a45" providerId="LiveId" clId="{0FEF1D90-1B06-4CFB-865C-5E86F2AA6275}" dt="2022-04-18T22:01:56.956" v="12" actId="26606"/>
          <ac:spMkLst>
            <pc:docMk/>
            <pc:sldMk cId="4206249664" sldId="265"/>
            <ac:spMk id="2" creationId="{9893C8A0-1996-4D0B-A313-5B59DE8FAAFA}"/>
          </ac:spMkLst>
        </pc:spChg>
        <pc:spChg chg="del">
          <ac:chgData name="jefil tasna" userId="1c55af3f858f1a45" providerId="LiveId" clId="{0FEF1D90-1B06-4CFB-865C-5E86F2AA6275}" dt="2022-04-18T22:01:36.341" v="9"/>
          <ac:spMkLst>
            <pc:docMk/>
            <pc:sldMk cId="4206249664" sldId="265"/>
            <ac:spMk id="3" creationId="{0A8463CE-02BA-4F9A-8156-AAD7A14D1F4F}"/>
          </ac:spMkLst>
        </pc:spChg>
        <pc:spChg chg="add mod">
          <ac:chgData name="jefil tasna" userId="1c55af3f858f1a45" providerId="LiveId" clId="{0FEF1D90-1B06-4CFB-865C-5E86F2AA6275}" dt="2022-04-18T23:11:40.040" v="23" actId="5793"/>
          <ac:spMkLst>
            <pc:docMk/>
            <pc:sldMk cId="4206249664" sldId="265"/>
            <ac:spMk id="4" creationId="{CC561C20-9DC8-4FF6-8D5D-0AD46BA7DC86}"/>
          </ac:spMkLst>
        </pc:spChg>
        <pc:spChg chg="add">
          <ac:chgData name="jefil tasna" userId="1c55af3f858f1a45" providerId="LiveId" clId="{0FEF1D90-1B06-4CFB-865C-5E86F2AA6275}" dt="2022-04-18T22:01:56.956" v="12" actId="26606"/>
          <ac:spMkLst>
            <pc:docMk/>
            <pc:sldMk cId="4206249664" sldId="265"/>
            <ac:spMk id="71" creationId="{DD651B61-325E-4E73-8445-38B0DE8AAAB6}"/>
          </ac:spMkLst>
        </pc:spChg>
        <pc:spChg chg="add del">
          <ac:chgData name="jefil tasna" userId="1c55af3f858f1a45" providerId="LiveId" clId="{0FEF1D90-1B06-4CFB-865C-5E86F2AA6275}" dt="2022-04-18T22:01:56.941" v="11" actId="26606"/>
          <ac:spMkLst>
            <pc:docMk/>
            <pc:sldMk cId="4206249664" sldId="265"/>
            <ac:spMk id="73" creationId="{E9751CB9-7B25-4EB8-9A6F-82F822549F12}"/>
          </ac:spMkLst>
        </pc:spChg>
        <pc:spChg chg="add del">
          <ac:chgData name="jefil tasna" userId="1c55af3f858f1a45" providerId="LiveId" clId="{0FEF1D90-1B06-4CFB-865C-5E86F2AA6275}" dt="2022-04-18T22:01:56.941" v="11" actId="26606"/>
          <ac:spMkLst>
            <pc:docMk/>
            <pc:sldMk cId="4206249664" sldId="265"/>
            <ac:spMk id="75" creationId="{E1317383-CF3B-4B02-9512-BECBEF6362A4}"/>
          </ac:spMkLst>
        </pc:spChg>
        <pc:spChg chg="add del">
          <ac:chgData name="jefil tasna" userId="1c55af3f858f1a45" providerId="LiveId" clId="{0FEF1D90-1B06-4CFB-865C-5E86F2AA6275}" dt="2022-04-18T22:01:56.941" v="11" actId="26606"/>
          <ac:spMkLst>
            <pc:docMk/>
            <pc:sldMk cId="4206249664" sldId="265"/>
            <ac:spMk id="77" creationId="{B1D4C7A0-6DF2-4F2D-A45D-F111582974C7}"/>
          </ac:spMkLst>
        </pc:spChg>
        <pc:spChg chg="add del">
          <ac:chgData name="jefil tasna" userId="1c55af3f858f1a45" providerId="LiveId" clId="{0FEF1D90-1B06-4CFB-865C-5E86F2AA6275}" dt="2022-04-18T22:01:56.941" v="11" actId="26606"/>
          <ac:spMkLst>
            <pc:docMk/>
            <pc:sldMk cId="4206249664" sldId="265"/>
            <ac:spMk id="79" creationId="{DBF3943D-BCB6-4B31-809D-A005686483B4}"/>
          </ac:spMkLst>
        </pc:spChg>
        <pc:spChg chg="add del">
          <ac:chgData name="jefil tasna" userId="1c55af3f858f1a45" providerId="LiveId" clId="{0FEF1D90-1B06-4CFB-865C-5E86F2AA6275}" dt="2022-04-18T22:01:56.941" v="11" actId="26606"/>
          <ac:spMkLst>
            <pc:docMk/>
            <pc:sldMk cId="4206249664" sldId="265"/>
            <ac:spMk id="81" creationId="{39373A6F-2E1F-4613-8E1D-D68057D29F31}"/>
          </ac:spMkLst>
        </pc:spChg>
        <pc:spChg chg="add">
          <ac:chgData name="jefil tasna" userId="1c55af3f858f1a45" providerId="LiveId" clId="{0FEF1D90-1B06-4CFB-865C-5E86F2AA6275}" dt="2022-04-18T22:01:56.956" v="12" actId="26606"/>
          <ac:spMkLst>
            <pc:docMk/>
            <pc:sldMk cId="4206249664" sldId="265"/>
            <ac:spMk id="83" creationId="{BBBE9C8C-98B2-41C2-B47B-9A396CBA2326}"/>
          </ac:spMkLst>
        </pc:spChg>
        <pc:spChg chg="add">
          <ac:chgData name="jefil tasna" userId="1c55af3f858f1a45" providerId="LiveId" clId="{0FEF1D90-1B06-4CFB-865C-5E86F2AA6275}" dt="2022-04-18T22:01:56.956" v="12" actId="26606"/>
          <ac:spMkLst>
            <pc:docMk/>
            <pc:sldMk cId="4206249664" sldId="265"/>
            <ac:spMk id="85" creationId="{B2ECCA3D-5ECA-4A8B-B9D7-CE6DEB72B952}"/>
          </ac:spMkLst>
        </pc:spChg>
        <pc:spChg chg="add del">
          <ac:chgData name="jefil tasna" userId="1c55af3f858f1a45" providerId="LiveId" clId="{0FEF1D90-1B06-4CFB-865C-5E86F2AA6275}" dt="2022-04-18T22:01:56.941" v="11" actId="26606"/>
          <ac:spMkLst>
            <pc:docMk/>
            <pc:sldMk cId="4206249664" sldId="265"/>
            <ac:spMk id="1030" creationId="{597172A3-3F70-4617-44AD-F89C4E58E74B}"/>
          </ac:spMkLst>
        </pc:spChg>
        <pc:spChg chg="add">
          <ac:chgData name="jefil tasna" userId="1c55af3f858f1a45" providerId="LiveId" clId="{0FEF1D90-1B06-4CFB-865C-5E86F2AA6275}" dt="2022-04-18T22:01:56.956" v="12" actId="26606"/>
          <ac:spMkLst>
            <pc:docMk/>
            <pc:sldMk cId="4206249664" sldId="265"/>
            <ac:spMk id="1032" creationId="{B42E5253-D3AC-4AC2-B766-8B34F13C2F5E}"/>
          </ac:spMkLst>
        </pc:spChg>
        <pc:spChg chg="add">
          <ac:chgData name="jefil tasna" userId="1c55af3f858f1a45" providerId="LiveId" clId="{0FEF1D90-1B06-4CFB-865C-5E86F2AA6275}" dt="2022-04-18T22:01:56.956" v="12" actId="26606"/>
          <ac:spMkLst>
            <pc:docMk/>
            <pc:sldMk cId="4206249664" sldId="265"/>
            <ac:spMk id="1033" creationId="{10AE8D57-436A-4073-9A75-15BB5949F8B4}"/>
          </ac:spMkLst>
        </pc:spChg>
        <pc:spChg chg="add">
          <ac:chgData name="jefil tasna" userId="1c55af3f858f1a45" providerId="LiveId" clId="{0FEF1D90-1B06-4CFB-865C-5E86F2AA6275}" dt="2022-04-18T22:01:56.956" v="12" actId="26606"/>
          <ac:spMkLst>
            <pc:docMk/>
            <pc:sldMk cId="4206249664" sldId="265"/>
            <ac:spMk id="1034" creationId="{E2852671-8EB6-4EAF-8AF8-65CF3FD66456}"/>
          </ac:spMkLst>
        </pc:spChg>
        <pc:spChg chg="add">
          <ac:chgData name="jefil tasna" userId="1c55af3f858f1a45" providerId="LiveId" clId="{0FEF1D90-1B06-4CFB-865C-5E86F2AA6275}" dt="2022-04-18T22:01:56.956" v="12" actId="26606"/>
          <ac:spMkLst>
            <pc:docMk/>
            <pc:sldMk cId="4206249664" sldId="265"/>
            <ac:spMk id="1035" creationId="{963FC0CD-F19B-4D9C-9C47-EB7E9D16E444}"/>
          </ac:spMkLst>
        </pc:spChg>
        <pc:spChg chg="add">
          <ac:chgData name="jefil tasna" userId="1c55af3f858f1a45" providerId="LiveId" clId="{0FEF1D90-1B06-4CFB-865C-5E86F2AA6275}" dt="2022-04-18T22:01:56.956" v="12" actId="26606"/>
          <ac:spMkLst>
            <pc:docMk/>
            <pc:sldMk cId="4206249664" sldId="265"/>
            <ac:spMk id="1036" creationId="{2E70159E-5269-4C18-AA0B-D50513DB3B3C}"/>
          </ac:spMkLst>
        </pc:spChg>
        <pc:picChg chg="add del mod">
          <ac:chgData name="jefil tasna" userId="1c55af3f858f1a45" providerId="LiveId" clId="{0FEF1D90-1B06-4CFB-865C-5E86F2AA6275}" dt="2022-04-18T23:11:24.948" v="18" actId="478"/>
          <ac:picMkLst>
            <pc:docMk/>
            <pc:sldMk cId="4206249664" sldId="265"/>
            <ac:picMk id="1026" creationId="{6FE90CCA-792C-411A-A691-E55675E8104E}"/>
          </ac:picMkLst>
        </pc:picChg>
        <pc:picChg chg="add mod">
          <ac:chgData name="jefil tasna" userId="1c55af3f858f1a45" providerId="LiveId" clId="{0FEF1D90-1B06-4CFB-865C-5E86F2AA6275}" dt="2022-04-18T23:11:46.536" v="24" actId="14100"/>
          <ac:picMkLst>
            <pc:docMk/>
            <pc:sldMk cId="4206249664" sldId="265"/>
            <ac:picMk id="1028" creationId="{306C40BE-4661-41CC-BABC-7B4594D9C9E9}"/>
          </ac:picMkLst>
        </pc:picChg>
      </pc:sldChg>
      <pc:sldChg chg="addSp delSp modSp mod">
        <pc:chgData name="jefil tasna" userId="1c55af3f858f1a45" providerId="LiveId" clId="{0FEF1D90-1B06-4CFB-865C-5E86F2AA6275}" dt="2022-04-18T23:51:11.947" v="220" actId="2711"/>
        <pc:sldMkLst>
          <pc:docMk/>
          <pc:sldMk cId="1193072243" sldId="266"/>
        </pc:sldMkLst>
        <pc:spChg chg="mod">
          <ac:chgData name="jefil tasna" userId="1c55af3f858f1a45" providerId="LiveId" clId="{0FEF1D90-1B06-4CFB-865C-5E86F2AA6275}" dt="2022-04-18T23:51:11.947" v="220" actId="2711"/>
          <ac:spMkLst>
            <pc:docMk/>
            <pc:sldMk cId="1193072243" sldId="266"/>
            <ac:spMk id="2" creationId="{5A71AC0A-74C5-40F4-866A-E8BA206801F3}"/>
          </ac:spMkLst>
        </pc:spChg>
        <pc:graphicFrameChg chg="add del mod modGraphic">
          <ac:chgData name="jefil tasna" userId="1c55af3f858f1a45" providerId="LiveId" clId="{0FEF1D90-1B06-4CFB-865C-5E86F2AA6275}" dt="2022-04-18T23:24:00.500" v="101" actId="26606"/>
          <ac:graphicFrameMkLst>
            <pc:docMk/>
            <pc:sldMk cId="1193072243" sldId="266"/>
            <ac:graphicFrameMk id="5" creationId="{E5C56401-7E61-F021-57B1-414C5096A188}"/>
          </ac:graphicFrameMkLst>
        </pc:graphicFrameChg>
        <pc:graphicFrameChg chg="add del">
          <ac:chgData name="jefil tasna" userId="1c55af3f858f1a45" providerId="LiveId" clId="{0FEF1D90-1B06-4CFB-865C-5E86F2AA6275}" dt="2022-04-18T23:21:46.795" v="62" actId="26606"/>
          <ac:graphicFrameMkLst>
            <pc:docMk/>
            <pc:sldMk cId="1193072243" sldId="266"/>
            <ac:graphicFrameMk id="7" creationId="{96B4D742-EA04-2A43-D020-93047F7B166D}"/>
          </ac:graphicFrameMkLst>
        </pc:graphicFrameChg>
        <pc:graphicFrameChg chg="add mod">
          <ac:chgData name="jefil tasna" userId="1c55af3f858f1a45" providerId="LiveId" clId="{0FEF1D90-1B06-4CFB-865C-5E86F2AA6275}" dt="2022-04-18T23:24:10.373" v="107" actId="20577"/>
          <ac:graphicFrameMkLst>
            <pc:docMk/>
            <pc:sldMk cId="1193072243" sldId="266"/>
            <ac:graphicFrameMk id="8" creationId="{89BCD783-B270-7C8A-F18F-7A14EC6CBDDF}"/>
          </ac:graphicFrameMkLst>
        </pc:graphicFrameChg>
        <pc:graphicFrameChg chg="add del mod">
          <ac:chgData name="jefil tasna" userId="1c55af3f858f1a45" providerId="LiveId" clId="{0FEF1D90-1B06-4CFB-865C-5E86F2AA6275}" dt="2022-04-18T23:23:13.858" v="98" actId="26606"/>
          <ac:graphicFrameMkLst>
            <pc:docMk/>
            <pc:sldMk cId="1193072243" sldId="266"/>
            <ac:graphicFrameMk id="9" creationId="{29CD101B-EA2E-65AC-6998-52951430976F}"/>
          </ac:graphicFrameMkLst>
        </pc:graphicFrameChg>
      </pc:sldChg>
      <pc:sldChg chg="addSp delSp modSp mod">
        <pc:chgData name="jefil tasna" userId="1c55af3f858f1a45" providerId="LiveId" clId="{0FEF1D90-1B06-4CFB-865C-5E86F2AA6275}" dt="2022-04-18T23:45:03.925" v="136" actId="22"/>
        <pc:sldMkLst>
          <pc:docMk/>
          <pc:sldMk cId="2778663307" sldId="267"/>
        </pc:sldMkLst>
        <pc:spChg chg="del">
          <ac:chgData name="jefil tasna" userId="1c55af3f858f1a45" providerId="LiveId" clId="{0FEF1D90-1B06-4CFB-865C-5E86F2AA6275}" dt="2022-04-18T23:45:03.925" v="136" actId="22"/>
          <ac:spMkLst>
            <pc:docMk/>
            <pc:sldMk cId="2778663307" sldId="267"/>
            <ac:spMk id="3" creationId="{7E60C544-FAE6-4CD0-AC29-245029C4B8A1}"/>
          </ac:spMkLst>
        </pc:spChg>
        <pc:picChg chg="add mod ord">
          <ac:chgData name="jefil tasna" userId="1c55af3f858f1a45" providerId="LiveId" clId="{0FEF1D90-1B06-4CFB-865C-5E86F2AA6275}" dt="2022-04-18T23:45:03.925" v="136" actId="22"/>
          <ac:picMkLst>
            <pc:docMk/>
            <pc:sldMk cId="2778663307" sldId="267"/>
            <ac:picMk id="5" creationId="{73FCC418-D87A-46F9-A089-CAFB04806A7D}"/>
          </ac:picMkLst>
        </pc:picChg>
      </pc:sldChg>
      <pc:sldChg chg="modSp mod setBg">
        <pc:chgData name="jefil tasna" userId="1c55af3f858f1a45" providerId="LiveId" clId="{0FEF1D90-1B06-4CFB-865C-5E86F2AA6275}" dt="2022-04-18T23:51:53.641" v="225" actId="2711"/>
        <pc:sldMkLst>
          <pc:docMk/>
          <pc:sldMk cId="2937496967" sldId="268"/>
        </pc:sldMkLst>
        <pc:spChg chg="mod">
          <ac:chgData name="jefil tasna" userId="1c55af3f858f1a45" providerId="LiveId" clId="{0FEF1D90-1B06-4CFB-865C-5E86F2AA6275}" dt="2022-04-18T22:00:08.955" v="5" actId="26606"/>
          <ac:spMkLst>
            <pc:docMk/>
            <pc:sldMk cId="2937496967" sldId="268"/>
            <ac:spMk id="2" creationId="{294C84B4-CD2E-4CB4-B11D-6523D441452D}"/>
          </ac:spMkLst>
        </pc:spChg>
        <pc:graphicFrameChg chg="mod modGraphic">
          <ac:chgData name="jefil tasna" userId="1c55af3f858f1a45" providerId="LiveId" clId="{0FEF1D90-1B06-4CFB-865C-5E86F2AA6275}" dt="2022-04-18T23:51:53.641" v="225" actId="2711"/>
          <ac:graphicFrameMkLst>
            <pc:docMk/>
            <pc:sldMk cId="2937496967" sldId="268"/>
            <ac:graphicFrameMk id="7" creationId="{E2C045BE-502A-9734-5921-246859B1A0F3}"/>
          </ac:graphicFrameMkLst>
        </pc:graphicFrameChg>
      </pc:sldChg>
      <pc:sldChg chg="modSp mod">
        <pc:chgData name="jefil tasna" userId="1c55af3f858f1a45" providerId="LiveId" clId="{0FEF1D90-1B06-4CFB-865C-5E86F2AA6275}" dt="2022-04-18T23:52:08.397" v="226" actId="2711"/>
        <pc:sldMkLst>
          <pc:docMk/>
          <pc:sldMk cId="1405310405" sldId="269"/>
        </pc:sldMkLst>
        <pc:spChg chg="mod">
          <ac:chgData name="jefil tasna" userId="1c55af3f858f1a45" providerId="LiveId" clId="{0FEF1D90-1B06-4CFB-865C-5E86F2AA6275}" dt="2022-04-18T23:52:08.397" v="226" actId="2711"/>
          <ac:spMkLst>
            <pc:docMk/>
            <pc:sldMk cId="1405310405" sldId="269"/>
            <ac:spMk id="3" creationId="{EC0A6FC4-E3F3-48A6-8AF8-055485B402BA}"/>
          </ac:spMkLst>
        </pc:spChg>
      </pc:sldChg>
      <pc:sldChg chg="addSp modSp new del mod">
        <pc:chgData name="jefil tasna" userId="1c55af3f858f1a45" providerId="LiveId" clId="{0FEF1D90-1B06-4CFB-865C-5E86F2AA6275}" dt="2022-04-18T23:14:12.789" v="46" actId="47"/>
        <pc:sldMkLst>
          <pc:docMk/>
          <pc:sldMk cId="2023437400" sldId="270"/>
        </pc:sldMkLst>
        <pc:spChg chg="add mod">
          <ac:chgData name="jefil tasna" userId="1c55af3f858f1a45" providerId="LiveId" clId="{0FEF1D90-1B06-4CFB-865C-5E86F2AA6275}" dt="2022-04-18T23:14:01.266" v="45" actId="1076"/>
          <ac:spMkLst>
            <pc:docMk/>
            <pc:sldMk cId="2023437400" sldId="270"/>
            <ac:spMk id="3" creationId="{8B4CAA93-FB34-4D5A-A493-EDEEBEC4F9E1}"/>
          </ac:spMkLst>
        </pc:spChg>
      </pc:sldChg>
      <pc:sldChg chg="addSp delSp modSp new mod setBg">
        <pc:chgData name="jefil tasna" userId="1c55af3f858f1a45" providerId="LiveId" clId="{0FEF1D90-1B06-4CFB-865C-5E86F2AA6275}" dt="2022-04-18T23:27:29.558" v="116" actId="26606"/>
        <pc:sldMkLst>
          <pc:docMk/>
          <pc:sldMk cId="3049412164" sldId="270"/>
        </pc:sldMkLst>
        <pc:spChg chg="mod">
          <ac:chgData name="jefil tasna" userId="1c55af3f858f1a45" providerId="LiveId" clId="{0FEF1D90-1B06-4CFB-865C-5E86F2AA6275}" dt="2022-04-18T23:27:29.558" v="116" actId="26606"/>
          <ac:spMkLst>
            <pc:docMk/>
            <pc:sldMk cId="3049412164" sldId="270"/>
            <ac:spMk id="2" creationId="{9FB56388-4D40-437E-B513-FFE81D1376E0}"/>
          </ac:spMkLst>
        </pc:spChg>
        <pc:spChg chg="del">
          <ac:chgData name="jefil tasna" userId="1c55af3f858f1a45" providerId="LiveId" clId="{0FEF1D90-1B06-4CFB-865C-5E86F2AA6275}" dt="2022-04-18T23:27:29.558" v="116" actId="26606"/>
          <ac:spMkLst>
            <pc:docMk/>
            <pc:sldMk cId="3049412164" sldId="270"/>
            <ac:spMk id="3" creationId="{41D8D8B3-9063-496A-A56A-2529B8B708CC}"/>
          </ac:spMkLst>
        </pc:spChg>
        <pc:spChg chg="add">
          <ac:chgData name="jefil tasna" userId="1c55af3f858f1a45" providerId="LiveId" clId="{0FEF1D90-1B06-4CFB-865C-5E86F2AA6275}" dt="2022-04-18T23:27:29.558" v="116" actId="26606"/>
          <ac:spMkLst>
            <pc:docMk/>
            <pc:sldMk cId="3049412164" sldId="270"/>
            <ac:spMk id="10" creationId="{DD651B61-325E-4E73-8445-38B0DE8AAAB6}"/>
          </ac:spMkLst>
        </pc:spChg>
        <pc:spChg chg="add">
          <ac:chgData name="jefil tasna" userId="1c55af3f858f1a45" providerId="LiveId" clId="{0FEF1D90-1B06-4CFB-865C-5E86F2AA6275}" dt="2022-04-18T23:27:29.558" v="116" actId="26606"/>
          <ac:spMkLst>
            <pc:docMk/>
            <pc:sldMk cId="3049412164" sldId="270"/>
            <ac:spMk id="12" creationId="{B42E5253-D3AC-4AC2-B766-8B34F13C2F5E}"/>
          </ac:spMkLst>
        </pc:spChg>
        <pc:spChg chg="add">
          <ac:chgData name="jefil tasna" userId="1c55af3f858f1a45" providerId="LiveId" clId="{0FEF1D90-1B06-4CFB-865C-5E86F2AA6275}" dt="2022-04-18T23:27:29.558" v="116" actId="26606"/>
          <ac:spMkLst>
            <pc:docMk/>
            <pc:sldMk cId="3049412164" sldId="270"/>
            <ac:spMk id="14" creationId="{10AE8D57-436A-4073-9A75-15BB5949F8B4}"/>
          </ac:spMkLst>
        </pc:spChg>
        <pc:spChg chg="add">
          <ac:chgData name="jefil tasna" userId="1c55af3f858f1a45" providerId="LiveId" clId="{0FEF1D90-1B06-4CFB-865C-5E86F2AA6275}" dt="2022-04-18T23:27:29.558" v="116" actId="26606"/>
          <ac:spMkLst>
            <pc:docMk/>
            <pc:sldMk cId="3049412164" sldId="270"/>
            <ac:spMk id="16" creationId="{E2852671-8EB6-4EAF-8AF8-65CF3FD66456}"/>
          </ac:spMkLst>
        </pc:spChg>
        <pc:spChg chg="add">
          <ac:chgData name="jefil tasna" userId="1c55af3f858f1a45" providerId="LiveId" clId="{0FEF1D90-1B06-4CFB-865C-5E86F2AA6275}" dt="2022-04-18T23:27:29.558" v="116" actId="26606"/>
          <ac:spMkLst>
            <pc:docMk/>
            <pc:sldMk cId="3049412164" sldId="270"/>
            <ac:spMk id="18" creationId="{963FC0CD-F19B-4D9C-9C47-EB7E9D16E444}"/>
          </ac:spMkLst>
        </pc:spChg>
        <pc:spChg chg="add">
          <ac:chgData name="jefil tasna" userId="1c55af3f858f1a45" providerId="LiveId" clId="{0FEF1D90-1B06-4CFB-865C-5E86F2AA6275}" dt="2022-04-18T23:27:29.558" v="116" actId="26606"/>
          <ac:spMkLst>
            <pc:docMk/>
            <pc:sldMk cId="3049412164" sldId="270"/>
            <ac:spMk id="20" creationId="{2E70159E-5269-4C18-AA0B-D50513DB3B3C}"/>
          </ac:spMkLst>
        </pc:spChg>
        <pc:spChg chg="add">
          <ac:chgData name="jefil tasna" userId="1c55af3f858f1a45" providerId="LiveId" clId="{0FEF1D90-1B06-4CFB-865C-5E86F2AA6275}" dt="2022-04-18T23:27:29.558" v="116" actId="26606"/>
          <ac:spMkLst>
            <pc:docMk/>
            <pc:sldMk cId="3049412164" sldId="270"/>
            <ac:spMk id="22" creationId="{BBBE9C8C-98B2-41C2-B47B-9A396CBA2326}"/>
          </ac:spMkLst>
        </pc:spChg>
        <pc:spChg chg="add">
          <ac:chgData name="jefil tasna" userId="1c55af3f858f1a45" providerId="LiveId" clId="{0FEF1D90-1B06-4CFB-865C-5E86F2AA6275}" dt="2022-04-18T23:27:29.558" v="116" actId="26606"/>
          <ac:spMkLst>
            <pc:docMk/>
            <pc:sldMk cId="3049412164" sldId="270"/>
            <ac:spMk id="24" creationId="{B2ECCA3D-5ECA-4A8B-B9D7-CE6DEB72B952}"/>
          </ac:spMkLst>
        </pc:spChg>
        <pc:picChg chg="add">
          <ac:chgData name="jefil tasna" userId="1c55af3f858f1a45" providerId="LiveId" clId="{0FEF1D90-1B06-4CFB-865C-5E86F2AA6275}" dt="2022-04-18T23:27:29.558" v="116" actId="26606"/>
          <ac:picMkLst>
            <pc:docMk/>
            <pc:sldMk cId="3049412164" sldId="270"/>
            <ac:picMk id="7" creationId="{24F11D1D-4951-5C69-B00F-FC6559055908}"/>
          </ac:picMkLst>
        </pc:picChg>
      </pc:sldChg>
      <pc:sldChg chg="addSp delSp modSp new mod ord">
        <pc:chgData name="jefil tasna" userId="1c55af3f858f1a45" providerId="LiveId" clId="{0FEF1D90-1B06-4CFB-865C-5E86F2AA6275}" dt="2022-04-18T23:46:42.741" v="181"/>
        <pc:sldMkLst>
          <pc:docMk/>
          <pc:sldMk cId="2946535568" sldId="271"/>
        </pc:sldMkLst>
        <pc:spChg chg="mod">
          <ac:chgData name="jefil tasna" userId="1c55af3f858f1a45" providerId="LiveId" clId="{0FEF1D90-1B06-4CFB-865C-5E86F2AA6275}" dt="2022-04-18T23:45:49.029" v="150" actId="20577"/>
          <ac:spMkLst>
            <pc:docMk/>
            <pc:sldMk cId="2946535568" sldId="271"/>
            <ac:spMk id="2" creationId="{D9D60369-BF50-402E-8819-0D1041C76776}"/>
          </ac:spMkLst>
        </pc:spChg>
        <pc:spChg chg="del">
          <ac:chgData name="jefil tasna" userId="1c55af3f858f1a45" providerId="LiveId" clId="{0FEF1D90-1B06-4CFB-865C-5E86F2AA6275}" dt="2022-04-18T23:45:50.940" v="151" actId="22"/>
          <ac:spMkLst>
            <pc:docMk/>
            <pc:sldMk cId="2946535568" sldId="271"/>
            <ac:spMk id="3" creationId="{72682BCD-AF95-42FC-9A3C-FD4E939C907D}"/>
          </ac:spMkLst>
        </pc:spChg>
        <pc:picChg chg="add mod ord">
          <ac:chgData name="jefil tasna" userId="1c55af3f858f1a45" providerId="LiveId" clId="{0FEF1D90-1B06-4CFB-865C-5E86F2AA6275}" dt="2022-04-18T23:45:50.940" v="151" actId="22"/>
          <ac:picMkLst>
            <pc:docMk/>
            <pc:sldMk cId="2946535568" sldId="271"/>
            <ac:picMk id="5" creationId="{36FF0743-2A92-44EC-94EF-5FB13E11232F}"/>
          </ac:picMkLst>
        </pc:picChg>
      </pc:sldChg>
      <pc:sldChg chg="addSp delSp modSp new mod ord">
        <pc:chgData name="jefil tasna" userId="1c55af3f858f1a45" providerId="LiveId" clId="{0FEF1D90-1B06-4CFB-865C-5E86F2AA6275}" dt="2022-04-18T23:46:40.095" v="179"/>
        <pc:sldMkLst>
          <pc:docMk/>
          <pc:sldMk cId="2592063753" sldId="272"/>
        </pc:sldMkLst>
        <pc:spChg chg="mod">
          <ac:chgData name="jefil tasna" userId="1c55af3f858f1a45" providerId="LiveId" clId="{0FEF1D90-1B06-4CFB-865C-5E86F2AA6275}" dt="2022-04-18T23:46:23.211" v="176" actId="20577"/>
          <ac:spMkLst>
            <pc:docMk/>
            <pc:sldMk cId="2592063753" sldId="272"/>
            <ac:spMk id="2" creationId="{4C7E91F5-F0A5-479D-85E5-90CF0EB1CA64}"/>
          </ac:spMkLst>
        </pc:spChg>
        <pc:spChg chg="del">
          <ac:chgData name="jefil tasna" userId="1c55af3f858f1a45" providerId="LiveId" clId="{0FEF1D90-1B06-4CFB-865C-5E86F2AA6275}" dt="2022-04-18T23:46:25.309" v="177" actId="22"/>
          <ac:spMkLst>
            <pc:docMk/>
            <pc:sldMk cId="2592063753" sldId="272"/>
            <ac:spMk id="3" creationId="{B147A54A-47C7-4B2B-A8AE-544768F39334}"/>
          </ac:spMkLst>
        </pc:spChg>
        <pc:picChg chg="add mod ord">
          <ac:chgData name="jefil tasna" userId="1c55af3f858f1a45" providerId="LiveId" clId="{0FEF1D90-1B06-4CFB-865C-5E86F2AA6275}" dt="2022-04-18T23:46:25.309" v="177" actId="22"/>
          <ac:picMkLst>
            <pc:docMk/>
            <pc:sldMk cId="2592063753" sldId="272"/>
            <ac:picMk id="5" creationId="{9E8DFD61-C457-4A56-B956-C1B631A92C31}"/>
          </ac:picMkLst>
        </pc:picChg>
      </pc:sldChg>
      <pc:sldChg chg="addSp delSp modSp new mod">
        <pc:chgData name="jefil tasna" userId="1c55af3f858f1a45" providerId="LiveId" clId="{0FEF1D90-1B06-4CFB-865C-5E86F2AA6275}" dt="2022-04-18T23:47:10.809" v="194" actId="22"/>
        <pc:sldMkLst>
          <pc:docMk/>
          <pc:sldMk cId="1177572124" sldId="273"/>
        </pc:sldMkLst>
        <pc:spChg chg="mod">
          <ac:chgData name="jefil tasna" userId="1c55af3f858f1a45" providerId="LiveId" clId="{0FEF1D90-1B06-4CFB-865C-5E86F2AA6275}" dt="2022-04-18T23:47:08.439" v="193" actId="20577"/>
          <ac:spMkLst>
            <pc:docMk/>
            <pc:sldMk cId="1177572124" sldId="273"/>
            <ac:spMk id="2" creationId="{30B92D54-65D3-44DE-BD00-CF166FBFE274}"/>
          </ac:spMkLst>
        </pc:spChg>
        <pc:spChg chg="del">
          <ac:chgData name="jefil tasna" userId="1c55af3f858f1a45" providerId="LiveId" clId="{0FEF1D90-1B06-4CFB-865C-5E86F2AA6275}" dt="2022-04-18T23:47:10.809" v="194" actId="22"/>
          <ac:spMkLst>
            <pc:docMk/>
            <pc:sldMk cId="1177572124" sldId="273"/>
            <ac:spMk id="3" creationId="{94DA7473-0800-47D7-946E-9C14826AECCA}"/>
          </ac:spMkLst>
        </pc:spChg>
        <pc:picChg chg="add mod ord">
          <ac:chgData name="jefil tasna" userId="1c55af3f858f1a45" providerId="LiveId" clId="{0FEF1D90-1B06-4CFB-865C-5E86F2AA6275}" dt="2022-04-18T23:47:10.809" v="194" actId="22"/>
          <ac:picMkLst>
            <pc:docMk/>
            <pc:sldMk cId="1177572124" sldId="273"/>
            <ac:picMk id="5" creationId="{A68F4DA9-10FA-454A-B35C-F87A9E938D31}"/>
          </ac:picMkLst>
        </pc:picChg>
      </pc:sldChg>
      <pc:sldChg chg="addSp delSp modSp new mod setBg">
        <pc:chgData name="jefil tasna" userId="1c55af3f858f1a45" providerId="LiveId" clId="{0FEF1D90-1B06-4CFB-865C-5E86F2AA6275}" dt="2022-04-19T00:36:16.479" v="739" actId="2711"/>
        <pc:sldMkLst>
          <pc:docMk/>
          <pc:sldMk cId="1619087236" sldId="274"/>
        </pc:sldMkLst>
        <pc:spChg chg="mod">
          <ac:chgData name="jefil tasna" userId="1c55af3f858f1a45" providerId="LiveId" clId="{0FEF1D90-1B06-4CFB-865C-5E86F2AA6275}" dt="2022-04-19T00:35:15.776" v="718" actId="26606"/>
          <ac:spMkLst>
            <pc:docMk/>
            <pc:sldMk cId="1619087236" sldId="274"/>
            <ac:spMk id="2" creationId="{D734D1FF-B8C9-4038-8D78-2F6E2618AB60}"/>
          </ac:spMkLst>
        </pc:spChg>
        <pc:spChg chg="add del mod">
          <ac:chgData name="jefil tasna" userId="1c55af3f858f1a45" providerId="LiveId" clId="{0FEF1D90-1B06-4CFB-865C-5E86F2AA6275}" dt="2022-04-19T00:35:37.603" v="735" actId="26606"/>
          <ac:spMkLst>
            <pc:docMk/>
            <pc:sldMk cId="1619087236" sldId="274"/>
            <ac:spMk id="3" creationId="{41E7C791-AD1F-4CFC-B65C-34EF606E8CD6}"/>
          </ac:spMkLst>
        </pc:spChg>
        <pc:spChg chg="add del">
          <ac:chgData name="jefil tasna" userId="1c55af3f858f1a45" providerId="LiveId" clId="{0FEF1D90-1B06-4CFB-865C-5E86F2AA6275}" dt="2022-04-19T00:35:15.776" v="718" actId="26606"/>
          <ac:spMkLst>
            <pc:docMk/>
            <pc:sldMk cId="1619087236" sldId="274"/>
            <ac:spMk id="9" creationId="{69B35BB5-1630-45F0-B55C-B6847DF21681}"/>
          </ac:spMkLst>
        </pc:spChg>
        <pc:spChg chg="add del">
          <ac:chgData name="jefil tasna" userId="1c55af3f858f1a45" providerId="LiveId" clId="{0FEF1D90-1B06-4CFB-865C-5E86F2AA6275}" dt="2022-04-19T00:35:15.776" v="718" actId="26606"/>
          <ac:spMkLst>
            <pc:docMk/>
            <pc:sldMk cId="1619087236" sldId="274"/>
            <ac:spMk id="11" creationId="{D3EF5146-0A37-42B3-AF51-CBFCE4002B9A}"/>
          </ac:spMkLst>
        </pc:spChg>
        <pc:spChg chg="add del">
          <ac:chgData name="jefil tasna" userId="1c55af3f858f1a45" providerId="LiveId" clId="{0FEF1D90-1B06-4CFB-865C-5E86F2AA6275}" dt="2022-04-19T00:35:15.776" v="718" actId="26606"/>
          <ac:spMkLst>
            <pc:docMk/>
            <pc:sldMk cId="1619087236" sldId="274"/>
            <ac:spMk id="13" creationId="{D05C6BB3-F359-4E0C-B8DA-4CEA9EE8CA60}"/>
          </ac:spMkLst>
        </pc:spChg>
        <pc:spChg chg="add del">
          <ac:chgData name="jefil tasna" userId="1c55af3f858f1a45" providerId="LiveId" clId="{0FEF1D90-1B06-4CFB-865C-5E86F2AA6275}" dt="2022-04-19T00:35:15.776" v="718" actId="26606"/>
          <ac:spMkLst>
            <pc:docMk/>
            <pc:sldMk cId="1619087236" sldId="274"/>
            <ac:spMk id="15" creationId="{E512FDBA-7374-4A50-B15C-1C421A40B9CF}"/>
          </ac:spMkLst>
        </pc:spChg>
        <pc:spChg chg="add del">
          <ac:chgData name="jefil tasna" userId="1c55af3f858f1a45" providerId="LiveId" clId="{0FEF1D90-1B06-4CFB-865C-5E86F2AA6275}" dt="2022-04-19T00:35:15.776" v="718" actId="26606"/>
          <ac:spMkLst>
            <pc:docMk/>
            <pc:sldMk cId="1619087236" sldId="274"/>
            <ac:spMk id="17" creationId="{799D451D-9C66-42CF-BC10-324A4F6470CC}"/>
          </ac:spMkLst>
        </pc:spChg>
        <pc:spChg chg="add del">
          <ac:chgData name="jefil tasna" userId="1c55af3f858f1a45" providerId="LiveId" clId="{0FEF1D90-1B06-4CFB-865C-5E86F2AA6275}" dt="2022-04-19T00:34:57.047" v="715" actId="26606"/>
          <ac:spMkLst>
            <pc:docMk/>
            <pc:sldMk cId="1619087236" sldId="274"/>
            <ac:spMk id="22" creationId="{69B35BB5-1630-45F0-B55C-B6847DF21681}"/>
          </ac:spMkLst>
        </pc:spChg>
        <pc:spChg chg="add del">
          <ac:chgData name="jefil tasna" userId="1c55af3f858f1a45" providerId="LiveId" clId="{0FEF1D90-1B06-4CFB-865C-5E86F2AA6275}" dt="2022-04-19T00:34:57.047" v="715" actId="26606"/>
          <ac:spMkLst>
            <pc:docMk/>
            <pc:sldMk cId="1619087236" sldId="274"/>
            <ac:spMk id="24" creationId="{D3EF5146-0A37-42B3-AF51-CBFCE4002B9A}"/>
          </ac:spMkLst>
        </pc:spChg>
        <pc:spChg chg="add del">
          <ac:chgData name="jefil tasna" userId="1c55af3f858f1a45" providerId="LiveId" clId="{0FEF1D90-1B06-4CFB-865C-5E86F2AA6275}" dt="2022-04-19T00:34:57.047" v="715" actId="26606"/>
          <ac:spMkLst>
            <pc:docMk/>
            <pc:sldMk cId="1619087236" sldId="274"/>
            <ac:spMk id="26" creationId="{D05C6BB3-F359-4E0C-B8DA-4CEA9EE8CA60}"/>
          </ac:spMkLst>
        </pc:spChg>
        <pc:spChg chg="add del">
          <ac:chgData name="jefil tasna" userId="1c55af3f858f1a45" providerId="LiveId" clId="{0FEF1D90-1B06-4CFB-865C-5E86F2AA6275}" dt="2022-04-19T00:34:57.047" v="715" actId="26606"/>
          <ac:spMkLst>
            <pc:docMk/>
            <pc:sldMk cId="1619087236" sldId="274"/>
            <ac:spMk id="28" creationId="{E512FDBA-7374-4A50-B15C-1C421A40B9CF}"/>
          </ac:spMkLst>
        </pc:spChg>
        <pc:spChg chg="add del">
          <ac:chgData name="jefil tasna" userId="1c55af3f858f1a45" providerId="LiveId" clId="{0FEF1D90-1B06-4CFB-865C-5E86F2AA6275}" dt="2022-04-19T00:34:57.047" v="715" actId="26606"/>
          <ac:spMkLst>
            <pc:docMk/>
            <pc:sldMk cId="1619087236" sldId="274"/>
            <ac:spMk id="30" creationId="{799D451D-9C66-42CF-BC10-324A4F6470CC}"/>
          </ac:spMkLst>
        </pc:spChg>
        <pc:spChg chg="add del">
          <ac:chgData name="jefil tasna" userId="1c55af3f858f1a45" providerId="LiveId" clId="{0FEF1D90-1B06-4CFB-865C-5E86F2AA6275}" dt="2022-04-19T00:35:09.768" v="717" actId="26606"/>
          <ac:spMkLst>
            <pc:docMk/>
            <pc:sldMk cId="1619087236" sldId="274"/>
            <ac:spMk id="32" creationId="{69B35BB5-1630-45F0-B55C-B6847DF21681}"/>
          </ac:spMkLst>
        </pc:spChg>
        <pc:spChg chg="add del">
          <ac:chgData name="jefil tasna" userId="1c55af3f858f1a45" providerId="LiveId" clId="{0FEF1D90-1B06-4CFB-865C-5E86F2AA6275}" dt="2022-04-19T00:35:09.768" v="717" actId="26606"/>
          <ac:spMkLst>
            <pc:docMk/>
            <pc:sldMk cId="1619087236" sldId="274"/>
            <ac:spMk id="33" creationId="{D3EF5146-0A37-42B3-AF51-CBFCE4002B9A}"/>
          </ac:spMkLst>
        </pc:spChg>
        <pc:spChg chg="add del">
          <ac:chgData name="jefil tasna" userId="1c55af3f858f1a45" providerId="LiveId" clId="{0FEF1D90-1B06-4CFB-865C-5E86F2AA6275}" dt="2022-04-19T00:35:09.768" v="717" actId="26606"/>
          <ac:spMkLst>
            <pc:docMk/>
            <pc:sldMk cId="1619087236" sldId="274"/>
            <ac:spMk id="34" creationId="{D05C6BB3-F359-4E0C-B8DA-4CEA9EE8CA60}"/>
          </ac:spMkLst>
        </pc:spChg>
        <pc:spChg chg="add del">
          <ac:chgData name="jefil tasna" userId="1c55af3f858f1a45" providerId="LiveId" clId="{0FEF1D90-1B06-4CFB-865C-5E86F2AA6275}" dt="2022-04-19T00:35:09.768" v="717" actId="26606"/>
          <ac:spMkLst>
            <pc:docMk/>
            <pc:sldMk cId="1619087236" sldId="274"/>
            <ac:spMk id="35" creationId="{E512FDBA-7374-4A50-B15C-1C421A40B9CF}"/>
          </ac:spMkLst>
        </pc:spChg>
        <pc:spChg chg="add del">
          <ac:chgData name="jefil tasna" userId="1c55af3f858f1a45" providerId="LiveId" clId="{0FEF1D90-1B06-4CFB-865C-5E86F2AA6275}" dt="2022-04-19T00:35:09.768" v="717" actId="26606"/>
          <ac:spMkLst>
            <pc:docMk/>
            <pc:sldMk cId="1619087236" sldId="274"/>
            <ac:spMk id="36" creationId="{799D451D-9C66-42CF-BC10-324A4F6470CC}"/>
          </ac:spMkLst>
        </pc:spChg>
        <pc:graphicFrameChg chg="add del mod modGraphic">
          <ac:chgData name="jefil tasna" userId="1c55af3f858f1a45" providerId="LiveId" clId="{0FEF1D90-1B06-4CFB-865C-5E86F2AA6275}" dt="2022-04-19T00:35:15.776" v="718" actId="26606"/>
          <ac:graphicFrameMkLst>
            <pc:docMk/>
            <pc:sldMk cId="1619087236" sldId="274"/>
            <ac:graphicFrameMk id="5" creationId="{06F3911A-5B9C-242C-F2F5-0B327C9D9D80}"/>
          </ac:graphicFrameMkLst>
        </pc:graphicFrameChg>
        <pc:graphicFrameChg chg="add mod">
          <ac:chgData name="jefil tasna" userId="1c55af3f858f1a45" providerId="LiveId" clId="{0FEF1D90-1B06-4CFB-865C-5E86F2AA6275}" dt="2022-04-19T00:36:16.479" v="739" actId="2711"/>
          <ac:graphicFrameMkLst>
            <pc:docMk/>
            <pc:sldMk cId="1619087236" sldId="274"/>
            <ac:graphicFrameMk id="6" creationId="{38CA6A17-4787-77DA-4E41-6528AED0B11D}"/>
          </ac:graphicFrameMkLst>
        </pc:graphicFrameChg>
      </pc:sldChg>
      <pc:sldChg chg="addSp delSp modSp new mod setBg">
        <pc:chgData name="jefil tasna" userId="1c55af3f858f1a45" providerId="LiveId" clId="{0FEF1D90-1B06-4CFB-865C-5E86F2AA6275}" dt="2022-04-19T00:56:21.220" v="1636"/>
        <pc:sldMkLst>
          <pc:docMk/>
          <pc:sldMk cId="3263488722" sldId="275"/>
        </pc:sldMkLst>
        <pc:spChg chg="mod">
          <ac:chgData name="jefil tasna" userId="1c55af3f858f1a45" providerId="LiveId" clId="{0FEF1D90-1B06-4CFB-865C-5E86F2AA6275}" dt="2022-04-19T00:48:37.674" v="1503" actId="26606"/>
          <ac:spMkLst>
            <pc:docMk/>
            <pc:sldMk cId="3263488722" sldId="275"/>
            <ac:spMk id="2" creationId="{4FFAD665-15BD-4E57-9DBF-D473DF9168B7}"/>
          </ac:spMkLst>
        </pc:spChg>
        <pc:spChg chg="add del mod">
          <ac:chgData name="jefil tasna" userId="1c55af3f858f1a45" providerId="LiveId" clId="{0FEF1D90-1B06-4CFB-865C-5E86F2AA6275}" dt="2022-04-19T00:50:06.394" v="1519" actId="26606"/>
          <ac:spMkLst>
            <pc:docMk/>
            <pc:sldMk cId="3263488722" sldId="275"/>
            <ac:spMk id="3" creationId="{2DB621BE-A2DC-4184-BF45-828A29FF7AD8}"/>
          </ac:spMkLst>
        </pc:spChg>
        <pc:spChg chg="add del">
          <ac:chgData name="jefil tasna" userId="1c55af3f858f1a45" providerId="LiveId" clId="{0FEF1D90-1B06-4CFB-865C-5E86F2AA6275}" dt="2022-04-19T00:53:49.168" v="1536" actId="22"/>
          <ac:spMkLst>
            <pc:docMk/>
            <pc:sldMk cId="3263488722" sldId="275"/>
            <ac:spMk id="5" creationId="{28437058-865A-4D35-B638-30744CA225A7}"/>
          </ac:spMkLst>
        </pc:spChg>
        <pc:spChg chg="add del">
          <ac:chgData name="jefil tasna" userId="1c55af3f858f1a45" providerId="LiveId" clId="{0FEF1D90-1B06-4CFB-865C-5E86F2AA6275}" dt="2022-04-19T00:46:31.386" v="1489" actId="26606"/>
          <ac:spMkLst>
            <pc:docMk/>
            <pc:sldMk cId="3263488722" sldId="275"/>
            <ac:spMk id="8" creationId="{18FFF8BA-E008-4068-851C-2CED296AC5C1}"/>
          </ac:spMkLst>
        </pc:spChg>
        <pc:spChg chg="add del">
          <ac:chgData name="jefil tasna" userId="1c55af3f858f1a45" providerId="LiveId" clId="{0FEF1D90-1B06-4CFB-865C-5E86F2AA6275}" dt="2022-04-19T00:46:31.386" v="1489" actId="26606"/>
          <ac:spMkLst>
            <pc:docMk/>
            <pc:sldMk cId="3263488722" sldId="275"/>
            <ac:spMk id="10" creationId="{832B0DA7-13B0-4805-B9BD-9BFACCB233CC}"/>
          </ac:spMkLst>
        </pc:spChg>
        <pc:spChg chg="add del">
          <ac:chgData name="jefil tasna" userId="1c55af3f858f1a45" providerId="LiveId" clId="{0FEF1D90-1B06-4CFB-865C-5E86F2AA6275}" dt="2022-04-19T00:46:31.386" v="1489" actId="26606"/>
          <ac:spMkLst>
            <pc:docMk/>
            <pc:sldMk cId="3263488722" sldId="275"/>
            <ac:spMk id="12" creationId="{D5D17921-1EF4-488E-A9AA-AC6B7F3CE91D}"/>
          </ac:spMkLst>
        </pc:spChg>
        <pc:spChg chg="add del">
          <ac:chgData name="jefil tasna" userId="1c55af3f858f1a45" providerId="LiveId" clId="{0FEF1D90-1B06-4CFB-865C-5E86F2AA6275}" dt="2022-04-19T00:48:37.674" v="1503" actId="26606"/>
          <ac:spMkLst>
            <pc:docMk/>
            <pc:sldMk cId="3263488722" sldId="275"/>
            <ac:spMk id="13" creationId="{A43B05A4-157F-403C-939A-ED1B6A0A029C}"/>
          </ac:spMkLst>
        </pc:spChg>
        <pc:spChg chg="add del">
          <ac:chgData name="jefil tasna" userId="1c55af3f858f1a45" providerId="LiveId" clId="{0FEF1D90-1B06-4CFB-865C-5E86F2AA6275}" dt="2022-04-19T00:46:32.751" v="1491" actId="26606"/>
          <ac:spMkLst>
            <pc:docMk/>
            <pc:sldMk cId="3263488722" sldId="275"/>
            <ac:spMk id="14" creationId="{8F92C143-3594-4735-B621-397DDDA5F82B}"/>
          </ac:spMkLst>
        </pc:spChg>
        <pc:spChg chg="add del">
          <ac:chgData name="jefil tasna" userId="1c55af3f858f1a45" providerId="LiveId" clId="{0FEF1D90-1B06-4CFB-865C-5E86F2AA6275}" dt="2022-04-19T00:46:32.751" v="1491" actId="26606"/>
          <ac:spMkLst>
            <pc:docMk/>
            <pc:sldMk cId="3263488722" sldId="275"/>
            <ac:spMk id="15" creationId="{18FFF8BA-E008-4068-851C-2CED296AC5C1}"/>
          </ac:spMkLst>
        </pc:spChg>
        <pc:spChg chg="add del">
          <ac:chgData name="jefil tasna" userId="1c55af3f858f1a45" providerId="LiveId" clId="{0FEF1D90-1B06-4CFB-865C-5E86F2AA6275}" dt="2022-04-19T00:46:32.751" v="1491" actId="26606"/>
          <ac:spMkLst>
            <pc:docMk/>
            <pc:sldMk cId="3263488722" sldId="275"/>
            <ac:spMk id="16" creationId="{44F560E9-CCDC-4F8F-BA20-41F114098AA3}"/>
          </ac:spMkLst>
        </pc:spChg>
        <pc:spChg chg="add del">
          <ac:chgData name="jefil tasna" userId="1c55af3f858f1a45" providerId="LiveId" clId="{0FEF1D90-1B06-4CFB-865C-5E86F2AA6275}" dt="2022-04-19T00:46:32.751" v="1491" actId="26606"/>
          <ac:spMkLst>
            <pc:docMk/>
            <pc:sldMk cId="3263488722" sldId="275"/>
            <ac:spMk id="17" creationId="{1A75B5EE-3124-4314-90F7-8D9AFE941D00}"/>
          </ac:spMkLst>
        </pc:spChg>
        <pc:spChg chg="add del">
          <ac:chgData name="jefil tasna" userId="1c55af3f858f1a45" providerId="LiveId" clId="{0FEF1D90-1B06-4CFB-865C-5E86F2AA6275}" dt="2022-04-19T00:46:32.751" v="1491" actId="26606"/>
          <ac:spMkLst>
            <pc:docMk/>
            <pc:sldMk cId="3263488722" sldId="275"/>
            <ac:spMk id="18" creationId="{00129C37-C465-4475-927F-B861932A3737}"/>
          </ac:spMkLst>
        </pc:spChg>
        <pc:spChg chg="add del">
          <ac:chgData name="jefil tasna" userId="1c55af3f858f1a45" providerId="LiveId" clId="{0FEF1D90-1B06-4CFB-865C-5E86F2AA6275}" dt="2022-04-19T00:48:37.674" v="1503" actId="26606"/>
          <ac:spMkLst>
            <pc:docMk/>
            <pc:sldMk cId="3263488722" sldId="275"/>
            <ac:spMk id="19" creationId="{E8CCE107-A70B-4916-9A0B-751C70B9B597}"/>
          </ac:spMkLst>
        </pc:spChg>
        <pc:spChg chg="add del">
          <ac:chgData name="jefil tasna" userId="1c55af3f858f1a45" providerId="LiveId" clId="{0FEF1D90-1B06-4CFB-865C-5E86F2AA6275}" dt="2022-04-19T00:47:07.737" v="1497" actId="26606"/>
          <ac:spMkLst>
            <pc:docMk/>
            <pc:sldMk cId="3263488722" sldId="275"/>
            <ac:spMk id="20" creationId="{18FFF8BA-E008-4068-851C-2CED296AC5C1}"/>
          </ac:spMkLst>
        </pc:spChg>
        <pc:spChg chg="add del">
          <ac:chgData name="jefil tasna" userId="1c55af3f858f1a45" providerId="LiveId" clId="{0FEF1D90-1B06-4CFB-865C-5E86F2AA6275}" dt="2022-04-19T00:47:07.737" v="1497" actId="26606"/>
          <ac:spMkLst>
            <pc:docMk/>
            <pc:sldMk cId="3263488722" sldId="275"/>
            <ac:spMk id="21" creationId="{832B0DA7-13B0-4805-B9BD-9BFACCB233CC}"/>
          </ac:spMkLst>
        </pc:spChg>
        <pc:spChg chg="add del">
          <ac:chgData name="jefil tasna" userId="1c55af3f858f1a45" providerId="LiveId" clId="{0FEF1D90-1B06-4CFB-865C-5E86F2AA6275}" dt="2022-04-19T00:47:07.737" v="1497" actId="26606"/>
          <ac:spMkLst>
            <pc:docMk/>
            <pc:sldMk cId="3263488722" sldId="275"/>
            <ac:spMk id="22" creationId="{D5D17921-1EF4-488E-A9AA-AC6B7F3CE91D}"/>
          </ac:spMkLst>
        </pc:spChg>
        <pc:spChg chg="add del">
          <ac:chgData name="jefil tasna" userId="1c55af3f858f1a45" providerId="LiveId" clId="{0FEF1D90-1B06-4CFB-865C-5E86F2AA6275}" dt="2022-04-19T00:48:37.674" v="1503" actId="26606"/>
          <ac:spMkLst>
            <pc:docMk/>
            <pc:sldMk cId="3263488722" sldId="275"/>
            <ac:spMk id="23" creationId="{9A925BC7-7CC5-4A0C-9B3D-8829EBF281BD}"/>
          </ac:spMkLst>
        </pc:spChg>
        <pc:spChg chg="add del">
          <ac:chgData name="jefil tasna" userId="1c55af3f858f1a45" providerId="LiveId" clId="{0FEF1D90-1B06-4CFB-865C-5E86F2AA6275}" dt="2022-04-19T00:48:37.674" v="1503" actId="26606"/>
          <ac:spMkLst>
            <pc:docMk/>
            <pc:sldMk cId="3263488722" sldId="275"/>
            <ac:spMk id="25" creationId="{6E67D916-28C7-4965-BA3C-287FB857979C}"/>
          </ac:spMkLst>
        </pc:spChg>
        <pc:graphicFrameChg chg="add del">
          <ac:chgData name="jefil tasna" userId="1c55af3f858f1a45" providerId="LiveId" clId="{0FEF1D90-1B06-4CFB-865C-5E86F2AA6275}" dt="2022-04-19T00:46:00.183" v="1483" actId="26606"/>
          <ac:graphicFrameMkLst>
            <pc:docMk/>
            <pc:sldMk cId="3263488722" sldId="275"/>
            <ac:graphicFrameMk id="5" creationId="{8F6E3F21-814D-69EC-1347-DDC78015ECA8}"/>
          </ac:graphicFrameMkLst>
        </pc:graphicFrameChg>
        <pc:graphicFrameChg chg="add del">
          <ac:chgData name="jefil tasna" userId="1c55af3f858f1a45" providerId="LiveId" clId="{0FEF1D90-1B06-4CFB-865C-5E86F2AA6275}" dt="2022-04-19T00:47:20.401" v="1499" actId="26606"/>
          <ac:graphicFrameMkLst>
            <pc:docMk/>
            <pc:sldMk cId="3263488722" sldId="275"/>
            <ac:graphicFrameMk id="6" creationId="{EF34A688-CAD2-8D2F-BE81-D5970663A49E}"/>
          </ac:graphicFrameMkLst>
        </pc:graphicFrameChg>
        <pc:graphicFrameChg chg="add del">
          <ac:chgData name="jefil tasna" userId="1c55af3f858f1a45" providerId="LiveId" clId="{0FEF1D90-1B06-4CFB-865C-5E86F2AA6275}" dt="2022-04-19T00:46:02.403" v="1485" actId="26606"/>
          <ac:graphicFrameMkLst>
            <pc:docMk/>
            <pc:sldMk cId="3263488722" sldId="275"/>
            <ac:graphicFrameMk id="7" creationId="{34BF304C-F35A-F4EE-129D-6F263EBFE69C}"/>
          </ac:graphicFrameMkLst>
        </pc:graphicFrameChg>
        <pc:graphicFrameChg chg="add del">
          <ac:chgData name="jefil tasna" userId="1c55af3f858f1a45" providerId="LiveId" clId="{0FEF1D90-1B06-4CFB-865C-5E86F2AA6275}" dt="2022-04-19T00:46:12.890" v="1487" actId="26606"/>
          <ac:graphicFrameMkLst>
            <pc:docMk/>
            <pc:sldMk cId="3263488722" sldId="275"/>
            <ac:graphicFrameMk id="9" creationId="{8F6E3F21-814D-69EC-1347-DDC78015ECA8}"/>
          </ac:graphicFrameMkLst>
        </pc:graphicFrameChg>
        <pc:graphicFrameChg chg="add del">
          <ac:chgData name="jefil tasna" userId="1c55af3f858f1a45" providerId="LiveId" clId="{0FEF1D90-1B06-4CFB-865C-5E86F2AA6275}" dt="2022-04-19T00:47:32.270" v="1501" actId="26606"/>
          <ac:graphicFrameMkLst>
            <pc:docMk/>
            <pc:sldMk cId="3263488722" sldId="275"/>
            <ac:graphicFrameMk id="11" creationId="{E4425FA5-54B7-2617-D7D8-1F3751EA6EB5}"/>
          </ac:graphicFrameMkLst>
        </pc:graphicFrameChg>
        <pc:graphicFrameChg chg="add del">
          <ac:chgData name="jefil tasna" userId="1c55af3f858f1a45" providerId="LiveId" clId="{0FEF1D90-1B06-4CFB-865C-5E86F2AA6275}" dt="2022-04-19T00:46:56.494" v="1494" actId="26606"/>
          <ac:graphicFrameMkLst>
            <pc:docMk/>
            <pc:sldMk cId="3263488722" sldId="275"/>
            <ac:graphicFrameMk id="24" creationId="{C7E7FEAF-815F-5944-C10B-4778C9BE7DE1}"/>
          </ac:graphicFrameMkLst>
        </pc:graphicFrameChg>
        <pc:graphicFrameChg chg="add del">
          <ac:chgData name="jefil tasna" userId="1c55af3f858f1a45" providerId="LiveId" clId="{0FEF1D90-1B06-4CFB-865C-5E86F2AA6275}" dt="2022-04-19T00:47:06.183" v="1496" actId="26606"/>
          <ac:graphicFrameMkLst>
            <pc:docMk/>
            <pc:sldMk cId="3263488722" sldId="275"/>
            <ac:graphicFrameMk id="26" creationId="{F611D4AA-8F3E-3DD5-713F-A83773113255}"/>
          </ac:graphicFrameMkLst>
        </pc:graphicFrameChg>
        <pc:graphicFrameChg chg="add del">
          <ac:chgData name="jefil tasna" userId="1c55af3f858f1a45" providerId="LiveId" clId="{0FEF1D90-1B06-4CFB-865C-5E86F2AA6275}" dt="2022-04-19T00:48:48.218" v="1505" actId="26606"/>
          <ac:graphicFrameMkLst>
            <pc:docMk/>
            <pc:sldMk cId="3263488722" sldId="275"/>
            <ac:graphicFrameMk id="27" creationId="{FACDCB5D-6DE3-EA12-4ECB-56EF56264472}"/>
          </ac:graphicFrameMkLst>
        </pc:graphicFrameChg>
        <pc:graphicFrameChg chg="add del">
          <ac:chgData name="jefil tasna" userId="1c55af3f858f1a45" providerId="LiveId" clId="{0FEF1D90-1B06-4CFB-865C-5E86F2AA6275}" dt="2022-04-19T00:49:27.231" v="1508" actId="26606"/>
          <ac:graphicFrameMkLst>
            <pc:docMk/>
            <pc:sldMk cId="3263488722" sldId="275"/>
            <ac:graphicFrameMk id="28" creationId="{4C3E6941-5B26-D652-0ADA-7CC26F7026B0}"/>
          </ac:graphicFrameMkLst>
        </pc:graphicFrameChg>
        <pc:graphicFrameChg chg="add mod">
          <ac:chgData name="jefil tasna" userId="1c55af3f858f1a45" providerId="LiveId" clId="{0FEF1D90-1B06-4CFB-865C-5E86F2AA6275}" dt="2022-04-19T00:56:21.220" v="1636"/>
          <ac:graphicFrameMkLst>
            <pc:docMk/>
            <pc:sldMk cId="3263488722" sldId="275"/>
            <ac:graphicFrameMk id="29" creationId="{5DC9ADB8-152C-7FA9-931E-53682EB838E2}"/>
          </ac:graphicFrameMkLst>
        </pc:graphicFrameChg>
      </pc:sldChg>
      <pc:sldMasterChg chg="new mod addSldLayout modSldLayout">
        <pc:chgData name="jefil tasna" userId="1c55af3f858f1a45" providerId="LiveId" clId="{0FEF1D90-1B06-4CFB-865C-5E86F2AA6275}" dt="2022-04-18T23:30:18.505" v="122" actId="11236"/>
        <pc:sldMasterMkLst>
          <pc:docMk/>
          <pc:sldMasterMk cId="1494492075" sldId="2147483752"/>
        </pc:sldMasterMkLst>
        <pc:sldLayoutChg chg="new replId">
          <pc:chgData name="jefil tasna" userId="1c55af3f858f1a45" providerId="LiveId" clId="{0FEF1D90-1B06-4CFB-865C-5E86F2AA6275}" dt="2022-04-18T23:30:12.253" v="121" actId="6938"/>
          <pc:sldLayoutMkLst>
            <pc:docMk/>
            <pc:sldMasterMk cId="1494492075" sldId="2147483752"/>
            <pc:sldLayoutMk cId="1287437455" sldId="2147483753"/>
          </pc:sldLayoutMkLst>
        </pc:sldLayoutChg>
        <pc:sldLayoutChg chg="new replId">
          <pc:chgData name="jefil tasna" userId="1c55af3f858f1a45" providerId="LiveId" clId="{0FEF1D90-1B06-4CFB-865C-5E86F2AA6275}" dt="2022-04-18T23:30:12.253" v="121" actId="6938"/>
          <pc:sldLayoutMkLst>
            <pc:docMk/>
            <pc:sldMasterMk cId="1494492075" sldId="2147483752"/>
            <pc:sldLayoutMk cId="3919278994" sldId="2147483754"/>
          </pc:sldLayoutMkLst>
        </pc:sldLayoutChg>
        <pc:sldLayoutChg chg="new replId">
          <pc:chgData name="jefil tasna" userId="1c55af3f858f1a45" providerId="LiveId" clId="{0FEF1D90-1B06-4CFB-865C-5E86F2AA6275}" dt="2022-04-18T23:30:12.253" v="121" actId="6938"/>
          <pc:sldLayoutMkLst>
            <pc:docMk/>
            <pc:sldMasterMk cId="1494492075" sldId="2147483752"/>
            <pc:sldLayoutMk cId="717482579" sldId="2147483755"/>
          </pc:sldLayoutMkLst>
        </pc:sldLayoutChg>
        <pc:sldLayoutChg chg="new replId">
          <pc:chgData name="jefil tasna" userId="1c55af3f858f1a45" providerId="LiveId" clId="{0FEF1D90-1B06-4CFB-865C-5E86F2AA6275}" dt="2022-04-18T23:30:12.253" v="121" actId="6938"/>
          <pc:sldLayoutMkLst>
            <pc:docMk/>
            <pc:sldMasterMk cId="1494492075" sldId="2147483752"/>
            <pc:sldLayoutMk cId="3749186042" sldId="2147483756"/>
          </pc:sldLayoutMkLst>
        </pc:sldLayoutChg>
        <pc:sldLayoutChg chg="new replId">
          <pc:chgData name="jefil tasna" userId="1c55af3f858f1a45" providerId="LiveId" clId="{0FEF1D90-1B06-4CFB-865C-5E86F2AA6275}" dt="2022-04-18T23:30:12.253" v="121" actId="6938"/>
          <pc:sldLayoutMkLst>
            <pc:docMk/>
            <pc:sldMasterMk cId="1494492075" sldId="2147483752"/>
            <pc:sldLayoutMk cId="1621717719" sldId="2147483757"/>
          </pc:sldLayoutMkLst>
        </pc:sldLayoutChg>
        <pc:sldLayoutChg chg="new replId">
          <pc:chgData name="jefil tasna" userId="1c55af3f858f1a45" providerId="LiveId" clId="{0FEF1D90-1B06-4CFB-865C-5E86F2AA6275}" dt="2022-04-18T23:30:12.253" v="121" actId="6938"/>
          <pc:sldLayoutMkLst>
            <pc:docMk/>
            <pc:sldMasterMk cId="1494492075" sldId="2147483752"/>
            <pc:sldLayoutMk cId="1052294193" sldId="2147483758"/>
          </pc:sldLayoutMkLst>
        </pc:sldLayoutChg>
        <pc:sldLayoutChg chg="new replId">
          <pc:chgData name="jefil tasna" userId="1c55af3f858f1a45" providerId="LiveId" clId="{0FEF1D90-1B06-4CFB-865C-5E86F2AA6275}" dt="2022-04-18T23:30:12.253" v="121" actId="6938"/>
          <pc:sldLayoutMkLst>
            <pc:docMk/>
            <pc:sldMasterMk cId="1494492075" sldId="2147483752"/>
            <pc:sldLayoutMk cId="3649382106" sldId="2147483759"/>
          </pc:sldLayoutMkLst>
        </pc:sldLayoutChg>
        <pc:sldLayoutChg chg="new replId">
          <pc:chgData name="jefil tasna" userId="1c55af3f858f1a45" providerId="LiveId" clId="{0FEF1D90-1B06-4CFB-865C-5E86F2AA6275}" dt="2022-04-18T23:30:12.253" v="121" actId="6938"/>
          <pc:sldLayoutMkLst>
            <pc:docMk/>
            <pc:sldMasterMk cId="1494492075" sldId="2147483752"/>
            <pc:sldLayoutMk cId="3898083007" sldId="2147483760"/>
          </pc:sldLayoutMkLst>
        </pc:sldLayoutChg>
        <pc:sldLayoutChg chg="new replId">
          <pc:chgData name="jefil tasna" userId="1c55af3f858f1a45" providerId="LiveId" clId="{0FEF1D90-1B06-4CFB-865C-5E86F2AA6275}" dt="2022-04-18T23:30:12.253" v="121" actId="6938"/>
          <pc:sldLayoutMkLst>
            <pc:docMk/>
            <pc:sldMasterMk cId="1494492075" sldId="2147483752"/>
            <pc:sldLayoutMk cId="102497571" sldId="2147483761"/>
          </pc:sldLayoutMkLst>
        </pc:sldLayoutChg>
        <pc:sldLayoutChg chg="new replId">
          <pc:chgData name="jefil tasna" userId="1c55af3f858f1a45" providerId="LiveId" clId="{0FEF1D90-1B06-4CFB-865C-5E86F2AA6275}" dt="2022-04-18T23:30:12.253" v="121" actId="6938"/>
          <pc:sldLayoutMkLst>
            <pc:docMk/>
            <pc:sldMasterMk cId="1494492075" sldId="2147483752"/>
            <pc:sldLayoutMk cId="2350918982" sldId="2147483762"/>
          </pc:sldLayoutMkLst>
        </pc:sldLayoutChg>
        <pc:sldLayoutChg chg="new replId">
          <pc:chgData name="jefil tasna" userId="1c55af3f858f1a45" providerId="LiveId" clId="{0FEF1D90-1B06-4CFB-865C-5E86F2AA6275}" dt="2022-04-18T23:30:12.253" v="121" actId="6938"/>
          <pc:sldLayoutMkLst>
            <pc:docMk/>
            <pc:sldMasterMk cId="1494492075" sldId="2147483752"/>
            <pc:sldLayoutMk cId="3534651962" sldId="2147483763"/>
          </pc:sldLayoutMkLst>
        </pc:sldLayoutChg>
        <pc:sldLayoutChg chg="new mod">
          <pc:chgData name="jefil tasna" userId="1c55af3f858f1a45" providerId="LiveId" clId="{0FEF1D90-1B06-4CFB-865C-5E86F2AA6275}" dt="2022-04-18T23:30:18.505" v="122" actId="11236"/>
          <pc:sldLayoutMkLst>
            <pc:docMk/>
            <pc:sldMasterMk cId="1494492075" sldId="2147483752"/>
            <pc:sldLayoutMk cId="443659423" sldId="2147483764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12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2.svg"/><Relationship Id="rId4" Type="http://schemas.openxmlformats.org/officeDocument/2006/relationships/image" Target="../media/image37.svg"/><Relationship Id="rId9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12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2.svg"/><Relationship Id="rId4" Type="http://schemas.openxmlformats.org/officeDocument/2006/relationships/image" Target="../media/image37.svg"/><Relationship Id="rId9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DBD1AA-BF6E-45FD-9A14-F899E59776C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728E6F-77DD-4F14-A027-5CC1CF84B4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Developing a web application can be used by users to scan business cards and store relevant details in a leads store database.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E860A99-937E-4FBD-9DBE-9E5B9C98D203}" type="parTrans" cxnId="{52E7FD76-A05A-484C-8C72-090EE46AD08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F1BEB66-134F-4C5D-AFE9-DAE05127A50B}" type="sibTrans" cxnId="{52E7FD76-A05A-484C-8C72-090EE46AD08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9D719AA-9F10-454C-82E3-D608C9FC46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Majorly automate the tedious and manual task of data extraction.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F764C5-18B1-48D5-9C34-39F6D189A0BA}" type="parTrans" cxnId="{96C73B81-CA94-4CFA-BE38-C160C504C32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7FFC4D6-5639-4803-B172-F6D3572D33F1}" type="sibTrans" cxnId="{96C73B81-CA94-4CFA-BE38-C160C504C32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1F37848-BC00-494E-AEC6-9FD2A087CA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The </a:t>
          </a:r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web application uses AWS services including </a:t>
          </a:r>
          <a:r>
            <a:rPr lang="en-US" b="0" i="0" dirty="0" err="1">
              <a:latin typeface="Calibri" panose="020F0502020204030204" pitchFamily="34" charset="0"/>
              <a:cs typeface="Calibri" panose="020F0502020204030204" pitchFamily="34" charset="0"/>
            </a:rPr>
            <a:t>textract</a:t>
          </a:r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, s3, comprehend and medical comprehend, and DynamoDB as the database. Users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are given the opportunity to manually update any wrong information scanned or to edit any sensitive information.</a:t>
          </a:r>
        </a:p>
      </dgm:t>
    </dgm:pt>
    <dgm:pt modelId="{9A34D9A8-EC75-49AF-A929-CC8DF9190FEA}" type="parTrans" cxnId="{EB29E818-87F8-47DF-851D-81B136F9816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25B093-E525-4855-ABC8-9E2490949EA1}" type="sibTrans" cxnId="{EB29E818-87F8-47DF-851D-81B136F9816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A93E962-C37D-430F-ACDA-ADF6B1E94B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We are a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lso enabling an authentication service to provide a private and safer experience to users.</a:t>
          </a:r>
        </a:p>
      </dgm:t>
    </dgm:pt>
    <dgm:pt modelId="{DD12D984-D5C1-4741-BD49-448941E719EF}" type="parTrans" cxnId="{A2EE8DE5-FADE-4CA6-805F-1941E53B317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BF5AFD1-84EE-4CA1-85B1-47F049AC2298}" type="sibTrans" cxnId="{A2EE8DE5-FADE-4CA6-805F-1941E53B317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DDB619-E53D-4D36-A6EA-67D45EFD8045}" type="pres">
      <dgm:prSet presAssocID="{FDDBD1AA-BF6E-45FD-9A14-F899E59776C4}" presName="root" presStyleCnt="0">
        <dgm:presLayoutVars>
          <dgm:dir/>
          <dgm:resizeHandles val="exact"/>
        </dgm:presLayoutVars>
      </dgm:prSet>
      <dgm:spPr/>
    </dgm:pt>
    <dgm:pt modelId="{3BECCAB1-FD04-4D67-98C0-0401B316B29C}" type="pres">
      <dgm:prSet presAssocID="{7F728E6F-77DD-4F14-A027-5CC1CF84B4DA}" presName="compNode" presStyleCnt="0"/>
      <dgm:spPr/>
    </dgm:pt>
    <dgm:pt modelId="{6055D04B-DD92-49CF-9B75-48506E10D9AD}" type="pres">
      <dgm:prSet presAssocID="{7F728E6F-77DD-4F14-A027-5CC1CF84B4D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DCE12D0-0D0B-4449-AD99-C2659A329C76}" type="pres">
      <dgm:prSet presAssocID="{7F728E6F-77DD-4F14-A027-5CC1CF84B4DA}" presName="spaceRect" presStyleCnt="0"/>
      <dgm:spPr/>
    </dgm:pt>
    <dgm:pt modelId="{EA9FFC14-EA84-47DA-AE82-59AFB03AC910}" type="pres">
      <dgm:prSet presAssocID="{7F728E6F-77DD-4F14-A027-5CC1CF84B4DA}" presName="textRect" presStyleLbl="revTx" presStyleIdx="0" presStyleCnt="4">
        <dgm:presLayoutVars>
          <dgm:chMax val="1"/>
          <dgm:chPref val="1"/>
        </dgm:presLayoutVars>
      </dgm:prSet>
      <dgm:spPr/>
    </dgm:pt>
    <dgm:pt modelId="{61B5CD9A-F2E9-4A4C-AC5D-1285776E277D}" type="pres">
      <dgm:prSet presAssocID="{1F1BEB66-134F-4C5D-AFE9-DAE05127A50B}" presName="sibTrans" presStyleCnt="0"/>
      <dgm:spPr/>
    </dgm:pt>
    <dgm:pt modelId="{B188D09B-3038-4767-991D-67E1799C611D}" type="pres">
      <dgm:prSet presAssocID="{69D719AA-9F10-454C-82E3-D608C9FC46ED}" presName="compNode" presStyleCnt="0"/>
      <dgm:spPr/>
    </dgm:pt>
    <dgm:pt modelId="{FB72EAF0-5418-427C-BD05-817F67515E85}" type="pres">
      <dgm:prSet presAssocID="{69D719AA-9F10-454C-82E3-D608C9FC46E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88821BB-E4E9-42DB-BA6E-9C3FF33AFB45}" type="pres">
      <dgm:prSet presAssocID="{69D719AA-9F10-454C-82E3-D608C9FC46ED}" presName="spaceRect" presStyleCnt="0"/>
      <dgm:spPr/>
    </dgm:pt>
    <dgm:pt modelId="{07572B1D-146D-469F-B068-F271DD0B7A15}" type="pres">
      <dgm:prSet presAssocID="{69D719AA-9F10-454C-82E3-D608C9FC46ED}" presName="textRect" presStyleLbl="revTx" presStyleIdx="1" presStyleCnt="4">
        <dgm:presLayoutVars>
          <dgm:chMax val="1"/>
          <dgm:chPref val="1"/>
        </dgm:presLayoutVars>
      </dgm:prSet>
      <dgm:spPr/>
    </dgm:pt>
    <dgm:pt modelId="{783E21DD-7617-4CD1-A33E-C54211804F9D}" type="pres">
      <dgm:prSet presAssocID="{27FFC4D6-5639-4803-B172-F6D3572D33F1}" presName="sibTrans" presStyleCnt="0"/>
      <dgm:spPr/>
    </dgm:pt>
    <dgm:pt modelId="{EA473705-6203-4214-9ACA-E9868940CBF5}" type="pres">
      <dgm:prSet presAssocID="{E1F37848-BC00-494E-AEC6-9FD2A087CAC2}" presName="compNode" presStyleCnt="0"/>
      <dgm:spPr/>
    </dgm:pt>
    <dgm:pt modelId="{1AF84E93-E158-45EC-919C-B2E4BAC372FC}" type="pres">
      <dgm:prSet presAssocID="{E1F37848-BC00-494E-AEC6-9FD2A087CA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772381D-A141-42D5-A795-8E23FF747818}" type="pres">
      <dgm:prSet presAssocID="{E1F37848-BC00-494E-AEC6-9FD2A087CAC2}" presName="spaceRect" presStyleCnt="0"/>
      <dgm:spPr/>
    </dgm:pt>
    <dgm:pt modelId="{F0A14936-219D-49A7-8681-FD4A5CB049EE}" type="pres">
      <dgm:prSet presAssocID="{E1F37848-BC00-494E-AEC6-9FD2A087CAC2}" presName="textRect" presStyleLbl="revTx" presStyleIdx="2" presStyleCnt="4">
        <dgm:presLayoutVars>
          <dgm:chMax val="1"/>
          <dgm:chPref val="1"/>
        </dgm:presLayoutVars>
      </dgm:prSet>
      <dgm:spPr/>
    </dgm:pt>
    <dgm:pt modelId="{90A78AC0-A98B-4845-85E8-B50F97BC27A8}" type="pres">
      <dgm:prSet presAssocID="{4325B093-E525-4855-ABC8-9E2490949EA1}" presName="sibTrans" presStyleCnt="0"/>
      <dgm:spPr/>
    </dgm:pt>
    <dgm:pt modelId="{B95A4FF5-CD73-4887-B355-4779A54DE410}" type="pres">
      <dgm:prSet presAssocID="{4A93E962-C37D-430F-ACDA-ADF6B1E94B61}" presName="compNode" presStyleCnt="0"/>
      <dgm:spPr/>
    </dgm:pt>
    <dgm:pt modelId="{D0E68C03-9F70-4A2B-84DF-151FA85E10B2}" type="pres">
      <dgm:prSet presAssocID="{4A93E962-C37D-430F-ACDA-ADF6B1E94B6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50CBA71-D957-4884-A1A3-CD9828051FAD}" type="pres">
      <dgm:prSet presAssocID="{4A93E962-C37D-430F-ACDA-ADF6B1E94B61}" presName="spaceRect" presStyleCnt="0"/>
      <dgm:spPr/>
    </dgm:pt>
    <dgm:pt modelId="{2D2AB707-CA18-4176-AD24-92CE268B4521}" type="pres">
      <dgm:prSet presAssocID="{4A93E962-C37D-430F-ACDA-ADF6B1E94B6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B29E818-87F8-47DF-851D-81B136F98166}" srcId="{FDDBD1AA-BF6E-45FD-9A14-F899E59776C4}" destId="{E1F37848-BC00-494E-AEC6-9FD2A087CAC2}" srcOrd="2" destOrd="0" parTransId="{9A34D9A8-EC75-49AF-A929-CC8DF9190FEA}" sibTransId="{4325B093-E525-4855-ABC8-9E2490949EA1}"/>
    <dgm:cxn modelId="{52E7FD76-A05A-484C-8C72-090EE46AD086}" srcId="{FDDBD1AA-BF6E-45FD-9A14-F899E59776C4}" destId="{7F728E6F-77DD-4F14-A027-5CC1CF84B4DA}" srcOrd="0" destOrd="0" parTransId="{BE860A99-937E-4FBD-9DBE-9E5B9C98D203}" sibTransId="{1F1BEB66-134F-4C5D-AFE9-DAE05127A50B}"/>
    <dgm:cxn modelId="{96C73B81-CA94-4CFA-BE38-C160C504C324}" srcId="{FDDBD1AA-BF6E-45FD-9A14-F899E59776C4}" destId="{69D719AA-9F10-454C-82E3-D608C9FC46ED}" srcOrd="1" destOrd="0" parTransId="{C2F764C5-18B1-48D5-9C34-39F6D189A0BA}" sibTransId="{27FFC4D6-5639-4803-B172-F6D3572D33F1}"/>
    <dgm:cxn modelId="{1C336D9F-AF63-42EB-8A3B-ACD0D6131347}" type="presOf" srcId="{7F728E6F-77DD-4F14-A027-5CC1CF84B4DA}" destId="{EA9FFC14-EA84-47DA-AE82-59AFB03AC910}" srcOrd="0" destOrd="0" presId="urn:microsoft.com/office/officeart/2018/2/layout/IconLabelList"/>
    <dgm:cxn modelId="{A10922BC-C80C-4A1E-9EFE-85F73EDFBA28}" type="presOf" srcId="{E1F37848-BC00-494E-AEC6-9FD2A087CAC2}" destId="{F0A14936-219D-49A7-8681-FD4A5CB049EE}" srcOrd="0" destOrd="0" presId="urn:microsoft.com/office/officeart/2018/2/layout/IconLabelList"/>
    <dgm:cxn modelId="{350BD8CD-1429-4548-BB41-D41A3ABE04E5}" type="presOf" srcId="{FDDBD1AA-BF6E-45FD-9A14-F899E59776C4}" destId="{30DDB619-E53D-4D36-A6EA-67D45EFD8045}" srcOrd="0" destOrd="0" presId="urn:microsoft.com/office/officeart/2018/2/layout/IconLabelList"/>
    <dgm:cxn modelId="{9EC6E9CF-9322-4E1E-B2EA-9C92FC5F6D46}" type="presOf" srcId="{4A93E962-C37D-430F-ACDA-ADF6B1E94B61}" destId="{2D2AB707-CA18-4176-AD24-92CE268B4521}" srcOrd="0" destOrd="0" presId="urn:microsoft.com/office/officeart/2018/2/layout/IconLabelList"/>
    <dgm:cxn modelId="{7CF857D4-F1F7-407A-B28E-E9C709CED4C5}" type="presOf" srcId="{69D719AA-9F10-454C-82E3-D608C9FC46ED}" destId="{07572B1D-146D-469F-B068-F271DD0B7A15}" srcOrd="0" destOrd="0" presId="urn:microsoft.com/office/officeart/2018/2/layout/IconLabelList"/>
    <dgm:cxn modelId="{A2EE8DE5-FADE-4CA6-805F-1941E53B317B}" srcId="{FDDBD1AA-BF6E-45FD-9A14-F899E59776C4}" destId="{4A93E962-C37D-430F-ACDA-ADF6B1E94B61}" srcOrd="3" destOrd="0" parTransId="{DD12D984-D5C1-4741-BD49-448941E719EF}" sibTransId="{FBF5AFD1-84EE-4CA1-85B1-47F049AC2298}"/>
    <dgm:cxn modelId="{1ACB3B75-2EBB-4C70-A240-931263C5FF12}" type="presParOf" srcId="{30DDB619-E53D-4D36-A6EA-67D45EFD8045}" destId="{3BECCAB1-FD04-4D67-98C0-0401B316B29C}" srcOrd="0" destOrd="0" presId="urn:microsoft.com/office/officeart/2018/2/layout/IconLabelList"/>
    <dgm:cxn modelId="{5F9320CD-F7A0-4868-9D35-CCF8E00FC1DD}" type="presParOf" srcId="{3BECCAB1-FD04-4D67-98C0-0401B316B29C}" destId="{6055D04B-DD92-49CF-9B75-48506E10D9AD}" srcOrd="0" destOrd="0" presId="urn:microsoft.com/office/officeart/2018/2/layout/IconLabelList"/>
    <dgm:cxn modelId="{8DEB5004-7355-4FF4-8D0F-90D24DF87824}" type="presParOf" srcId="{3BECCAB1-FD04-4D67-98C0-0401B316B29C}" destId="{ADCE12D0-0D0B-4449-AD99-C2659A329C76}" srcOrd="1" destOrd="0" presId="urn:microsoft.com/office/officeart/2018/2/layout/IconLabelList"/>
    <dgm:cxn modelId="{1F5A1025-EC4B-41B5-816A-07381ABD1B8B}" type="presParOf" srcId="{3BECCAB1-FD04-4D67-98C0-0401B316B29C}" destId="{EA9FFC14-EA84-47DA-AE82-59AFB03AC910}" srcOrd="2" destOrd="0" presId="urn:microsoft.com/office/officeart/2018/2/layout/IconLabelList"/>
    <dgm:cxn modelId="{DEBB90C9-E21A-4D70-A88E-8CF8893A2DD2}" type="presParOf" srcId="{30DDB619-E53D-4D36-A6EA-67D45EFD8045}" destId="{61B5CD9A-F2E9-4A4C-AC5D-1285776E277D}" srcOrd="1" destOrd="0" presId="urn:microsoft.com/office/officeart/2018/2/layout/IconLabelList"/>
    <dgm:cxn modelId="{3607D295-43A8-42D6-897E-BBF4914FA395}" type="presParOf" srcId="{30DDB619-E53D-4D36-A6EA-67D45EFD8045}" destId="{B188D09B-3038-4767-991D-67E1799C611D}" srcOrd="2" destOrd="0" presId="urn:microsoft.com/office/officeart/2018/2/layout/IconLabelList"/>
    <dgm:cxn modelId="{5344E450-20CB-48A5-8F65-F96249512D27}" type="presParOf" srcId="{B188D09B-3038-4767-991D-67E1799C611D}" destId="{FB72EAF0-5418-427C-BD05-817F67515E85}" srcOrd="0" destOrd="0" presId="urn:microsoft.com/office/officeart/2018/2/layout/IconLabelList"/>
    <dgm:cxn modelId="{475A48F8-AD6F-4108-B911-6E4815B7EB7F}" type="presParOf" srcId="{B188D09B-3038-4767-991D-67E1799C611D}" destId="{A88821BB-E4E9-42DB-BA6E-9C3FF33AFB45}" srcOrd="1" destOrd="0" presId="urn:microsoft.com/office/officeart/2018/2/layout/IconLabelList"/>
    <dgm:cxn modelId="{99D6565D-68BE-465B-A02D-776580298183}" type="presParOf" srcId="{B188D09B-3038-4767-991D-67E1799C611D}" destId="{07572B1D-146D-469F-B068-F271DD0B7A15}" srcOrd="2" destOrd="0" presId="urn:microsoft.com/office/officeart/2018/2/layout/IconLabelList"/>
    <dgm:cxn modelId="{570841D7-B670-4F82-AA38-51489E5BC791}" type="presParOf" srcId="{30DDB619-E53D-4D36-A6EA-67D45EFD8045}" destId="{783E21DD-7617-4CD1-A33E-C54211804F9D}" srcOrd="3" destOrd="0" presId="urn:microsoft.com/office/officeart/2018/2/layout/IconLabelList"/>
    <dgm:cxn modelId="{6CA1D612-956A-4079-A03F-E7609A5430E0}" type="presParOf" srcId="{30DDB619-E53D-4D36-A6EA-67D45EFD8045}" destId="{EA473705-6203-4214-9ACA-E9868940CBF5}" srcOrd="4" destOrd="0" presId="urn:microsoft.com/office/officeart/2018/2/layout/IconLabelList"/>
    <dgm:cxn modelId="{8CC3BA7D-8CBE-41E7-9E23-441557B5A67C}" type="presParOf" srcId="{EA473705-6203-4214-9ACA-E9868940CBF5}" destId="{1AF84E93-E158-45EC-919C-B2E4BAC372FC}" srcOrd="0" destOrd="0" presId="urn:microsoft.com/office/officeart/2018/2/layout/IconLabelList"/>
    <dgm:cxn modelId="{D5464956-A66F-45C0-B446-D3E22EE462E1}" type="presParOf" srcId="{EA473705-6203-4214-9ACA-E9868940CBF5}" destId="{9772381D-A141-42D5-A795-8E23FF747818}" srcOrd="1" destOrd="0" presId="urn:microsoft.com/office/officeart/2018/2/layout/IconLabelList"/>
    <dgm:cxn modelId="{F7D6B5D2-F939-4444-80E1-0B912A6A93DF}" type="presParOf" srcId="{EA473705-6203-4214-9ACA-E9868940CBF5}" destId="{F0A14936-219D-49A7-8681-FD4A5CB049EE}" srcOrd="2" destOrd="0" presId="urn:microsoft.com/office/officeart/2018/2/layout/IconLabelList"/>
    <dgm:cxn modelId="{CC03CE5C-CFE4-4238-BCBC-26892C0CE769}" type="presParOf" srcId="{30DDB619-E53D-4D36-A6EA-67D45EFD8045}" destId="{90A78AC0-A98B-4845-85E8-B50F97BC27A8}" srcOrd="5" destOrd="0" presId="urn:microsoft.com/office/officeart/2018/2/layout/IconLabelList"/>
    <dgm:cxn modelId="{B05DC39B-A35B-4699-AA53-C4ABB794C6B2}" type="presParOf" srcId="{30DDB619-E53D-4D36-A6EA-67D45EFD8045}" destId="{B95A4FF5-CD73-4887-B355-4779A54DE410}" srcOrd="6" destOrd="0" presId="urn:microsoft.com/office/officeart/2018/2/layout/IconLabelList"/>
    <dgm:cxn modelId="{3DCD3004-B0EB-4EA6-A54D-006C93260450}" type="presParOf" srcId="{B95A4FF5-CD73-4887-B355-4779A54DE410}" destId="{D0E68C03-9F70-4A2B-84DF-151FA85E10B2}" srcOrd="0" destOrd="0" presId="urn:microsoft.com/office/officeart/2018/2/layout/IconLabelList"/>
    <dgm:cxn modelId="{CBCD5134-92E9-4C9F-BE96-F35378E15615}" type="presParOf" srcId="{B95A4FF5-CD73-4887-B355-4779A54DE410}" destId="{850CBA71-D957-4884-A1A3-CD9828051FAD}" srcOrd="1" destOrd="0" presId="urn:microsoft.com/office/officeart/2018/2/layout/IconLabelList"/>
    <dgm:cxn modelId="{E3CFD176-AF37-4BCC-8458-4634E1D4839D}" type="presParOf" srcId="{B95A4FF5-CD73-4887-B355-4779A54DE410}" destId="{2D2AB707-CA18-4176-AD24-92CE268B452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E7FCA3-09E4-46DC-86A6-9080187FC54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EF26E8-20D3-40DC-A5FB-FF9FCCE1C073}">
      <dgm:prSet/>
      <dgm:spPr/>
      <dgm:t>
        <a:bodyPr/>
        <a:lstStyle/>
        <a:p>
          <a:r>
            <a:rPr lang="en-CA" b="1" i="0" dirty="0">
              <a:latin typeface="Calibri" panose="020F0502020204030204" pitchFamily="34" charset="0"/>
              <a:cs typeface="Calibri" panose="020F0502020204030204" pitchFamily="34" charset="0"/>
            </a:rPr>
            <a:t>ABBYY BUSINESS CARD READER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6A2BAF9-029C-4553-A93A-61320CA2F372}" type="parTrans" cxnId="{D871D6F5-972C-4EFA-BEDB-ACE76879FC6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860FA59-C10A-41F6-90D4-D241FBE9EFD7}" type="sibTrans" cxnId="{D871D6F5-972C-4EFA-BEDB-ACE76879FC6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7B30CEE-6B46-4F75-8482-CD2CC8163D2B}">
      <dgm:prSet/>
      <dgm:spPr/>
      <dgm:t>
        <a:bodyPr/>
        <a:lstStyle/>
        <a:p>
          <a:r>
            <a:rPr lang="en-CA" b="1" i="0" u="none" dirty="0">
              <a:latin typeface="Calibri" panose="020F0502020204030204" pitchFamily="34" charset="0"/>
              <a:cs typeface="Calibri" panose="020F0502020204030204" pitchFamily="34" charset="0"/>
            </a:rPr>
            <a:t>RADACAD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E2CA156-FBC4-4134-B96D-5EA38F525277}" type="parTrans" cxnId="{6850F002-CBE1-423A-BBAE-072E6D7F6C1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B44B4F5-AF32-4850-B954-3B783924A02F}" type="sibTrans" cxnId="{6850F002-CBE1-423A-BBAE-072E6D7F6C1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75AE5A5-8FC9-469F-B944-49C4D4F1CE95}">
      <dgm:prSet/>
      <dgm:spPr/>
      <dgm:t>
        <a:bodyPr/>
        <a:lstStyle/>
        <a:p>
          <a:r>
            <a:rPr lang="en-CA" b="1" i="0" u="none" dirty="0">
              <a:latin typeface="Calibri" panose="020F0502020204030204" pitchFamily="34" charset="0"/>
              <a:cs typeface="Calibri" panose="020F0502020204030204" pitchFamily="34" charset="0"/>
            </a:rPr>
            <a:t>YANA AI READER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DF931BA-E61A-4728-B2A8-993179FC5A99}" type="parTrans" cxnId="{624FF23D-77DA-47F1-A159-A4716779B62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EA81DB4-9058-4EE1-BC4F-C70C2F560AAA}" type="sibTrans" cxnId="{624FF23D-77DA-47F1-A159-A4716779B62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A2F9649-A823-4F19-A851-9A88F190EC76}">
      <dgm:prSet/>
      <dgm:spPr/>
      <dgm:t>
        <a:bodyPr/>
        <a:lstStyle/>
        <a:p>
          <a:r>
            <a:rPr lang="en-CA" b="1" i="0" dirty="0">
              <a:latin typeface="Calibri" panose="020F0502020204030204" pitchFamily="34" charset="0"/>
              <a:cs typeface="Calibri" panose="020F0502020204030204" pitchFamily="34" charset="0"/>
            </a:rPr>
            <a:t>OFFICE LENS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559285B-EFDA-444A-BE74-734700D1DE3C}" type="parTrans" cxnId="{BA487F25-1687-4893-8143-B43CCB9C136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915DEA-0159-4841-936A-07E0298DF0A4}" type="sibTrans" cxnId="{BA487F25-1687-4893-8143-B43CCB9C136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D7C3804-0DF6-47C6-BB00-553CDBEFF23F}" type="pres">
      <dgm:prSet presAssocID="{61E7FCA3-09E4-46DC-86A6-9080187FC541}" presName="linear" presStyleCnt="0">
        <dgm:presLayoutVars>
          <dgm:dir/>
          <dgm:animLvl val="lvl"/>
          <dgm:resizeHandles val="exact"/>
        </dgm:presLayoutVars>
      </dgm:prSet>
      <dgm:spPr/>
    </dgm:pt>
    <dgm:pt modelId="{96EE2160-52A0-4592-A11E-AA62DC31BD00}" type="pres">
      <dgm:prSet presAssocID="{33EF26E8-20D3-40DC-A5FB-FF9FCCE1C073}" presName="parentLin" presStyleCnt="0"/>
      <dgm:spPr/>
    </dgm:pt>
    <dgm:pt modelId="{A1C94445-73D6-41CB-B973-9CA8A7167AC1}" type="pres">
      <dgm:prSet presAssocID="{33EF26E8-20D3-40DC-A5FB-FF9FCCE1C073}" presName="parentLeftMargin" presStyleLbl="node1" presStyleIdx="0" presStyleCnt="4"/>
      <dgm:spPr/>
    </dgm:pt>
    <dgm:pt modelId="{0C6FC57A-DD0E-4FB7-B911-A10580A90B79}" type="pres">
      <dgm:prSet presAssocID="{33EF26E8-20D3-40DC-A5FB-FF9FCCE1C07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860BF3B-0A3B-47BD-829F-45691E9A2554}" type="pres">
      <dgm:prSet presAssocID="{33EF26E8-20D3-40DC-A5FB-FF9FCCE1C073}" presName="negativeSpace" presStyleCnt="0"/>
      <dgm:spPr/>
    </dgm:pt>
    <dgm:pt modelId="{65C5DBFC-54DC-4ABA-8F4E-750F8E3F8456}" type="pres">
      <dgm:prSet presAssocID="{33EF26E8-20D3-40DC-A5FB-FF9FCCE1C073}" presName="childText" presStyleLbl="conFgAcc1" presStyleIdx="0" presStyleCnt="4">
        <dgm:presLayoutVars>
          <dgm:bulletEnabled val="1"/>
        </dgm:presLayoutVars>
      </dgm:prSet>
      <dgm:spPr/>
    </dgm:pt>
    <dgm:pt modelId="{B4565879-16A7-44C0-B438-49D27522371D}" type="pres">
      <dgm:prSet presAssocID="{E860FA59-C10A-41F6-90D4-D241FBE9EFD7}" presName="spaceBetweenRectangles" presStyleCnt="0"/>
      <dgm:spPr/>
    </dgm:pt>
    <dgm:pt modelId="{98B610D3-8A03-43C7-A69A-965FB511F435}" type="pres">
      <dgm:prSet presAssocID="{A7B30CEE-6B46-4F75-8482-CD2CC8163D2B}" presName="parentLin" presStyleCnt="0"/>
      <dgm:spPr/>
    </dgm:pt>
    <dgm:pt modelId="{25509A8C-4E3E-4BEF-84CA-D2FAC564F15A}" type="pres">
      <dgm:prSet presAssocID="{A7B30CEE-6B46-4F75-8482-CD2CC8163D2B}" presName="parentLeftMargin" presStyleLbl="node1" presStyleIdx="0" presStyleCnt="4"/>
      <dgm:spPr/>
    </dgm:pt>
    <dgm:pt modelId="{8E8CAE07-1DA3-4B33-B15F-5BC8DD9A55AA}" type="pres">
      <dgm:prSet presAssocID="{A7B30CEE-6B46-4F75-8482-CD2CC8163D2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733B6E-947A-4260-9AB4-478660909B09}" type="pres">
      <dgm:prSet presAssocID="{A7B30CEE-6B46-4F75-8482-CD2CC8163D2B}" presName="negativeSpace" presStyleCnt="0"/>
      <dgm:spPr/>
    </dgm:pt>
    <dgm:pt modelId="{44E5C97A-724D-4ECE-988B-514B376ADCEF}" type="pres">
      <dgm:prSet presAssocID="{A7B30CEE-6B46-4F75-8482-CD2CC8163D2B}" presName="childText" presStyleLbl="conFgAcc1" presStyleIdx="1" presStyleCnt="4">
        <dgm:presLayoutVars>
          <dgm:bulletEnabled val="1"/>
        </dgm:presLayoutVars>
      </dgm:prSet>
      <dgm:spPr/>
    </dgm:pt>
    <dgm:pt modelId="{45EA029D-AD1A-414B-A43E-B120CEA28797}" type="pres">
      <dgm:prSet presAssocID="{7B44B4F5-AF32-4850-B954-3B783924A02F}" presName="spaceBetweenRectangles" presStyleCnt="0"/>
      <dgm:spPr/>
    </dgm:pt>
    <dgm:pt modelId="{ED2DFE69-91DC-4B3F-9CDF-BD5402C02ACC}" type="pres">
      <dgm:prSet presAssocID="{B75AE5A5-8FC9-469F-B944-49C4D4F1CE95}" presName="parentLin" presStyleCnt="0"/>
      <dgm:spPr/>
    </dgm:pt>
    <dgm:pt modelId="{41A2F630-1906-4396-9D9F-D71FE92B64A6}" type="pres">
      <dgm:prSet presAssocID="{B75AE5A5-8FC9-469F-B944-49C4D4F1CE95}" presName="parentLeftMargin" presStyleLbl="node1" presStyleIdx="1" presStyleCnt="4"/>
      <dgm:spPr/>
    </dgm:pt>
    <dgm:pt modelId="{E890C486-A042-4B5E-BF1B-21D34391D482}" type="pres">
      <dgm:prSet presAssocID="{B75AE5A5-8FC9-469F-B944-49C4D4F1CE9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6C3E68C-7C52-4279-B007-D0908FF538BC}" type="pres">
      <dgm:prSet presAssocID="{B75AE5A5-8FC9-469F-B944-49C4D4F1CE95}" presName="negativeSpace" presStyleCnt="0"/>
      <dgm:spPr/>
    </dgm:pt>
    <dgm:pt modelId="{B9363D06-BF71-407E-A736-5538C57548BD}" type="pres">
      <dgm:prSet presAssocID="{B75AE5A5-8FC9-469F-B944-49C4D4F1CE95}" presName="childText" presStyleLbl="conFgAcc1" presStyleIdx="2" presStyleCnt="4">
        <dgm:presLayoutVars>
          <dgm:bulletEnabled val="1"/>
        </dgm:presLayoutVars>
      </dgm:prSet>
      <dgm:spPr/>
    </dgm:pt>
    <dgm:pt modelId="{80E46E3C-19DB-42E1-8F3B-78638BB2DE72}" type="pres">
      <dgm:prSet presAssocID="{9EA81DB4-9058-4EE1-BC4F-C70C2F560AAA}" presName="spaceBetweenRectangles" presStyleCnt="0"/>
      <dgm:spPr/>
    </dgm:pt>
    <dgm:pt modelId="{8466E3BA-C5F1-4333-B680-E927F0C2835B}" type="pres">
      <dgm:prSet presAssocID="{6A2F9649-A823-4F19-A851-9A88F190EC76}" presName="parentLin" presStyleCnt="0"/>
      <dgm:spPr/>
    </dgm:pt>
    <dgm:pt modelId="{7C2ABC2A-22FF-4F1F-BD16-11CF8F44F7B6}" type="pres">
      <dgm:prSet presAssocID="{6A2F9649-A823-4F19-A851-9A88F190EC76}" presName="parentLeftMargin" presStyleLbl="node1" presStyleIdx="2" presStyleCnt="4"/>
      <dgm:spPr/>
    </dgm:pt>
    <dgm:pt modelId="{FE8065BE-3B6D-42EF-8DA0-CAC9F01CA265}" type="pres">
      <dgm:prSet presAssocID="{6A2F9649-A823-4F19-A851-9A88F190EC7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9575D66-1549-486B-B3AC-3A68ABE04A7B}" type="pres">
      <dgm:prSet presAssocID="{6A2F9649-A823-4F19-A851-9A88F190EC76}" presName="negativeSpace" presStyleCnt="0"/>
      <dgm:spPr/>
    </dgm:pt>
    <dgm:pt modelId="{CD58ED24-554F-4CC0-B3C1-491F18D0ACCF}" type="pres">
      <dgm:prSet presAssocID="{6A2F9649-A823-4F19-A851-9A88F190EC76}" presName="childText" presStyleLbl="conFgAcc1" presStyleIdx="3" presStyleCnt="4" custLinFactNeighborX="930" custLinFactNeighborY="0">
        <dgm:presLayoutVars>
          <dgm:bulletEnabled val="1"/>
        </dgm:presLayoutVars>
      </dgm:prSet>
      <dgm:spPr/>
    </dgm:pt>
  </dgm:ptLst>
  <dgm:cxnLst>
    <dgm:cxn modelId="{6850F002-CBE1-423A-BBAE-072E6D7F6C10}" srcId="{61E7FCA3-09E4-46DC-86A6-9080187FC541}" destId="{A7B30CEE-6B46-4F75-8482-CD2CC8163D2B}" srcOrd="1" destOrd="0" parTransId="{CE2CA156-FBC4-4134-B96D-5EA38F525277}" sibTransId="{7B44B4F5-AF32-4850-B954-3B783924A02F}"/>
    <dgm:cxn modelId="{ACA09809-7A7F-44DD-BBDE-51AFDAE374FD}" type="presOf" srcId="{B75AE5A5-8FC9-469F-B944-49C4D4F1CE95}" destId="{41A2F630-1906-4396-9D9F-D71FE92B64A6}" srcOrd="0" destOrd="0" presId="urn:microsoft.com/office/officeart/2005/8/layout/list1"/>
    <dgm:cxn modelId="{92F0800B-D735-4F2B-8502-4A2634481FA9}" type="presOf" srcId="{A7B30CEE-6B46-4F75-8482-CD2CC8163D2B}" destId="{25509A8C-4E3E-4BEF-84CA-D2FAC564F15A}" srcOrd="0" destOrd="0" presId="urn:microsoft.com/office/officeart/2005/8/layout/list1"/>
    <dgm:cxn modelId="{BA487F25-1687-4893-8143-B43CCB9C1363}" srcId="{61E7FCA3-09E4-46DC-86A6-9080187FC541}" destId="{6A2F9649-A823-4F19-A851-9A88F190EC76}" srcOrd="3" destOrd="0" parTransId="{E559285B-EFDA-444A-BE74-734700D1DE3C}" sibTransId="{C2915DEA-0159-4841-936A-07E0298DF0A4}"/>
    <dgm:cxn modelId="{624FF23D-77DA-47F1-A159-A4716779B62B}" srcId="{61E7FCA3-09E4-46DC-86A6-9080187FC541}" destId="{B75AE5A5-8FC9-469F-B944-49C4D4F1CE95}" srcOrd="2" destOrd="0" parTransId="{8DF931BA-E61A-4728-B2A8-993179FC5A99}" sibTransId="{9EA81DB4-9058-4EE1-BC4F-C70C2F560AAA}"/>
    <dgm:cxn modelId="{76BDA55F-02A5-4836-9279-26A0223953BE}" type="presOf" srcId="{A7B30CEE-6B46-4F75-8482-CD2CC8163D2B}" destId="{8E8CAE07-1DA3-4B33-B15F-5BC8DD9A55AA}" srcOrd="1" destOrd="0" presId="urn:microsoft.com/office/officeart/2005/8/layout/list1"/>
    <dgm:cxn modelId="{958F3264-8198-4E0B-A26D-75066D2CA225}" type="presOf" srcId="{33EF26E8-20D3-40DC-A5FB-FF9FCCE1C073}" destId="{A1C94445-73D6-41CB-B973-9CA8A7167AC1}" srcOrd="0" destOrd="0" presId="urn:microsoft.com/office/officeart/2005/8/layout/list1"/>
    <dgm:cxn modelId="{1CA2F372-39CF-434A-8E0A-27E204D18DA5}" type="presOf" srcId="{61E7FCA3-09E4-46DC-86A6-9080187FC541}" destId="{1D7C3804-0DF6-47C6-BB00-553CDBEFF23F}" srcOrd="0" destOrd="0" presId="urn:microsoft.com/office/officeart/2005/8/layout/list1"/>
    <dgm:cxn modelId="{421334A8-C766-4ED1-8903-AC320CF215B1}" type="presOf" srcId="{6A2F9649-A823-4F19-A851-9A88F190EC76}" destId="{FE8065BE-3B6D-42EF-8DA0-CAC9F01CA265}" srcOrd="1" destOrd="0" presId="urn:microsoft.com/office/officeart/2005/8/layout/list1"/>
    <dgm:cxn modelId="{B32364C0-D5D9-43B7-8AB1-3A3265065879}" type="presOf" srcId="{33EF26E8-20D3-40DC-A5FB-FF9FCCE1C073}" destId="{0C6FC57A-DD0E-4FB7-B911-A10580A90B79}" srcOrd="1" destOrd="0" presId="urn:microsoft.com/office/officeart/2005/8/layout/list1"/>
    <dgm:cxn modelId="{371ABCC2-E6DB-4EB0-9B30-D9D133368E97}" type="presOf" srcId="{6A2F9649-A823-4F19-A851-9A88F190EC76}" destId="{7C2ABC2A-22FF-4F1F-BD16-11CF8F44F7B6}" srcOrd="0" destOrd="0" presId="urn:microsoft.com/office/officeart/2005/8/layout/list1"/>
    <dgm:cxn modelId="{52ED95D5-AB44-4F7C-ABD7-B0BE0F742871}" type="presOf" srcId="{B75AE5A5-8FC9-469F-B944-49C4D4F1CE95}" destId="{E890C486-A042-4B5E-BF1B-21D34391D482}" srcOrd="1" destOrd="0" presId="urn:microsoft.com/office/officeart/2005/8/layout/list1"/>
    <dgm:cxn modelId="{D871D6F5-972C-4EFA-BEDB-ACE76879FC60}" srcId="{61E7FCA3-09E4-46DC-86A6-9080187FC541}" destId="{33EF26E8-20D3-40DC-A5FB-FF9FCCE1C073}" srcOrd="0" destOrd="0" parTransId="{06A2BAF9-029C-4553-A93A-61320CA2F372}" sibTransId="{E860FA59-C10A-41F6-90D4-D241FBE9EFD7}"/>
    <dgm:cxn modelId="{CEB07EA3-A2EA-4F01-9831-E94CAA79A550}" type="presParOf" srcId="{1D7C3804-0DF6-47C6-BB00-553CDBEFF23F}" destId="{96EE2160-52A0-4592-A11E-AA62DC31BD00}" srcOrd="0" destOrd="0" presId="urn:microsoft.com/office/officeart/2005/8/layout/list1"/>
    <dgm:cxn modelId="{F715E0A3-35AC-4F35-8760-57DF20313EC3}" type="presParOf" srcId="{96EE2160-52A0-4592-A11E-AA62DC31BD00}" destId="{A1C94445-73D6-41CB-B973-9CA8A7167AC1}" srcOrd="0" destOrd="0" presId="urn:microsoft.com/office/officeart/2005/8/layout/list1"/>
    <dgm:cxn modelId="{64D5421C-B7E3-4424-852C-E594042EB9CF}" type="presParOf" srcId="{96EE2160-52A0-4592-A11E-AA62DC31BD00}" destId="{0C6FC57A-DD0E-4FB7-B911-A10580A90B79}" srcOrd="1" destOrd="0" presId="urn:microsoft.com/office/officeart/2005/8/layout/list1"/>
    <dgm:cxn modelId="{4EF5DBCB-A232-4BC6-A9DD-2833116F0E09}" type="presParOf" srcId="{1D7C3804-0DF6-47C6-BB00-553CDBEFF23F}" destId="{6860BF3B-0A3B-47BD-829F-45691E9A2554}" srcOrd="1" destOrd="0" presId="urn:microsoft.com/office/officeart/2005/8/layout/list1"/>
    <dgm:cxn modelId="{13EC6A44-A2D2-4C34-B699-DD2A42CB7AC1}" type="presParOf" srcId="{1D7C3804-0DF6-47C6-BB00-553CDBEFF23F}" destId="{65C5DBFC-54DC-4ABA-8F4E-750F8E3F8456}" srcOrd="2" destOrd="0" presId="urn:microsoft.com/office/officeart/2005/8/layout/list1"/>
    <dgm:cxn modelId="{70055C79-262B-42E2-A925-2060330FFCED}" type="presParOf" srcId="{1D7C3804-0DF6-47C6-BB00-553CDBEFF23F}" destId="{B4565879-16A7-44C0-B438-49D27522371D}" srcOrd="3" destOrd="0" presId="urn:microsoft.com/office/officeart/2005/8/layout/list1"/>
    <dgm:cxn modelId="{91DA4C91-98AE-4F36-90B7-3F103B966994}" type="presParOf" srcId="{1D7C3804-0DF6-47C6-BB00-553CDBEFF23F}" destId="{98B610D3-8A03-43C7-A69A-965FB511F435}" srcOrd="4" destOrd="0" presId="urn:microsoft.com/office/officeart/2005/8/layout/list1"/>
    <dgm:cxn modelId="{E799AD4B-CCAD-42BD-8601-54108B4C9269}" type="presParOf" srcId="{98B610D3-8A03-43C7-A69A-965FB511F435}" destId="{25509A8C-4E3E-4BEF-84CA-D2FAC564F15A}" srcOrd="0" destOrd="0" presId="urn:microsoft.com/office/officeart/2005/8/layout/list1"/>
    <dgm:cxn modelId="{42F8AA89-00E6-4D7A-8000-B646BF865D47}" type="presParOf" srcId="{98B610D3-8A03-43C7-A69A-965FB511F435}" destId="{8E8CAE07-1DA3-4B33-B15F-5BC8DD9A55AA}" srcOrd="1" destOrd="0" presId="urn:microsoft.com/office/officeart/2005/8/layout/list1"/>
    <dgm:cxn modelId="{2C6362E3-8280-46DF-BD36-200578909263}" type="presParOf" srcId="{1D7C3804-0DF6-47C6-BB00-553CDBEFF23F}" destId="{44733B6E-947A-4260-9AB4-478660909B09}" srcOrd="5" destOrd="0" presId="urn:microsoft.com/office/officeart/2005/8/layout/list1"/>
    <dgm:cxn modelId="{FA52374F-D0E3-4273-8FB6-AA8453C9A574}" type="presParOf" srcId="{1D7C3804-0DF6-47C6-BB00-553CDBEFF23F}" destId="{44E5C97A-724D-4ECE-988B-514B376ADCEF}" srcOrd="6" destOrd="0" presId="urn:microsoft.com/office/officeart/2005/8/layout/list1"/>
    <dgm:cxn modelId="{4D51486B-8A30-4E03-B991-EF5995B3ADA1}" type="presParOf" srcId="{1D7C3804-0DF6-47C6-BB00-553CDBEFF23F}" destId="{45EA029D-AD1A-414B-A43E-B120CEA28797}" srcOrd="7" destOrd="0" presId="urn:microsoft.com/office/officeart/2005/8/layout/list1"/>
    <dgm:cxn modelId="{41EEFB0D-7C76-4451-A479-A5D4DEBCA226}" type="presParOf" srcId="{1D7C3804-0DF6-47C6-BB00-553CDBEFF23F}" destId="{ED2DFE69-91DC-4B3F-9CDF-BD5402C02ACC}" srcOrd="8" destOrd="0" presId="urn:microsoft.com/office/officeart/2005/8/layout/list1"/>
    <dgm:cxn modelId="{A896E29E-22AF-423C-AAAC-5956C37A8D64}" type="presParOf" srcId="{ED2DFE69-91DC-4B3F-9CDF-BD5402C02ACC}" destId="{41A2F630-1906-4396-9D9F-D71FE92B64A6}" srcOrd="0" destOrd="0" presId="urn:microsoft.com/office/officeart/2005/8/layout/list1"/>
    <dgm:cxn modelId="{0D5397DD-9476-4725-B7FD-16774F8C717B}" type="presParOf" srcId="{ED2DFE69-91DC-4B3F-9CDF-BD5402C02ACC}" destId="{E890C486-A042-4B5E-BF1B-21D34391D482}" srcOrd="1" destOrd="0" presId="urn:microsoft.com/office/officeart/2005/8/layout/list1"/>
    <dgm:cxn modelId="{3E1607C5-07B5-4AF2-8B06-AB3A8C759BAC}" type="presParOf" srcId="{1D7C3804-0DF6-47C6-BB00-553CDBEFF23F}" destId="{86C3E68C-7C52-4279-B007-D0908FF538BC}" srcOrd="9" destOrd="0" presId="urn:microsoft.com/office/officeart/2005/8/layout/list1"/>
    <dgm:cxn modelId="{8CA2019D-D7DF-457B-B2DC-24DD00F9973E}" type="presParOf" srcId="{1D7C3804-0DF6-47C6-BB00-553CDBEFF23F}" destId="{B9363D06-BF71-407E-A736-5538C57548BD}" srcOrd="10" destOrd="0" presId="urn:microsoft.com/office/officeart/2005/8/layout/list1"/>
    <dgm:cxn modelId="{28E12812-0F86-4EF2-9CEE-CB8EB835D742}" type="presParOf" srcId="{1D7C3804-0DF6-47C6-BB00-553CDBEFF23F}" destId="{80E46E3C-19DB-42E1-8F3B-78638BB2DE72}" srcOrd="11" destOrd="0" presId="urn:microsoft.com/office/officeart/2005/8/layout/list1"/>
    <dgm:cxn modelId="{68CE9972-E47E-482F-B513-5DA5E7CD000F}" type="presParOf" srcId="{1D7C3804-0DF6-47C6-BB00-553CDBEFF23F}" destId="{8466E3BA-C5F1-4333-B680-E927F0C2835B}" srcOrd="12" destOrd="0" presId="urn:microsoft.com/office/officeart/2005/8/layout/list1"/>
    <dgm:cxn modelId="{92E46D0D-C3D7-4F88-9F2A-EF5025BE6B8E}" type="presParOf" srcId="{8466E3BA-C5F1-4333-B680-E927F0C2835B}" destId="{7C2ABC2A-22FF-4F1F-BD16-11CF8F44F7B6}" srcOrd="0" destOrd="0" presId="urn:microsoft.com/office/officeart/2005/8/layout/list1"/>
    <dgm:cxn modelId="{CD4FDA53-17B1-4101-AC6F-8B1CBFDD85F4}" type="presParOf" srcId="{8466E3BA-C5F1-4333-B680-E927F0C2835B}" destId="{FE8065BE-3B6D-42EF-8DA0-CAC9F01CA265}" srcOrd="1" destOrd="0" presId="urn:microsoft.com/office/officeart/2005/8/layout/list1"/>
    <dgm:cxn modelId="{E2B16C5D-608B-4FED-B2C0-8AC892E33768}" type="presParOf" srcId="{1D7C3804-0DF6-47C6-BB00-553CDBEFF23F}" destId="{A9575D66-1549-486B-B3AC-3A68ABE04A7B}" srcOrd="13" destOrd="0" presId="urn:microsoft.com/office/officeart/2005/8/layout/list1"/>
    <dgm:cxn modelId="{62A096C8-7DAA-4806-BF80-D84CABCCA130}" type="presParOf" srcId="{1D7C3804-0DF6-47C6-BB00-553CDBEFF23F}" destId="{CD58ED24-554F-4CC0-B3C1-491F18D0ACC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C81BEF-F1E9-4DA5-ABE3-BF440F97C45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A6AA8B-54C1-4F58-B97F-AA198659BFE1}">
      <dgm:prSet/>
      <dgm:spPr/>
      <dgm:t>
        <a:bodyPr/>
        <a:lstStyle/>
        <a:p>
          <a:r>
            <a:rPr lang="en-CA" b="1" i="0" dirty="0">
              <a:latin typeface="Calibri" panose="020F0502020204030204" pitchFamily="34" charset="0"/>
              <a:cs typeface="Calibri" panose="020F0502020204030204" pitchFamily="34" charset="0"/>
            </a:rPr>
            <a:t>Hidden Markov Model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05189F8-3487-4817-B924-CF67E2DF730C}" type="parTrans" cxnId="{C61ACFD0-E434-4990-860F-8CD439E8378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AEC70F3-9ADA-418B-A15D-D5AC6D64CFCA}" type="sibTrans" cxnId="{C61ACFD0-E434-4990-860F-8CD439E8378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1A2FED5-5BFE-4FCB-8C8B-E504686B379E}">
      <dgm:prSet/>
      <dgm:spPr/>
      <dgm:t>
        <a:bodyPr/>
        <a:lstStyle/>
        <a:p>
          <a:r>
            <a:rPr lang="en-CA" b="1" i="0" dirty="0">
              <a:latin typeface="Calibri" panose="020F0502020204030204" pitchFamily="34" charset="0"/>
              <a:cs typeface="Calibri" panose="020F0502020204030204" pitchFamily="34" charset="0"/>
            </a:rPr>
            <a:t>Conditional Random Fields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90FF9A6-F68C-4CBE-B3A6-76564AC0204D}" type="parTrans" cxnId="{F99A1F54-2926-4698-A6EC-4BF791BB4E9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04C8684-6EF5-421A-8B46-B34A01D3267F}" type="sibTrans" cxnId="{F99A1F54-2926-4698-A6EC-4BF791BB4E9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A6C17EA-0B8F-49C5-A3F5-3BBD1F81C019}">
      <dgm:prSet/>
      <dgm:spPr/>
      <dgm:t>
        <a:bodyPr/>
        <a:lstStyle/>
        <a:p>
          <a:r>
            <a:rPr lang="en-CA" b="1" i="0" dirty="0">
              <a:latin typeface="Calibri" panose="020F0502020204030204" pitchFamily="34" charset="0"/>
              <a:cs typeface="Calibri" panose="020F0502020204030204" pitchFamily="34" charset="0"/>
            </a:rPr>
            <a:t>Support Vector Machine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32480D4-276A-41B1-8CA2-FD6AF504FBFB}" type="parTrans" cxnId="{A0526A19-EA4E-4C5C-A40F-09FA3AF2FDF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9921092-5806-48C3-8973-859A42AD2C91}" type="sibTrans" cxnId="{A0526A19-EA4E-4C5C-A40F-09FA3AF2FDF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1FD83FB-6873-4C01-94D6-395DCF308C5E}">
      <dgm:prSet/>
      <dgm:spPr/>
      <dgm:t>
        <a:bodyPr/>
        <a:lstStyle/>
        <a:p>
          <a:r>
            <a:rPr lang="en-CA" b="1" i="0" dirty="0">
              <a:latin typeface="Calibri" panose="020F0502020204030204" pitchFamily="34" charset="0"/>
              <a:cs typeface="Calibri" panose="020F0502020204030204" pitchFamily="34" charset="0"/>
            </a:rPr>
            <a:t>LSTM (Bi-directional)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F91A187-16D0-47E1-8BF1-C9B12CFC2C4D}" type="parTrans" cxnId="{17DBCEF7-9855-45FF-AE40-8D589625621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27007E6-D92E-476E-A65A-4F217F897274}" type="sibTrans" cxnId="{17DBCEF7-9855-45FF-AE40-8D589625621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E749DAF-3332-49C5-A1A7-71AAE1B3CAD5}" type="pres">
      <dgm:prSet presAssocID="{67C81BEF-F1E9-4DA5-ABE3-BF440F97C459}" presName="linear" presStyleCnt="0">
        <dgm:presLayoutVars>
          <dgm:dir/>
          <dgm:animLvl val="lvl"/>
          <dgm:resizeHandles val="exact"/>
        </dgm:presLayoutVars>
      </dgm:prSet>
      <dgm:spPr/>
    </dgm:pt>
    <dgm:pt modelId="{42F8A688-C55B-43F6-8893-8A1FB4759129}" type="pres">
      <dgm:prSet presAssocID="{C8A6AA8B-54C1-4F58-B97F-AA198659BFE1}" presName="parentLin" presStyleCnt="0"/>
      <dgm:spPr/>
    </dgm:pt>
    <dgm:pt modelId="{C917300A-21F7-42FD-BC6C-9CBD391D9EFB}" type="pres">
      <dgm:prSet presAssocID="{C8A6AA8B-54C1-4F58-B97F-AA198659BFE1}" presName="parentLeftMargin" presStyleLbl="node1" presStyleIdx="0" presStyleCnt="4"/>
      <dgm:spPr/>
    </dgm:pt>
    <dgm:pt modelId="{08AADB34-FF4B-4A91-BEB0-A73507889466}" type="pres">
      <dgm:prSet presAssocID="{C8A6AA8B-54C1-4F58-B97F-AA198659BFE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7785ACC-43AA-461E-B81E-3D3531334F25}" type="pres">
      <dgm:prSet presAssocID="{C8A6AA8B-54C1-4F58-B97F-AA198659BFE1}" presName="negativeSpace" presStyleCnt="0"/>
      <dgm:spPr/>
    </dgm:pt>
    <dgm:pt modelId="{973391A7-19FA-4E48-864C-3240A883230D}" type="pres">
      <dgm:prSet presAssocID="{C8A6AA8B-54C1-4F58-B97F-AA198659BFE1}" presName="childText" presStyleLbl="conFgAcc1" presStyleIdx="0" presStyleCnt="4">
        <dgm:presLayoutVars>
          <dgm:bulletEnabled val="1"/>
        </dgm:presLayoutVars>
      </dgm:prSet>
      <dgm:spPr/>
    </dgm:pt>
    <dgm:pt modelId="{942E9314-472F-4DA3-8EDE-141C5F3E2965}" type="pres">
      <dgm:prSet presAssocID="{AAEC70F3-9ADA-418B-A15D-D5AC6D64CFCA}" presName="spaceBetweenRectangles" presStyleCnt="0"/>
      <dgm:spPr/>
    </dgm:pt>
    <dgm:pt modelId="{0297165E-8CA1-4524-8ECF-9CA9134D9BCB}" type="pres">
      <dgm:prSet presAssocID="{71A2FED5-5BFE-4FCB-8C8B-E504686B379E}" presName="parentLin" presStyleCnt="0"/>
      <dgm:spPr/>
    </dgm:pt>
    <dgm:pt modelId="{F0CB79A2-6242-487E-B6C6-DD7642BE1CF6}" type="pres">
      <dgm:prSet presAssocID="{71A2FED5-5BFE-4FCB-8C8B-E504686B379E}" presName="parentLeftMargin" presStyleLbl="node1" presStyleIdx="0" presStyleCnt="4"/>
      <dgm:spPr/>
    </dgm:pt>
    <dgm:pt modelId="{ED4D5A55-83C0-4143-85F9-E3B217B5B597}" type="pres">
      <dgm:prSet presAssocID="{71A2FED5-5BFE-4FCB-8C8B-E504686B379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BB78FB8-0F55-4FC3-AB55-3EEC0D7C961C}" type="pres">
      <dgm:prSet presAssocID="{71A2FED5-5BFE-4FCB-8C8B-E504686B379E}" presName="negativeSpace" presStyleCnt="0"/>
      <dgm:spPr/>
    </dgm:pt>
    <dgm:pt modelId="{3D468095-7BE8-4A05-9431-880BB00811DB}" type="pres">
      <dgm:prSet presAssocID="{71A2FED5-5BFE-4FCB-8C8B-E504686B379E}" presName="childText" presStyleLbl="conFgAcc1" presStyleIdx="1" presStyleCnt="4">
        <dgm:presLayoutVars>
          <dgm:bulletEnabled val="1"/>
        </dgm:presLayoutVars>
      </dgm:prSet>
      <dgm:spPr/>
    </dgm:pt>
    <dgm:pt modelId="{37E54087-167C-4208-B182-61F9B676D6A2}" type="pres">
      <dgm:prSet presAssocID="{E04C8684-6EF5-421A-8B46-B34A01D3267F}" presName="spaceBetweenRectangles" presStyleCnt="0"/>
      <dgm:spPr/>
    </dgm:pt>
    <dgm:pt modelId="{92E6D4BB-B9FC-420D-A6F2-C13FB03815FA}" type="pres">
      <dgm:prSet presAssocID="{CA6C17EA-0B8F-49C5-A3F5-3BBD1F81C019}" presName="parentLin" presStyleCnt="0"/>
      <dgm:spPr/>
    </dgm:pt>
    <dgm:pt modelId="{796FF519-BED8-44AF-9278-7C628A3C114B}" type="pres">
      <dgm:prSet presAssocID="{CA6C17EA-0B8F-49C5-A3F5-3BBD1F81C019}" presName="parentLeftMargin" presStyleLbl="node1" presStyleIdx="1" presStyleCnt="4"/>
      <dgm:spPr/>
    </dgm:pt>
    <dgm:pt modelId="{DF2BAC2D-4B71-45D1-956B-FDB02FFCF9A3}" type="pres">
      <dgm:prSet presAssocID="{CA6C17EA-0B8F-49C5-A3F5-3BBD1F81C01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F2C2D96-DBF7-4036-9F96-F5E660893819}" type="pres">
      <dgm:prSet presAssocID="{CA6C17EA-0B8F-49C5-A3F5-3BBD1F81C019}" presName="negativeSpace" presStyleCnt="0"/>
      <dgm:spPr/>
    </dgm:pt>
    <dgm:pt modelId="{9021CA62-087D-4D0C-A597-EBD769105A18}" type="pres">
      <dgm:prSet presAssocID="{CA6C17EA-0B8F-49C5-A3F5-3BBD1F81C019}" presName="childText" presStyleLbl="conFgAcc1" presStyleIdx="2" presStyleCnt="4">
        <dgm:presLayoutVars>
          <dgm:bulletEnabled val="1"/>
        </dgm:presLayoutVars>
      </dgm:prSet>
      <dgm:spPr/>
    </dgm:pt>
    <dgm:pt modelId="{74BB3184-57AE-46E0-93B2-DF42AC08E367}" type="pres">
      <dgm:prSet presAssocID="{F9921092-5806-48C3-8973-859A42AD2C91}" presName="spaceBetweenRectangles" presStyleCnt="0"/>
      <dgm:spPr/>
    </dgm:pt>
    <dgm:pt modelId="{F4CD4A17-9D60-42E7-B3FC-E60773BB81E9}" type="pres">
      <dgm:prSet presAssocID="{D1FD83FB-6873-4C01-94D6-395DCF308C5E}" presName="parentLin" presStyleCnt="0"/>
      <dgm:spPr/>
    </dgm:pt>
    <dgm:pt modelId="{FD089219-73DB-467E-A151-0297AD6F9B55}" type="pres">
      <dgm:prSet presAssocID="{D1FD83FB-6873-4C01-94D6-395DCF308C5E}" presName="parentLeftMargin" presStyleLbl="node1" presStyleIdx="2" presStyleCnt="4"/>
      <dgm:spPr/>
    </dgm:pt>
    <dgm:pt modelId="{37A1DBE3-90FC-4D14-B03E-AFC50DC02E36}" type="pres">
      <dgm:prSet presAssocID="{D1FD83FB-6873-4C01-94D6-395DCF308C5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10C53F9-BCCD-436D-8925-4C02A9519550}" type="pres">
      <dgm:prSet presAssocID="{D1FD83FB-6873-4C01-94D6-395DCF308C5E}" presName="negativeSpace" presStyleCnt="0"/>
      <dgm:spPr/>
    </dgm:pt>
    <dgm:pt modelId="{74A63C3A-FB2E-4518-A574-D6190D0DCB39}" type="pres">
      <dgm:prSet presAssocID="{D1FD83FB-6873-4C01-94D6-395DCF308C5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0526A19-EA4E-4C5C-A40F-09FA3AF2FDF4}" srcId="{67C81BEF-F1E9-4DA5-ABE3-BF440F97C459}" destId="{CA6C17EA-0B8F-49C5-A3F5-3BBD1F81C019}" srcOrd="2" destOrd="0" parTransId="{A32480D4-276A-41B1-8CA2-FD6AF504FBFB}" sibTransId="{F9921092-5806-48C3-8973-859A42AD2C91}"/>
    <dgm:cxn modelId="{4B91281C-BE3E-4FB8-8517-9C5F1D57749E}" type="presOf" srcId="{71A2FED5-5BFE-4FCB-8C8B-E504686B379E}" destId="{ED4D5A55-83C0-4143-85F9-E3B217B5B597}" srcOrd="1" destOrd="0" presId="urn:microsoft.com/office/officeart/2005/8/layout/list1"/>
    <dgm:cxn modelId="{3E64B92E-ABDE-4811-9BF6-36BB8050A9FE}" type="presOf" srcId="{67C81BEF-F1E9-4DA5-ABE3-BF440F97C459}" destId="{8E749DAF-3332-49C5-A1A7-71AAE1B3CAD5}" srcOrd="0" destOrd="0" presId="urn:microsoft.com/office/officeart/2005/8/layout/list1"/>
    <dgm:cxn modelId="{2B5D4F5D-E244-4848-BA10-EE04FB5FE157}" type="presOf" srcId="{CA6C17EA-0B8F-49C5-A3F5-3BBD1F81C019}" destId="{DF2BAC2D-4B71-45D1-956B-FDB02FFCF9A3}" srcOrd="1" destOrd="0" presId="urn:microsoft.com/office/officeart/2005/8/layout/list1"/>
    <dgm:cxn modelId="{22CB506E-F409-4C1F-B06C-A5CEC2A5515E}" type="presOf" srcId="{C8A6AA8B-54C1-4F58-B97F-AA198659BFE1}" destId="{08AADB34-FF4B-4A91-BEB0-A73507889466}" srcOrd="1" destOrd="0" presId="urn:microsoft.com/office/officeart/2005/8/layout/list1"/>
    <dgm:cxn modelId="{F99A1F54-2926-4698-A6EC-4BF791BB4E90}" srcId="{67C81BEF-F1E9-4DA5-ABE3-BF440F97C459}" destId="{71A2FED5-5BFE-4FCB-8C8B-E504686B379E}" srcOrd="1" destOrd="0" parTransId="{C90FF9A6-F68C-4CBE-B3A6-76564AC0204D}" sibTransId="{E04C8684-6EF5-421A-8B46-B34A01D3267F}"/>
    <dgm:cxn modelId="{5D317A7B-C234-4FED-A5A2-BEF5324F394C}" type="presOf" srcId="{CA6C17EA-0B8F-49C5-A3F5-3BBD1F81C019}" destId="{796FF519-BED8-44AF-9278-7C628A3C114B}" srcOrd="0" destOrd="0" presId="urn:microsoft.com/office/officeart/2005/8/layout/list1"/>
    <dgm:cxn modelId="{97B31D83-DD8F-4EE6-A59A-EE7BE8A5E923}" type="presOf" srcId="{D1FD83FB-6873-4C01-94D6-395DCF308C5E}" destId="{37A1DBE3-90FC-4D14-B03E-AFC50DC02E36}" srcOrd="1" destOrd="0" presId="urn:microsoft.com/office/officeart/2005/8/layout/list1"/>
    <dgm:cxn modelId="{2B79E788-AE45-4761-A8E1-0898D275700A}" type="presOf" srcId="{C8A6AA8B-54C1-4F58-B97F-AA198659BFE1}" destId="{C917300A-21F7-42FD-BC6C-9CBD391D9EFB}" srcOrd="0" destOrd="0" presId="urn:microsoft.com/office/officeart/2005/8/layout/list1"/>
    <dgm:cxn modelId="{7962E5A9-15CD-477D-8833-1161833E3079}" type="presOf" srcId="{D1FD83FB-6873-4C01-94D6-395DCF308C5E}" destId="{FD089219-73DB-467E-A151-0297AD6F9B55}" srcOrd="0" destOrd="0" presId="urn:microsoft.com/office/officeart/2005/8/layout/list1"/>
    <dgm:cxn modelId="{222058AB-6B6A-43A0-8788-9DD675C4224F}" type="presOf" srcId="{71A2FED5-5BFE-4FCB-8C8B-E504686B379E}" destId="{F0CB79A2-6242-487E-B6C6-DD7642BE1CF6}" srcOrd="0" destOrd="0" presId="urn:microsoft.com/office/officeart/2005/8/layout/list1"/>
    <dgm:cxn modelId="{C61ACFD0-E434-4990-860F-8CD439E83787}" srcId="{67C81BEF-F1E9-4DA5-ABE3-BF440F97C459}" destId="{C8A6AA8B-54C1-4F58-B97F-AA198659BFE1}" srcOrd="0" destOrd="0" parTransId="{E05189F8-3487-4817-B924-CF67E2DF730C}" sibTransId="{AAEC70F3-9ADA-418B-A15D-D5AC6D64CFCA}"/>
    <dgm:cxn modelId="{17DBCEF7-9855-45FF-AE40-8D589625621C}" srcId="{67C81BEF-F1E9-4DA5-ABE3-BF440F97C459}" destId="{D1FD83FB-6873-4C01-94D6-395DCF308C5E}" srcOrd="3" destOrd="0" parTransId="{4F91A187-16D0-47E1-8BF1-C9B12CFC2C4D}" sibTransId="{D27007E6-D92E-476E-A65A-4F217F897274}"/>
    <dgm:cxn modelId="{373E14AB-E2BE-4F6D-A492-A1ADE6D4B60B}" type="presParOf" srcId="{8E749DAF-3332-49C5-A1A7-71AAE1B3CAD5}" destId="{42F8A688-C55B-43F6-8893-8A1FB4759129}" srcOrd="0" destOrd="0" presId="urn:microsoft.com/office/officeart/2005/8/layout/list1"/>
    <dgm:cxn modelId="{EBF728C1-5C9E-467D-BE79-510DF7382992}" type="presParOf" srcId="{42F8A688-C55B-43F6-8893-8A1FB4759129}" destId="{C917300A-21F7-42FD-BC6C-9CBD391D9EFB}" srcOrd="0" destOrd="0" presId="urn:microsoft.com/office/officeart/2005/8/layout/list1"/>
    <dgm:cxn modelId="{CE1AA772-33A9-4AB9-9A74-CB9B7C8876C1}" type="presParOf" srcId="{42F8A688-C55B-43F6-8893-8A1FB4759129}" destId="{08AADB34-FF4B-4A91-BEB0-A73507889466}" srcOrd="1" destOrd="0" presId="urn:microsoft.com/office/officeart/2005/8/layout/list1"/>
    <dgm:cxn modelId="{D0B92361-883C-4F45-BCD6-5D4AD9796A04}" type="presParOf" srcId="{8E749DAF-3332-49C5-A1A7-71AAE1B3CAD5}" destId="{F7785ACC-43AA-461E-B81E-3D3531334F25}" srcOrd="1" destOrd="0" presId="urn:microsoft.com/office/officeart/2005/8/layout/list1"/>
    <dgm:cxn modelId="{01F77E87-E2A4-4D6C-835B-ACA03081CAD2}" type="presParOf" srcId="{8E749DAF-3332-49C5-A1A7-71AAE1B3CAD5}" destId="{973391A7-19FA-4E48-864C-3240A883230D}" srcOrd="2" destOrd="0" presId="urn:microsoft.com/office/officeart/2005/8/layout/list1"/>
    <dgm:cxn modelId="{5500EF23-61C2-44FF-8948-94620066AC09}" type="presParOf" srcId="{8E749DAF-3332-49C5-A1A7-71AAE1B3CAD5}" destId="{942E9314-472F-4DA3-8EDE-141C5F3E2965}" srcOrd="3" destOrd="0" presId="urn:microsoft.com/office/officeart/2005/8/layout/list1"/>
    <dgm:cxn modelId="{31723044-60BC-451F-B7F2-ECC92367D69D}" type="presParOf" srcId="{8E749DAF-3332-49C5-A1A7-71AAE1B3CAD5}" destId="{0297165E-8CA1-4524-8ECF-9CA9134D9BCB}" srcOrd="4" destOrd="0" presId="urn:microsoft.com/office/officeart/2005/8/layout/list1"/>
    <dgm:cxn modelId="{51205E9C-D2C4-4F63-BE7A-4DAD49E8B61F}" type="presParOf" srcId="{0297165E-8CA1-4524-8ECF-9CA9134D9BCB}" destId="{F0CB79A2-6242-487E-B6C6-DD7642BE1CF6}" srcOrd="0" destOrd="0" presId="urn:microsoft.com/office/officeart/2005/8/layout/list1"/>
    <dgm:cxn modelId="{1FE1E6B1-54FE-4872-BFE6-8DF8D1940B46}" type="presParOf" srcId="{0297165E-8CA1-4524-8ECF-9CA9134D9BCB}" destId="{ED4D5A55-83C0-4143-85F9-E3B217B5B597}" srcOrd="1" destOrd="0" presId="urn:microsoft.com/office/officeart/2005/8/layout/list1"/>
    <dgm:cxn modelId="{8B720E8F-AF7F-4229-B766-3C15CF997B07}" type="presParOf" srcId="{8E749DAF-3332-49C5-A1A7-71AAE1B3CAD5}" destId="{7BB78FB8-0F55-4FC3-AB55-3EEC0D7C961C}" srcOrd="5" destOrd="0" presId="urn:microsoft.com/office/officeart/2005/8/layout/list1"/>
    <dgm:cxn modelId="{A517547E-67C9-469A-8375-29F653E34165}" type="presParOf" srcId="{8E749DAF-3332-49C5-A1A7-71AAE1B3CAD5}" destId="{3D468095-7BE8-4A05-9431-880BB00811DB}" srcOrd="6" destOrd="0" presId="urn:microsoft.com/office/officeart/2005/8/layout/list1"/>
    <dgm:cxn modelId="{EF8B86CF-D836-495A-B106-9696D19BCA99}" type="presParOf" srcId="{8E749DAF-3332-49C5-A1A7-71AAE1B3CAD5}" destId="{37E54087-167C-4208-B182-61F9B676D6A2}" srcOrd="7" destOrd="0" presId="urn:microsoft.com/office/officeart/2005/8/layout/list1"/>
    <dgm:cxn modelId="{03145B43-BCE7-46CF-90D3-B6BD41E342A0}" type="presParOf" srcId="{8E749DAF-3332-49C5-A1A7-71AAE1B3CAD5}" destId="{92E6D4BB-B9FC-420D-A6F2-C13FB03815FA}" srcOrd="8" destOrd="0" presId="urn:microsoft.com/office/officeart/2005/8/layout/list1"/>
    <dgm:cxn modelId="{94859FFA-C109-4C61-8786-2E05A422B291}" type="presParOf" srcId="{92E6D4BB-B9FC-420D-A6F2-C13FB03815FA}" destId="{796FF519-BED8-44AF-9278-7C628A3C114B}" srcOrd="0" destOrd="0" presId="urn:microsoft.com/office/officeart/2005/8/layout/list1"/>
    <dgm:cxn modelId="{4706AB11-109C-4086-8AF0-92D30139D00D}" type="presParOf" srcId="{92E6D4BB-B9FC-420D-A6F2-C13FB03815FA}" destId="{DF2BAC2D-4B71-45D1-956B-FDB02FFCF9A3}" srcOrd="1" destOrd="0" presId="urn:microsoft.com/office/officeart/2005/8/layout/list1"/>
    <dgm:cxn modelId="{05BE2F89-FD35-411A-912D-D63F9A1CC968}" type="presParOf" srcId="{8E749DAF-3332-49C5-A1A7-71AAE1B3CAD5}" destId="{1F2C2D96-DBF7-4036-9F96-F5E660893819}" srcOrd="9" destOrd="0" presId="urn:microsoft.com/office/officeart/2005/8/layout/list1"/>
    <dgm:cxn modelId="{945E12F1-5177-44D6-842E-BF5E3B42CC2A}" type="presParOf" srcId="{8E749DAF-3332-49C5-A1A7-71AAE1B3CAD5}" destId="{9021CA62-087D-4D0C-A597-EBD769105A18}" srcOrd="10" destOrd="0" presId="urn:microsoft.com/office/officeart/2005/8/layout/list1"/>
    <dgm:cxn modelId="{ECDDC975-611B-4F33-8C8C-63D6756EC666}" type="presParOf" srcId="{8E749DAF-3332-49C5-A1A7-71AAE1B3CAD5}" destId="{74BB3184-57AE-46E0-93B2-DF42AC08E367}" srcOrd="11" destOrd="0" presId="urn:microsoft.com/office/officeart/2005/8/layout/list1"/>
    <dgm:cxn modelId="{84578C6F-98BD-49BA-888F-7B2E1333D1AF}" type="presParOf" srcId="{8E749DAF-3332-49C5-A1A7-71AAE1B3CAD5}" destId="{F4CD4A17-9D60-42E7-B3FC-E60773BB81E9}" srcOrd="12" destOrd="0" presId="urn:microsoft.com/office/officeart/2005/8/layout/list1"/>
    <dgm:cxn modelId="{84871A39-7092-4235-8268-41E7E507E6AE}" type="presParOf" srcId="{F4CD4A17-9D60-42E7-B3FC-E60773BB81E9}" destId="{FD089219-73DB-467E-A151-0297AD6F9B55}" srcOrd="0" destOrd="0" presId="urn:microsoft.com/office/officeart/2005/8/layout/list1"/>
    <dgm:cxn modelId="{0142482E-49AA-4E9F-9969-8E9437387EE1}" type="presParOf" srcId="{F4CD4A17-9D60-42E7-B3FC-E60773BB81E9}" destId="{37A1DBE3-90FC-4D14-B03E-AFC50DC02E36}" srcOrd="1" destOrd="0" presId="urn:microsoft.com/office/officeart/2005/8/layout/list1"/>
    <dgm:cxn modelId="{13337456-229D-4DD4-A3A8-DFE42D29BBFC}" type="presParOf" srcId="{8E749DAF-3332-49C5-A1A7-71AAE1B3CAD5}" destId="{310C53F9-BCCD-436D-8925-4C02A9519550}" srcOrd="13" destOrd="0" presId="urn:microsoft.com/office/officeart/2005/8/layout/list1"/>
    <dgm:cxn modelId="{D4D1C3C6-BBDF-4F33-90C9-70FAF4283D63}" type="presParOf" srcId="{8E749DAF-3332-49C5-A1A7-71AAE1B3CAD5}" destId="{74A63C3A-FB2E-4518-A574-D6190D0DCB3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91C047-2EBA-42C4-9710-31A106D21E9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4B9609-EDDB-42AE-8E4A-E2F3E8134294}">
      <dgm:prSet/>
      <dgm:spPr/>
      <dgm:t>
        <a:bodyPr/>
        <a:lstStyle/>
        <a:p>
          <a:r>
            <a:rPr lang="en-CA" b="1" i="0" dirty="0">
              <a:latin typeface="Calibri" panose="020F0502020204030204" pitchFamily="34" charset="0"/>
              <a:cs typeface="Calibri" panose="020F0502020204030204" pitchFamily="34" charset="0"/>
            </a:rPr>
            <a:t>Programming language backend: Python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B7F15D-E5B9-4E58-A088-D205D030E49F}" type="parTrans" cxnId="{755297A8-7E61-4E7E-BE6B-FF0F7F38639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A6FBE7F-2F35-4B4C-BEE2-6C609DFD170C}" type="sibTrans" cxnId="{755297A8-7E61-4E7E-BE6B-FF0F7F38639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8F95C18-6DEC-4EF2-8081-39495DA5EB92}">
      <dgm:prSet custT="1"/>
      <dgm:spPr/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Programming language frontend: React + Typescript</a:t>
          </a:r>
        </a:p>
      </dgm:t>
    </dgm:pt>
    <dgm:pt modelId="{897BDA05-3458-4B08-9EE4-697519D5ECFD}" type="parTrans" cxnId="{3713E62F-57E7-4947-A93B-910EA03D613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1E8DE0B-46A9-4A5B-A749-3AD4F604F32B}" type="sibTrans" cxnId="{3713E62F-57E7-4947-A93B-910EA03D613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2CE4DCC-0D52-405E-A82E-2C26B9A854FA}">
      <dgm:prSet/>
      <dgm:spPr/>
      <dgm:t>
        <a:bodyPr/>
        <a:lstStyle/>
        <a:p>
          <a:r>
            <a:rPr lang="en-CA" b="1" i="0" dirty="0">
              <a:latin typeface="Calibri" panose="020F0502020204030204" pitchFamily="34" charset="0"/>
              <a:cs typeface="Calibri" panose="020F0502020204030204" pitchFamily="34" charset="0"/>
            </a:rPr>
            <a:t>Data storage: AWS S3, DynamoDB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B590A95-4B1A-4187-8947-2D52CF31FD3C}" type="parTrans" cxnId="{18FEE6B0-337A-4E27-98DC-AFF534E3F04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C2121E1-B9C4-4516-A505-B2DB5BD90DCB}" type="sibTrans" cxnId="{18FEE6B0-337A-4E27-98DC-AFF534E3F04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021B2EB-27B3-4D22-B0E3-C3878AA1EA93}">
      <dgm:prSet/>
      <dgm:spPr/>
      <dgm:t>
        <a:bodyPr/>
        <a:lstStyle/>
        <a:p>
          <a:r>
            <a:rPr lang="en-CA" b="1" i="0" dirty="0">
              <a:latin typeface="Calibri" panose="020F0502020204030204" pitchFamily="34" charset="0"/>
              <a:cs typeface="Calibri" panose="020F0502020204030204" pitchFamily="34" charset="0"/>
            </a:rPr>
            <a:t>Software development toolkit</a:t>
          </a:r>
          <a:r>
            <a:rPr lang="en-CA" b="1" dirty="0">
              <a:latin typeface="Calibri" panose="020F0502020204030204" pitchFamily="34" charset="0"/>
              <a:cs typeface="Calibri" panose="020F0502020204030204" pitchFamily="34" charset="0"/>
            </a:rPr>
            <a:t>: </a:t>
          </a:r>
          <a:r>
            <a:rPr lang="en-CA" b="1" i="0" dirty="0">
              <a:latin typeface="Calibri" panose="020F0502020204030204" pitchFamily="34" charset="0"/>
              <a:cs typeface="Calibri" panose="020F0502020204030204" pitchFamily="34" charset="0"/>
            </a:rPr>
            <a:t>Aws Boto3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A6361B5-DCFF-4154-8A37-3331F53DDB17}" type="parTrans" cxnId="{B15B5189-D348-4AE1-B031-373B4C6DF28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584B014-65EE-4552-9E23-2B6356C3C7C2}" type="sibTrans" cxnId="{B15B5189-D348-4AE1-B031-373B4C6DF28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7D82E94-0849-4438-9716-C4D352703CCC}">
      <dgm:prSet/>
      <dgm:spPr/>
      <dgm:t>
        <a:bodyPr/>
        <a:lstStyle/>
        <a:p>
          <a:r>
            <a:rPr lang="en-CA" b="1" i="0" dirty="0">
              <a:latin typeface="Calibri" panose="020F0502020204030204" pitchFamily="34" charset="0"/>
              <a:cs typeface="Calibri" panose="020F0502020204030204" pitchFamily="34" charset="0"/>
            </a:rPr>
            <a:t>Serverless framework: AWS chalice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FB18A2C-B7DE-407C-B1DE-6BB11C756A9A}" type="parTrans" cxnId="{7675F519-24EA-4669-9FAB-D25B9937167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6FE2528-F776-423C-909C-188267B76D58}" type="sibTrans" cxnId="{7675F519-24EA-4669-9FAB-D25B9937167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B9C84C1-EB71-41DA-8429-B4A1B9F67228}">
      <dgm:prSet/>
      <dgm:spPr/>
      <dgm:t>
        <a:bodyPr/>
        <a:lstStyle/>
        <a:p>
          <a:r>
            <a:rPr lang="en-CA" b="1" i="0" dirty="0">
              <a:latin typeface="Calibri" panose="020F0502020204030204" pitchFamily="34" charset="0"/>
              <a:cs typeface="Calibri" panose="020F0502020204030204" pitchFamily="34" charset="0"/>
            </a:rPr>
            <a:t>Testing: Postman </a:t>
          </a:r>
          <a:r>
            <a:rPr lang="en-US" b="1" i="0" dirty="0">
              <a:latin typeface="Calibri" panose="020F0502020204030204" pitchFamily="34" charset="0"/>
              <a:cs typeface="Calibri" panose="020F0502020204030204" pitchFamily="34" charset="0"/>
            </a:rPr>
            <a:t>to test the individual APIs on localhost and Newman to test the collection on the server.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47B1758-3B9C-48BE-B7C9-80F5A136B66E}" type="parTrans" cxnId="{D00A883E-8784-4977-8F99-2E19A29B779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23C4658-CA5A-4143-9C42-2223CCA2D879}" type="sibTrans" cxnId="{D00A883E-8784-4977-8F99-2E19A29B779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7DE26F-F222-47E4-AAE1-B40B95726DAF}">
      <dgm:prSet/>
      <dgm:spPr/>
      <dgm:t>
        <a:bodyPr/>
        <a:lstStyle/>
        <a:p>
          <a:r>
            <a:rPr lang="en-CA" b="1" i="0" dirty="0">
              <a:latin typeface="Calibri" panose="020F0502020204030204" pitchFamily="34" charset="0"/>
              <a:cs typeface="Calibri" panose="020F0502020204030204" pitchFamily="34" charset="0"/>
            </a:rPr>
            <a:t>Operating system: Linux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23728C-C5E6-4735-9183-95DCF14158DF}" type="parTrans" cxnId="{BDFCC3E9-AF86-4750-ADD7-99C7DF8F7D8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DDEA3D0-C18B-404E-8DF6-0530DF3DB892}" type="sibTrans" cxnId="{BDFCC3E9-AF86-4750-ADD7-99C7DF8F7D8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8BBA0D0-8A48-43D7-BFBB-4A1DCA27204D}" type="pres">
      <dgm:prSet presAssocID="{CC91C047-2EBA-42C4-9710-31A106D21E90}" presName="diagram" presStyleCnt="0">
        <dgm:presLayoutVars>
          <dgm:dir/>
          <dgm:resizeHandles val="exact"/>
        </dgm:presLayoutVars>
      </dgm:prSet>
      <dgm:spPr/>
    </dgm:pt>
    <dgm:pt modelId="{D2B1B8ED-9F7A-4B80-ABA0-E3DF8C298DB2}" type="pres">
      <dgm:prSet presAssocID="{F74B9609-EDDB-42AE-8E4A-E2F3E8134294}" presName="node" presStyleLbl="node1" presStyleIdx="0" presStyleCnt="7">
        <dgm:presLayoutVars>
          <dgm:bulletEnabled val="1"/>
        </dgm:presLayoutVars>
      </dgm:prSet>
      <dgm:spPr/>
    </dgm:pt>
    <dgm:pt modelId="{4E8D09A0-DF0D-4A9D-92BB-0D5D4563024D}" type="pres">
      <dgm:prSet presAssocID="{CA6FBE7F-2F35-4B4C-BEE2-6C609DFD170C}" presName="sibTrans" presStyleCnt="0"/>
      <dgm:spPr/>
    </dgm:pt>
    <dgm:pt modelId="{D2EE4F3D-C258-4179-8BD1-D95CDE6E6A94}" type="pres">
      <dgm:prSet presAssocID="{F8F95C18-6DEC-4EF2-8081-39495DA5EB92}" presName="node" presStyleLbl="node1" presStyleIdx="1" presStyleCnt="7">
        <dgm:presLayoutVars>
          <dgm:bulletEnabled val="1"/>
        </dgm:presLayoutVars>
      </dgm:prSet>
      <dgm:spPr/>
    </dgm:pt>
    <dgm:pt modelId="{AF803F1B-E30B-4F4C-932B-6D9A5B9F2FC8}" type="pres">
      <dgm:prSet presAssocID="{11E8DE0B-46A9-4A5B-A749-3AD4F604F32B}" presName="sibTrans" presStyleCnt="0"/>
      <dgm:spPr/>
    </dgm:pt>
    <dgm:pt modelId="{AB734AC7-1175-4493-9A26-D2175D4D57BE}" type="pres">
      <dgm:prSet presAssocID="{52CE4DCC-0D52-405E-A82E-2C26B9A854FA}" presName="node" presStyleLbl="node1" presStyleIdx="2" presStyleCnt="7">
        <dgm:presLayoutVars>
          <dgm:bulletEnabled val="1"/>
        </dgm:presLayoutVars>
      </dgm:prSet>
      <dgm:spPr/>
    </dgm:pt>
    <dgm:pt modelId="{8E88EF88-FAE9-4C2C-8166-522F80F23EFF}" type="pres">
      <dgm:prSet presAssocID="{DC2121E1-B9C4-4516-A505-B2DB5BD90DCB}" presName="sibTrans" presStyleCnt="0"/>
      <dgm:spPr/>
    </dgm:pt>
    <dgm:pt modelId="{4004EB8D-C132-4B33-8D6B-7CC5C5D27744}" type="pres">
      <dgm:prSet presAssocID="{9021B2EB-27B3-4D22-B0E3-C3878AA1EA93}" presName="node" presStyleLbl="node1" presStyleIdx="3" presStyleCnt="7">
        <dgm:presLayoutVars>
          <dgm:bulletEnabled val="1"/>
        </dgm:presLayoutVars>
      </dgm:prSet>
      <dgm:spPr/>
    </dgm:pt>
    <dgm:pt modelId="{503A2921-4466-4CDC-95EF-1FE8E461CDE9}" type="pres">
      <dgm:prSet presAssocID="{D584B014-65EE-4552-9E23-2B6356C3C7C2}" presName="sibTrans" presStyleCnt="0"/>
      <dgm:spPr/>
    </dgm:pt>
    <dgm:pt modelId="{620565DA-0B14-44AE-B93B-BD139E900040}" type="pres">
      <dgm:prSet presAssocID="{87D82E94-0849-4438-9716-C4D352703CCC}" presName="node" presStyleLbl="node1" presStyleIdx="4" presStyleCnt="7">
        <dgm:presLayoutVars>
          <dgm:bulletEnabled val="1"/>
        </dgm:presLayoutVars>
      </dgm:prSet>
      <dgm:spPr/>
    </dgm:pt>
    <dgm:pt modelId="{3E5D5342-9DF7-4D24-8553-04A505907D9F}" type="pres">
      <dgm:prSet presAssocID="{16FE2528-F776-423C-909C-188267B76D58}" presName="sibTrans" presStyleCnt="0"/>
      <dgm:spPr/>
    </dgm:pt>
    <dgm:pt modelId="{F8A57FD3-DE33-4F66-8FAD-97AC24D0D973}" type="pres">
      <dgm:prSet presAssocID="{7B9C84C1-EB71-41DA-8429-B4A1B9F67228}" presName="node" presStyleLbl="node1" presStyleIdx="5" presStyleCnt="7">
        <dgm:presLayoutVars>
          <dgm:bulletEnabled val="1"/>
        </dgm:presLayoutVars>
      </dgm:prSet>
      <dgm:spPr/>
    </dgm:pt>
    <dgm:pt modelId="{74B1186E-0A0B-4A31-A57E-1D253978C246}" type="pres">
      <dgm:prSet presAssocID="{223C4658-CA5A-4143-9C42-2223CCA2D879}" presName="sibTrans" presStyleCnt="0"/>
      <dgm:spPr/>
    </dgm:pt>
    <dgm:pt modelId="{9C243E73-A9FC-40A1-8B92-E625689E132A}" type="pres">
      <dgm:prSet presAssocID="{0B7DE26F-F222-47E4-AAE1-B40B95726DAF}" presName="node" presStyleLbl="node1" presStyleIdx="6" presStyleCnt="7">
        <dgm:presLayoutVars>
          <dgm:bulletEnabled val="1"/>
        </dgm:presLayoutVars>
      </dgm:prSet>
      <dgm:spPr/>
    </dgm:pt>
  </dgm:ptLst>
  <dgm:cxnLst>
    <dgm:cxn modelId="{7675F519-24EA-4669-9FAB-D25B99371675}" srcId="{CC91C047-2EBA-42C4-9710-31A106D21E90}" destId="{87D82E94-0849-4438-9716-C4D352703CCC}" srcOrd="4" destOrd="0" parTransId="{6FB18A2C-B7DE-407C-B1DE-6BB11C756A9A}" sibTransId="{16FE2528-F776-423C-909C-188267B76D58}"/>
    <dgm:cxn modelId="{3713E62F-57E7-4947-A93B-910EA03D6139}" srcId="{CC91C047-2EBA-42C4-9710-31A106D21E90}" destId="{F8F95C18-6DEC-4EF2-8081-39495DA5EB92}" srcOrd="1" destOrd="0" parTransId="{897BDA05-3458-4B08-9EE4-697519D5ECFD}" sibTransId="{11E8DE0B-46A9-4A5B-A749-3AD4F604F32B}"/>
    <dgm:cxn modelId="{D00A883E-8784-4977-8F99-2E19A29B779D}" srcId="{CC91C047-2EBA-42C4-9710-31A106D21E90}" destId="{7B9C84C1-EB71-41DA-8429-B4A1B9F67228}" srcOrd="5" destOrd="0" parTransId="{847B1758-3B9C-48BE-B7C9-80F5A136B66E}" sibTransId="{223C4658-CA5A-4143-9C42-2223CCA2D879}"/>
    <dgm:cxn modelId="{218FAC6A-F2F7-490B-8FD7-CA4FF7E777E6}" type="presOf" srcId="{0B7DE26F-F222-47E4-AAE1-B40B95726DAF}" destId="{9C243E73-A9FC-40A1-8B92-E625689E132A}" srcOrd="0" destOrd="0" presId="urn:microsoft.com/office/officeart/2005/8/layout/default"/>
    <dgm:cxn modelId="{87102B89-162E-4F50-A9EE-688ADC52E56D}" type="presOf" srcId="{7B9C84C1-EB71-41DA-8429-B4A1B9F67228}" destId="{F8A57FD3-DE33-4F66-8FAD-97AC24D0D973}" srcOrd="0" destOrd="0" presId="urn:microsoft.com/office/officeart/2005/8/layout/default"/>
    <dgm:cxn modelId="{B15B5189-D348-4AE1-B031-373B4C6DF289}" srcId="{CC91C047-2EBA-42C4-9710-31A106D21E90}" destId="{9021B2EB-27B3-4D22-B0E3-C3878AA1EA93}" srcOrd="3" destOrd="0" parTransId="{8A6361B5-DCFF-4154-8A37-3331F53DDB17}" sibTransId="{D584B014-65EE-4552-9E23-2B6356C3C7C2}"/>
    <dgm:cxn modelId="{755297A8-7E61-4E7E-BE6B-FF0F7F38639E}" srcId="{CC91C047-2EBA-42C4-9710-31A106D21E90}" destId="{F74B9609-EDDB-42AE-8E4A-E2F3E8134294}" srcOrd="0" destOrd="0" parTransId="{73B7F15D-E5B9-4E58-A088-D205D030E49F}" sibTransId="{CA6FBE7F-2F35-4B4C-BEE2-6C609DFD170C}"/>
    <dgm:cxn modelId="{18FEE6B0-337A-4E27-98DC-AFF534E3F048}" srcId="{CC91C047-2EBA-42C4-9710-31A106D21E90}" destId="{52CE4DCC-0D52-405E-A82E-2C26B9A854FA}" srcOrd="2" destOrd="0" parTransId="{FB590A95-4B1A-4187-8947-2D52CF31FD3C}" sibTransId="{DC2121E1-B9C4-4516-A505-B2DB5BD90DCB}"/>
    <dgm:cxn modelId="{A8C31FB1-FF6C-4CDF-BABA-897D75DD51B9}" type="presOf" srcId="{52CE4DCC-0D52-405E-A82E-2C26B9A854FA}" destId="{AB734AC7-1175-4493-9A26-D2175D4D57BE}" srcOrd="0" destOrd="0" presId="urn:microsoft.com/office/officeart/2005/8/layout/default"/>
    <dgm:cxn modelId="{302F3ECB-CDC4-445D-9507-7EB271280C27}" type="presOf" srcId="{9021B2EB-27B3-4D22-B0E3-C3878AA1EA93}" destId="{4004EB8D-C132-4B33-8D6B-7CC5C5D27744}" srcOrd="0" destOrd="0" presId="urn:microsoft.com/office/officeart/2005/8/layout/default"/>
    <dgm:cxn modelId="{6F348ADE-079B-48D2-B5B1-66950EF9AF8C}" type="presOf" srcId="{F74B9609-EDDB-42AE-8E4A-E2F3E8134294}" destId="{D2B1B8ED-9F7A-4B80-ABA0-E3DF8C298DB2}" srcOrd="0" destOrd="0" presId="urn:microsoft.com/office/officeart/2005/8/layout/default"/>
    <dgm:cxn modelId="{F80AB7E5-8434-4514-8394-3ACD1A54552F}" type="presOf" srcId="{87D82E94-0849-4438-9716-C4D352703CCC}" destId="{620565DA-0B14-44AE-B93B-BD139E900040}" srcOrd="0" destOrd="0" presId="urn:microsoft.com/office/officeart/2005/8/layout/default"/>
    <dgm:cxn modelId="{BDFCC3E9-AF86-4750-ADD7-99C7DF8F7D8C}" srcId="{CC91C047-2EBA-42C4-9710-31A106D21E90}" destId="{0B7DE26F-F222-47E4-AAE1-B40B95726DAF}" srcOrd="6" destOrd="0" parTransId="{4E23728C-C5E6-4735-9183-95DCF14158DF}" sibTransId="{2DDEA3D0-C18B-404E-8DF6-0530DF3DB892}"/>
    <dgm:cxn modelId="{1F6CF8EF-BE10-4D7B-85C4-DADAA4725E48}" type="presOf" srcId="{F8F95C18-6DEC-4EF2-8081-39495DA5EB92}" destId="{D2EE4F3D-C258-4179-8BD1-D95CDE6E6A94}" srcOrd="0" destOrd="0" presId="urn:microsoft.com/office/officeart/2005/8/layout/default"/>
    <dgm:cxn modelId="{57D74FF3-4112-47AE-BCE6-6BB792F6A081}" type="presOf" srcId="{CC91C047-2EBA-42C4-9710-31A106D21E90}" destId="{B8BBA0D0-8A48-43D7-BFBB-4A1DCA27204D}" srcOrd="0" destOrd="0" presId="urn:microsoft.com/office/officeart/2005/8/layout/default"/>
    <dgm:cxn modelId="{BCCF92AA-0170-4DC3-9294-69D88CFD9DEF}" type="presParOf" srcId="{B8BBA0D0-8A48-43D7-BFBB-4A1DCA27204D}" destId="{D2B1B8ED-9F7A-4B80-ABA0-E3DF8C298DB2}" srcOrd="0" destOrd="0" presId="urn:microsoft.com/office/officeart/2005/8/layout/default"/>
    <dgm:cxn modelId="{46BFEFFC-1558-415D-8111-44F8C2982177}" type="presParOf" srcId="{B8BBA0D0-8A48-43D7-BFBB-4A1DCA27204D}" destId="{4E8D09A0-DF0D-4A9D-92BB-0D5D4563024D}" srcOrd="1" destOrd="0" presId="urn:microsoft.com/office/officeart/2005/8/layout/default"/>
    <dgm:cxn modelId="{72BEEA82-B64E-437C-87CF-CB77CA9B9C4E}" type="presParOf" srcId="{B8BBA0D0-8A48-43D7-BFBB-4A1DCA27204D}" destId="{D2EE4F3D-C258-4179-8BD1-D95CDE6E6A94}" srcOrd="2" destOrd="0" presId="urn:microsoft.com/office/officeart/2005/8/layout/default"/>
    <dgm:cxn modelId="{3C51FB0A-30B4-40F2-9AD4-B0FE979B2A07}" type="presParOf" srcId="{B8BBA0D0-8A48-43D7-BFBB-4A1DCA27204D}" destId="{AF803F1B-E30B-4F4C-932B-6D9A5B9F2FC8}" srcOrd="3" destOrd="0" presId="urn:microsoft.com/office/officeart/2005/8/layout/default"/>
    <dgm:cxn modelId="{39A04AA0-5589-48EE-A489-C18190EADE9C}" type="presParOf" srcId="{B8BBA0D0-8A48-43D7-BFBB-4A1DCA27204D}" destId="{AB734AC7-1175-4493-9A26-D2175D4D57BE}" srcOrd="4" destOrd="0" presId="urn:microsoft.com/office/officeart/2005/8/layout/default"/>
    <dgm:cxn modelId="{C4D60A0D-F87A-4BA3-A20D-120A409F3898}" type="presParOf" srcId="{B8BBA0D0-8A48-43D7-BFBB-4A1DCA27204D}" destId="{8E88EF88-FAE9-4C2C-8166-522F80F23EFF}" srcOrd="5" destOrd="0" presId="urn:microsoft.com/office/officeart/2005/8/layout/default"/>
    <dgm:cxn modelId="{259A17B8-CD0C-4ECA-86DE-ECD88FE89423}" type="presParOf" srcId="{B8BBA0D0-8A48-43D7-BFBB-4A1DCA27204D}" destId="{4004EB8D-C132-4B33-8D6B-7CC5C5D27744}" srcOrd="6" destOrd="0" presId="urn:microsoft.com/office/officeart/2005/8/layout/default"/>
    <dgm:cxn modelId="{0566B58E-A6C6-4BEF-A57B-F179DC1D8144}" type="presParOf" srcId="{B8BBA0D0-8A48-43D7-BFBB-4A1DCA27204D}" destId="{503A2921-4466-4CDC-95EF-1FE8E461CDE9}" srcOrd="7" destOrd="0" presId="urn:microsoft.com/office/officeart/2005/8/layout/default"/>
    <dgm:cxn modelId="{65A51075-E53D-47A1-955F-5067137D7D77}" type="presParOf" srcId="{B8BBA0D0-8A48-43D7-BFBB-4A1DCA27204D}" destId="{620565DA-0B14-44AE-B93B-BD139E900040}" srcOrd="8" destOrd="0" presId="urn:microsoft.com/office/officeart/2005/8/layout/default"/>
    <dgm:cxn modelId="{F4BA4AC0-90A8-4B1C-9C2D-5709956D277E}" type="presParOf" srcId="{B8BBA0D0-8A48-43D7-BFBB-4A1DCA27204D}" destId="{3E5D5342-9DF7-4D24-8553-04A505907D9F}" srcOrd="9" destOrd="0" presId="urn:microsoft.com/office/officeart/2005/8/layout/default"/>
    <dgm:cxn modelId="{F73F4300-48DA-4662-9D38-620428DF0FF2}" type="presParOf" srcId="{B8BBA0D0-8A48-43D7-BFBB-4A1DCA27204D}" destId="{F8A57FD3-DE33-4F66-8FAD-97AC24D0D973}" srcOrd="10" destOrd="0" presId="urn:microsoft.com/office/officeart/2005/8/layout/default"/>
    <dgm:cxn modelId="{B2450871-B740-4FC5-877F-A13B8367B770}" type="presParOf" srcId="{B8BBA0D0-8A48-43D7-BFBB-4A1DCA27204D}" destId="{74B1186E-0A0B-4A31-A57E-1D253978C246}" srcOrd="11" destOrd="0" presId="urn:microsoft.com/office/officeart/2005/8/layout/default"/>
    <dgm:cxn modelId="{9B44BA99-70AD-497A-9FD8-A95FEF9BC89A}" type="presParOf" srcId="{B8BBA0D0-8A48-43D7-BFBB-4A1DCA27204D}" destId="{9C243E73-A9FC-40A1-8B92-E625689E132A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12B362-75DB-4B0D-83E0-36A127B7B4C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EE522E-124C-44C0-8726-FD580F3CAF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AWS Textract</a:t>
          </a:r>
        </a:p>
      </dgm:t>
    </dgm:pt>
    <dgm:pt modelId="{3A6CC6E2-5C12-410B-A93F-0248CD5E1BEC}" type="parTrans" cxnId="{4BCB1940-F772-467B-8A37-96B734B6809B}">
      <dgm:prSet/>
      <dgm:spPr/>
      <dgm:t>
        <a:bodyPr/>
        <a:lstStyle/>
        <a:p>
          <a:endParaRPr lang="en-US"/>
        </a:p>
      </dgm:t>
    </dgm:pt>
    <dgm:pt modelId="{AEAC844D-630D-4181-99A1-77D182FE382A}" type="sibTrans" cxnId="{4BCB1940-F772-467B-8A37-96B734B680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E373EB5-D2EA-412C-B55E-B882DEDCD8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AWS Medical Comprehend</a:t>
          </a:r>
        </a:p>
      </dgm:t>
    </dgm:pt>
    <dgm:pt modelId="{73323990-F0D3-4F6E-BFEA-A11C7FE2FB60}" type="parTrans" cxnId="{37C07E76-FF5A-40EB-93DC-DA4A7FAF6C8B}">
      <dgm:prSet/>
      <dgm:spPr/>
      <dgm:t>
        <a:bodyPr/>
        <a:lstStyle/>
        <a:p>
          <a:endParaRPr lang="en-US"/>
        </a:p>
      </dgm:t>
    </dgm:pt>
    <dgm:pt modelId="{3D2133E1-AAA7-49A9-9DCA-B0D3087254F0}" type="sibTrans" cxnId="{37C07E76-FF5A-40EB-93DC-DA4A7FAF6C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F2D264C-9A5E-4B3B-91FE-F1CCEACD38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AWS Comprehend</a:t>
          </a:r>
        </a:p>
      </dgm:t>
    </dgm:pt>
    <dgm:pt modelId="{929970DC-8248-46D6-A86E-07E628E348E5}" type="parTrans" cxnId="{4C094028-7EE3-4B0A-A17B-A23B50491718}">
      <dgm:prSet/>
      <dgm:spPr/>
      <dgm:t>
        <a:bodyPr/>
        <a:lstStyle/>
        <a:p>
          <a:endParaRPr lang="en-US"/>
        </a:p>
      </dgm:t>
    </dgm:pt>
    <dgm:pt modelId="{90A366E1-84C5-43C1-AF18-5703C69826A0}" type="sibTrans" cxnId="{4C094028-7EE3-4B0A-A17B-A23B504917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0006AF-521E-43C4-B8DF-4941CB2C17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AWS S3</a:t>
          </a:r>
        </a:p>
      </dgm:t>
    </dgm:pt>
    <dgm:pt modelId="{7CC1EF7A-E715-4C2A-B6D9-1B5230513235}" type="parTrans" cxnId="{9CB71B6C-800D-4230-8340-BEC11BDDA9C4}">
      <dgm:prSet/>
      <dgm:spPr/>
      <dgm:t>
        <a:bodyPr/>
        <a:lstStyle/>
        <a:p>
          <a:endParaRPr lang="en-US"/>
        </a:p>
      </dgm:t>
    </dgm:pt>
    <dgm:pt modelId="{3C4FF8B9-5190-4B36-B4F3-DE7FF1CED789}" type="sibTrans" cxnId="{9CB71B6C-800D-4230-8340-BEC11BDDA9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2694B7E-8026-4A16-B94A-DF443D8E9B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AWS DynamoDB</a:t>
          </a:r>
        </a:p>
      </dgm:t>
    </dgm:pt>
    <dgm:pt modelId="{E7A5278A-7F41-48D9-9F18-8DED37B5318C}" type="parTrans" cxnId="{E7BC3C69-7965-47D8-9324-36E545BD7D1E}">
      <dgm:prSet/>
      <dgm:spPr/>
      <dgm:t>
        <a:bodyPr/>
        <a:lstStyle/>
        <a:p>
          <a:endParaRPr lang="en-CA"/>
        </a:p>
      </dgm:t>
    </dgm:pt>
    <dgm:pt modelId="{F26EDDB1-A860-46F8-BFAE-825BA5983984}" type="sibTrans" cxnId="{E7BC3C69-7965-47D8-9324-36E545BD7D1E}">
      <dgm:prSet/>
      <dgm:spPr/>
      <dgm:t>
        <a:bodyPr/>
        <a:lstStyle/>
        <a:p>
          <a:pPr>
            <a:lnSpc>
              <a:spcPct val="100000"/>
            </a:lnSpc>
          </a:pPr>
          <a:endParaRPr lang="en-CA"/>
        </a:p>
      </dgm:t>
    </dgm:pt>
    <dgm:pt modelId="{93345598-8564-4623-9DFF-209A90E75C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AWS Cognito</a:t>
          </a:r>
        </a:p>
      </dgm:t>
    </dgm:pt>
    <dgm:pt modelId="{816EACFB-70ED-4675-8A80-F6065D70A37F}" type="parTrans" cxnId="{5AE3FF91-8E0C-41B5-811D-BAE89FFD715A}">
      <dgm:prSet/>
      <dgm:spPr/>
      <dgm:t>
        <a:bodyPr/>
        <a:lstStyle/>
        <a:p>
          <a:endParaRPr lang="en-CA"/>
        </a:p>
      </dgm:t>
    </dgm:pt>
    <dgm:pt modelId="{4CC790D4-4157-414C-A9B7-40B784C0EF91}" type="sibTrans" cxnId="{5AE3FF91-8E0C-41B5-811D-BAE89FFD715A}">
      <dgm:prSet/>
      <dgm:spPr/>
      <dgm:t>
        <a:bodyPr/>
        <a:lstStyle/>
        <a:p>
          <a:endParaRPr lang="en-CA"/>
        </a:p>
      </dgm:t>
    </dgm:pt>
    <dgm:pt modelId="{9773E40F-D155-4AA6-8BB3-DE097F9CC82D}" type="pres">
      <dgm:prSet presAssocID="{A112B362-75DB-4B0D-83E0-36A127B7B4C2}" presName="root" presStyleCnt="0">
        <dgm:presLayoutVars>
          <dgm:dir/>
          <dgm:resizeHandles val="exact"/>
        </dgm:presLayoutVars>
      </dgm:prSet>
      <dgm:spPr/>
    </dgm:pt>
    <dgm:pt modelId="{12D66969-2939-4833-AFF7-054013BAE481}" type="pres">
      <dgm:prSet presAssocID="{A112B362-75DB-4B0D-83E0-36A127B7B4C2}" presName="container" presStyleCnt="0">
        <dgm:presLayoutVars>
          <dgm:dir/>
          <dgm:resizeHandles val="exact"/>
        </dgm:presLayoutVars>
      </dgm:prSet>
      <dgm:spPr/>
    </dgm:pt>
    <dgm:pt modelId="{5A4A732A-A9F0-48C1-AB88-E14FA2C838FF}" type="pres">
      <dgm:prSet presAssocID="{2AEE522E-124C-44C0-8726-FD580F3CAF48}" presName="compNode" presStyleCnt="0"/>
      <dgm:spPr/>
    </dgm:pt>
    <dgm:pt modelId="{17A3A42C-BE99-47F4-8520-DF99999B3AE3}" type="pres">
      <dgm:prSet presAssocID="{2AEE522E-124C-44C0-8726-FD580F3CAF48}" presName="iconBgRect" presStyleLbl="bgShp" presStyleIdx="0" presStyleCnt="6"/>
      <dgm:spPr/>
    </dgm:pt>
    <dgm:pt modelId="{F50C08E5-67D8-4C00-9238-BA10750DA8A1}" type="pres">
      <dgm:prSet presAssocID="{2AEE522E-124C-44C0-8726-FD580F3CAF4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D98E8B53-4AC9-4550-BBB2-247E120AE34B}" type="pres">
      <dgm:prSet presAssocID="{2AEE522E-124C-44C0-8726-FD580F3CAF48}" presName="spaceRect" presStyleCnt="0"/>
      <dgm:spPr/>
    </dgm:pt>
    <dgm:pt modelId="{6ABE6FEA-D239-4FF7-AB02-ABA39192E4EF}" type="pres">
      <dgm:prSet presAssocID="{2AEE522E-124C-44C0-8726-FD580F3CAF48}" presName="textRect" presStyleLbl="revTx" presStyleIdx="0" presStyleCnt="6">
        <dgm:presLayoutVars>
          <dgm:chMax val="1"/>
          <dgm:chPref val="1"/>
        </dgm:presLayoutVars>
      </dgm:prSet>
      <dgm:spPr/>
    </dgm:pt>
    <dgm:pt modelId="{B6A7263E-D2E6-40A9-BB4F-600AEA6E19AE}" type="pres">
      <dgm:prSet presAssocID="{AEAC844D-630D-4181-99A1-77D182FE382A}" presName="sibTrans" presStyleLbl="sibTrans2D1" presStyleIdx="0" presStyleCnt="0"/>
      <dgm:spPr/>
    </dgm:pt>
    <dgm:pt modelId="{F36CC79B-AD91-4F79-93A3-DBB3403AB626}" type="pres">
      <dgm:prSet presAssocID="{4E373EB5-D2EA-412C-B55E-B882DEDCD826}" presName="compNode" presStyleCnt="0"/>
      <dgm:spPr/>
    </dgm:pt>
    <dgm:pt modelId="{C086A874-A107-4143-B2D1-92FE10A7E2BF}" type="pres">
      <dgm:prSet presAssocID="{4E373EB5-D2EA-412C-B55E-B882DEDCD826}" presName="iconBgRect" presStyleLbl="bgShp" presStyleIdx="1" presStyleCnt="6"/>
      <dgm:spPr/>
    </dgm:pt>
    <dgm:pt modelId="{697CC70E-48D4-48F7-9B40-3109B4BDE952}" type="pres">
      <dgm:prSet presAssocID="{4E373EB5-D2EA-412C-B55E-B882DEDCD82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390B6CC3-5D11-4EDD-851A-0C906536B1F4}" type="pres">
      <dgm:prSet presAssocID="{4E373EB5-D2EA-412C-B55E-B882DEDCD826}" presName="spaceRect" presStyleCnt="0"/>
      <dgm:spPr/>
    </dgm:pt>
    <dgm:pt modelId="{F4EB12DF-7126-45A7-A535-E58DB261CB1C}" type="pres">
      <dgm:prSet presAssocID="{4E373EB5-D2EA-412C-B55E-B882DEDCD826}" presName="textRect" presStyleLbl="revTx" presStyleIdx="1" presStyleCnt="6">
        <dgm:presLayoutVars>
          <dgm:chMax val="1"/>
          <dgm:chPref val="1"/>
        </dgm:presLayoutVars>
      </dgm:prSet>
      <dgm:spPr/>
    </dgm:pt>
    <dgm:pt modelId="{8D1B59BB-D4B4-4B5F-AA80-16056A1B32C5}" type="pres">
      <dgm:prSet presAssocID="{3D2133E1-AAA7-49A9-9DCA-B0D3087254F0}" presName="sibTrans" presStyleLbl="sibTrans2D1" presStyleIdx="0" presStyleCnt="0"/>
      <dgm:spPr/>
    </dgm:pt>
    <dgm:pt modelId="{36B8B312-A7A5-46F7-84A6-5AF017B94088}" type="pres">
      <dgm:prSet presAssocID="{DF2D264C-9A5E-4B3B-91FE-F1CCEACD3845}" presName="compNode" presStyleCnt="0"/>
      <dgm:spPr/>
    </dgm:pt>
    <dgm:pt modelId="{C0DC5ADB-C948-482F-BF52-1598C2537B14}" type="pres">
      <dgm:prSet presAssocID="{DF2D264C-9A5E-4B3B-91FE-F1CCEACD3845}" presName="iconBgRect" presStyleLbl="bgShp" presStyleIdx="2" presStyleCnt="6"/>
      <dgm:spPr/>
    </dgm:pt>
    <dgm:pt modelId="{CA93FD96-888E-4174-8058-E34B50DCE298}" type="pres">
      <dgm:prSet presAssocID="{DF2D264C-9A5E-4B3B-91FE-F1CCEACD384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4F5713C-5843-4B89-9569-25DECC05A2B8}" type="pres">
      <dgm:prSet presAssocID="{DF2D264C-9A5E-4B3B-91FE-F1CCEACD3845}" presName="spaceRect" presStyleCnt="0"/>
      <dgm:spPr/>
    </dgm:pt>
    <dgm:pt modelId="{3E7E12E5-4F23-41E3-AC91-D27A248A91F8}" type="pres">
      <dgm:prSet presAssocID="{DF2D264C-9A5E-4B3B-91FE-F1CCEACD3845}" presName="textRect" presStyleLbl="revTx" presStyleIdx="2" presStyleCnt="6">
        <dgm:presLayoutVars>
          <dgm:chMax val="1"/>
          <dgm:chPref val="1"/>
        </dgm:presLayoutVars>
      </dgm:prSet>
      <dgm:spPr/>
    </dgm:pt>
    <dgm:pt modelId="{F0B88C84-68A0-4AB5-A63B-850AEA66708D}" type="pres">
      <dgm:prSet presAssocID="{90A366E1-84C5-43C1-AF18-5703C69826A0}" presName="sibTrans" presStyleLbl="sibTrans2D1" presStyleIdx="0" presStyleCnt="0"/>
      <dgm:spPr/>
    </dgm:pt>
    <dgm:pt modelId="{F890750B-76E7-4225-9942-A86DCAB931DA}" type="pres">
      <dgm:prSet presAssocID="{820006AF-521E-43C4-B8DF-4941CB2C1735}" presName="compNode" presStyleCnt="0"/>
      <dgm:spPr/>
    </dgm:pt>
    <dgm:pt modelId="{7808255B-ED68-4624-9719-4AFFB69FDC0C}" type="pres">
      <dgm:prSet presAssocID="{820006AF-521E-43C4-B8DF-4941CB2C1735}" presName="iconBgRect" presStyleLbl="bgShp" presStyleIdx="3" presStyleCnt="6"/>
      <dgm:spPr/>
    </dgm:pt>
    <dgm:pt modelId="{3B894D62-B0E8-42B7-96B3-73489FA482CD}" type="pres">
      <dgm:prSet presAssocID="{820006AF-521E-43C4-B8DF-4941CB2C173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2429A59-4F75-48B6-833F-3E6BA9A45486}" type="pres">
      <dgm:prSet presAssocID="{820006AF-521E-43C4-B8DF-4941CB2C1735}" presName="spaceRect" presStyleCnt="0"/>
      <dgm:spPr/>
    </dgm:pt>
    <dgm:pt modelId="{59DC700A-047B-45B6-984C-ADE5D9EC280A}" type="pres">
      <dgm:prSet presAssocID="{820006AF-521E-43C4-B8DF-4941CB2C1735}" presName="textRect" presStyleLbl="revTx" presStyleIdx="3" presStyleCnt="6">
        <dgm:presLayoutVars>
          <dgm:chMax val="1"/>
          <dgm:chPref val="1"/>
        </dgm:presLayoutVars>
      </dgm:prSet>
      <dgm:spPr/>
    </dgm:pt>
    <dgm:pt modelId="{BC5F48FA-CD55-4940-AB03-3CEBCFA9D19A}" type="pres">
      <dgm:prSet presAssocID="{3C4FF8B9-5190-4B36-B4F3-DE7FF1CED789}" presName="sibTrans" presStyleLbl="sibTrans2D1" presStyleIdx="0" presStyleCnt="0"/>
      <dgm:spPr/>
    </dgm:pt>
    <dgm:pt modelId="{CB6432EA-750B-4466-90E3-54843450C652}" type="pres">
      <dgm:prSet presAssocID="{42694B7E-8026-4A16-B94A-DF443D8E9BB8}" presName="compNode" presStyleCnt="0"/>
      <dgm:spPr/>
    </dgm:pt>
    <dgm:pt modelId="{33F63266-098C-4804-BEED-078333EFC237}" type="pres">
      <dgm:prSet presAssocID="{42694B7E-8026-4A16-B94A-DF443D8E9BB8}" presName="iconBgRect" presStyleLbl="bgShp" presStyleIdx="4" presStyleCnt="6"/>
      <dgm:spPr/>
    </dgm:pt>
    <dgm:pt modelId="{C9BDE0DF-FF42-4147-A46E-49630480CB1D}" type="pres">
      <dgm:prSet presAssocID="{42694B7E-8026-4A16-B94A-DF443D8E9BB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CB211AD-B7BE-486F-BCC3-2D2BED1630C7}" type="pres">
      <dgm:prSet presAssocID="{42694B7E-8026-4A16-B94A-DF443D8E9BB8}" presName="spaceRect" presStyleCnt="0"/>
      <dgm:spPr/>
    </dgm:pt>
    <dgm:pt modelId="{970398C0-5022-49C8-8A40-D9967214CAA8}" type="pres">
      <dgm:prSet presAssocID="{42694B7E-8026-4A16-B94A-DF443D8E9BB8}" presName="textRect" presStyleLbl="revTx" presStyleIdx="4" presStyleCnt="6">
        <dgm:presLayoutVars>
          <dgm:chMax val="1"/>
          <dgm:chPref val="1"/>
        </dgm:presLayoutVars>
      </dgm:prSet>
      <dgm:spPr/>
    </dgm:pt>
    <dgm:pt modelId="{A23EA734-5A19-4FF7-BA02-864753B7019E}" type="pres">
      <dgm:prSet presAssocID="{F26EDDB1-A860-46F8-BFAE-825BA5983984}" presName="sibTrans" presStyleLbl="sibTrans2D1" presStyleIdx="0" presStyleCnt="0"/>
      <dgm:spPr/>
    </dgm:pt>
    <dgm:pt modelId="{CF10C5C2-7CF5-4272-BB71-0DDF61AA3872}" type="pres">
      <dgm:prSet presAssocID="{93345598-8564-4623-9DFF-209A90E75CDD}" presName="compNode" presStyleCnt="0"/>
      <dgm:spPr/>
    </dgm:pt>
    <dgm:pt modelId="{5BB8F736-8D1C-4E8B-820B-F61DCE6AB2FE}" type="pres">
      <dgm:prSet presAssocID="{93345598-8564-4623-9DFF-209A90E75CDD}" presName="iconBgRect" presStyleLbl="bgShp" presStyleIdx="5" presStyleCnt="6"/>
      <dgm:spPr/>
    </dgm:pt>
    <dgm:pt modelId="{4D08B0D3-32BE-43CC-83CD-CDD94226F2B0}" type="pres">
      <dgm:prSet presAssocID="{93345598-8564-4623-9DFF-209A90E75CD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34EA9F9B-63EC-4314-BBB2-99C6A6AECC05}" type="pres">
      <dgm:prSet presAssocID="{93345598-8564-4623-9DFF-209A90E75CDD}" presName="spaceRect" presStyleCnt="0"/>
      <dgm:spPr/>
    </dgm:pt>
    <dgm:pt modelId="{74BFF28C-F94C-409E-B162-00964A525B27}" type="pres">
      <dgm:prSet presAssocID="{93345598-8564-4623-9DFF-209A90E75CD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505F81A-C792-4DE9-BC2D-161A7867B9F7}" type="presOf" srcId="{90A366E1-84C5-43C1-AF18-5703C69826A0}" destId="{F0B88C84-68A0-4AB5-A63B-850AEA66708D}" srcOrd="0" destOrd="0" presId="urn:microsoft.com/office/officeart/2018/2/layout/IconCircleList"/>
    <dgm:cxn modelId="{4C094028-7EE3-4B0A-A17B-A23B50491718}" srcId="{A112B362-75DB-4B0D-83E0-36A127B7B4C2}" destId="{DF2D264C-9A5E-4B3B-91FE-F1CCEACD3845}" srcOrd="2" destOrd="0" parTransId="{929970DC-8248-46D6-A86E-07E628E348E5}" sibTransId="{90A366E1-84C5-43C1-AF18-5703C69826A0}"/>
    <dgm:cxn modelId="{4BCB1940-F772-467B-8A37-96B734B6809B}" srcId="{A112B362-75DB-4B0D-83E0-36A127B7B4C2}" destId="{2AEE522E-124C-44C0-8726-FD580F3CAF48}" srcOrd="0" destOrd="0" parTransId="{3A6CC6E2-5C12-410B-A93F-0248CD5E1BEC}" sibTransId="{AEAC844D-630D-4181-99A1-77D182FE382A}"/>
    <dgm:cxn modelId="{613B0941-2B7F-40F8-A920-4EB281EE2960}" type="presOf" srcId="{4E373EB5-D2EA-412C-B55E-B882DEDCD826}" destId="{F4EB12DF-7126-45A7-A535-E58DB261CB1C}" srcOrd="0" destOrd="0" presId="urn:microsoft.com/office/officeart/2018/2/layout/IconCircleList"/>
    <dgm:cxn modelId="{A5D1DA67-2653-41DC-88D9-0F4F22DBD182}" type="presOf" srcId="{AEAC844D-630D-4181-99A1-77D182FE382A}" destId="{B6A7263E-D2E6-40A9-BB4F-600AEA6E19AE}" srcOrd="0" destOrd="0" presId="urn:microsoft.com/office/officeart/2018/2/layout/IconCircleList"/>
    <dgm:cxn modelId="{E7BC3C69-7965-47D8-9324-36E545BD7D1E}" srcId="{A112B362-75DB-4B0D-83E0-36A127B7B4C2}" destId="{42694B7E-8026-4A16-B94A-DF443D8E9BB8}" srcOrd="4" destOrd="0" parTransId="{E7A5278A-7F41-48D9-9F18-8DED37B5318C}" sibTransId="{F26EDDB1-A860-46F8-BFAE-825BA5983984}"/>
    <dgm:cxn modelId="{9CB71B6C-800D-4230-8340-BEC11BDDA9C4}" srcId="{A112B362-75DB-4B0D-83E0-36A127B7B4C2}" destId="{820006AF-521E-43C4-B8DF-4941CB2C1735}" srcOrd="3" destOrd="0" parTransId="{7CC1EF7A-E715-4C2A-B6D9-1B5230513235}" sibTransId="{3C4FF8B9-5190-4B36-B4F3-DE7FF1CED789}"/>
    <dgm:cxn modelId="{37C07E76-FF5A-40EB-93DC-DA4A7FAF6C8B}" srcId="{A112B362-75DB-4B0D-83E0-36A127B7B4C2}" destId="{4E373EB5-D2EA-412C-B55E-B882DEDCD826}" srcOrd="1" destOrd="0" parTransId="{73323990-F0D3-4F6E-BFEA-A11C7FE2FB60}" sibTransId="{3D2133E1-AAA7-49A9-9DCA-B0D3087254F0}"/>
    <dgm:cxn modelId="{C6638B5A-A2C5-4C89-8153-9B5286693DAE}" type="presOf" srcId="{DF2D264C-9A5E-4B3B-91FE-F1CCEACD3845}" destId="{3E7E12E5-4F23-41E3-AC91-D27A248A91F8}" srcOrd="0" destOrd="0" presId="urn:microsoft.com/office/officeart/2018/2/layout/IconCircleList"/>
    <dgm:cxn modelId="{5334817B-FED0-4A5C-B7F7-3F122CD9765E}" type="presOf" srcId="{820006AF-521E-43C4-B8DF-4941CB2C1735}" destId="{59DC700A-047B-45B6-984C-ADE5D9EC280A}" srcOrd="0" destOrd="0" presId="urn:microsoft.com/office/officeart/2018/2/layout/IconCircleList"/>
    <dgm:cxn modelId="{B409618D-A87E-4040-9D8E-2E29E526DD34}" type="presOf" srcId="{3D2133E1-AAA7-49A9-9DCA-B0D3087254F0}" destId="{8D1B59BB-D4B4-4B5F-AA80-16056A1B32C5}" srcOrd="0" destOrd="0" presId="urn:microsoft.com/office/officeart/2018/2/layout/IconCircleList"/>
    <dgm:cxn modelId="{AF99FB8E-DFDB-45C1-8A5A-F482F166170D}" type="presOf" srcId="{93345598-8564-4623-9DFF-209A90E75CDD}" destId="{74BFF28C-F94C-409E-B162-00964A525B27}" srcOrd="0" destOrd="0" presId="urn:microsoft.com/office/officeart/2018/2/layout/IconCircleList"/>
    <dgm:cxn modelId="{15C7E38F-450F-47C9-9C58-93B0A7E9425D}" type="presOf" srcId="{3C4FF8B9-5190-4B36-B4F3-DE7FF1CED789}" destId="{BC5F48FA-CD55-4940-AB03-3CEBCFA9D19A}" srcOrd="0" destOrd="0" presId="urn:microsoft.com/office/officeart/2018/2/layout/IconCircleList"/>
    <dgm:cxn modelId="{5AE3FF91-8E0C-41B5-811D-BAE89FFD715A}" srcId="{A112B362-75DB-4B0D-83E0-36A127B7B4C2}" destId="{93345598-8564-4623-9DFF-209A90E75CDD}" srcOrd="5" destOrd="0" parTransId="{816EACFB-70ED-4675-8A80-F6065D70A37F}" sibTransId="{4CC790D4-4157-414C-A9B7-40B784C0EF91}"/>
    <dgm:cxn modelId="{C36E78A0-3260-4C16-BD5A-0E68248EE115}" type="presOf" srcId="{42694B7E-8026-4A16-B94A-DF443D8E9BB8}" destId="{970398C0-5022-49C8-8A40-D9967214CAA8}" srcOrd="0" destOrd="0" presId="urn:microsoft.com/office/officeart/2018/2/layout/IconCircleList"/>
    <dgm:cxn modelId="{1E6BB3B3-C671-4616-BC53-08AC7ADFE78A}" type="presOf" srcId="{F26EDDB1-A860-46F8-BFAE-825BA5983984}" destId="{A23EA734-5A19-4FF7-BA02-864753B7019E}" srcOrd="0" destOrd="0" presId="urn:microsoft.com/office/officeart/2018/2/layout/IconCircleList"/>
    <dgm:cxn modelId="{328CA8D5-3C3B-4BE7-B8DC-9CA2C2E3C2CA}" type="presOf" srcId="{2AEE522E-124C-44C0-8726-FD580F3CAF48}" destId="{6ABE6FEA-D239-4FF7-AB02-ABA39192E4EF}" srcOrd="0" destOrd="0" presId="urn:microsoft.com/office/officeart/2018/2/layout/IconCircleList"/>
    <dgm:cxn modelId="{4F82C0F2-F6CF-4A70-9DF0-AABF7A3EBE70}" type="presOf" srcId="{A112B362-75DB-4B0D-83E0-36A127B7B4C2}" destId="{9773E40F-D155-4AA6-8BB3-DE097F9CC82D}" srcOrd="0" destOrd="0" presId="urn:microsoft.com/office/officeart/2018/2/layout/IconCircleList"/>
    <dgm:cxn modelId="{0A795DED-655A-4CDB-A588-59238D93B34C}" type="presParOf" srcId="{9773E40F-D155-4AA6-8BB3-DE097F9CC82D}" destId="{12D66969-2939-4833-AFF7-054013BAE481}" srcOrd="0" destOrd="0" presId="urn:microsoft.com/office/officeart/2018/2/layout/IconCircleList"/>
    <dgm:cxn modelId="{4851DDA6-0EAF-4CDD-BD5C-E91CE4EAE7C7}" type="presParOf" srcId="{12D66969-2939-4833-AFF7-054013BAE481}" destId="{5A4A732A-A9F0-48C1-AB88-E14FA2C838FF}" srcOrd="0" destOrd="0" presId="urn:microsoft.com/office/officeart/2018/2/layout/IconCircleList"/>
    <dgm:cxn modelId="{FEC736BB-B81E-4DCE-B566-FB59FED9DCBC}" type="presParOf" srcId="{5A4A732A-A9F0-48C1-AB88-E14FA2C838FF}" destId="{17A3A42C-BE99-47F4-8520-DF99999B3AE3}" srcOrd="0" destOrd="0" presId="urn:microsoft.com/office/officeart/2018/2/layout/IconCircleList"/>
    <dgm:cxn modelId="{A5CCCEC1-D5AD-403E-8D48-2597D9FFC807}" type="presParOf" srcId="{5A4A732A-A9F0-48C1-AB88-E14FA2C838FF}" destId="{F50C08E5-67D8-4C00-9238-BA10750DA8A1}" srcOrd="1" destOrd="0" presId="urn:microsoft.com/office/officeart/2018/2/layout/IconCircleList"/>
    <dgm:cxn modelId="{5D0FBCFC-17B7-406F-BE62-F495C413CC3D}" type="presParOf" srcId="{5A4A732A-A9F0-48C1-AB88-E14FA2C838FF}" destId="{D98E8B53-4AC9-4550-BBB2-247E120AE34B}" srcOrd="2" destOrd="0" presId="urn:microsoft.com/office/officeart/2018/2/layout/IconCircleList"/>
    <dgm:cxn modelId="{07A7934D-6D15-492E-99CB-D984D8206B37}" type="presParOf" srcId="{5A4A732A-A9F0-48C1-AB88-E14FA2C838FF}" destId="{6ABE6FEA-D239-4FF7-AB02-ABA39192E4EF}" srcOrd="3" destOrd="0" presId="urn:microsoft.com/office/officeart/2018/2/layout/IconCircleList"/>
    <dgm:cxn modelId="{ED7CC635-C818-4144-BF97-66EFE2B05F03}" type="presParOf" srcId="{12D66969-2939-4833-AFF7-054013BAE481}" destId="{B6A7263E-D2E6-40A9-BB4F-600AEA6E19AE}" srcOrd="1" destOrd="0" presId="urn:microsoft.com/office/officeart/2018/2/layout/IconCircleList"/>
    <dgm:cxn modelId="{00667800-9736-4E18-B0D2-587AA1472AAA}" type="presParOf" srcId="{12D66969-2939-4833-AFF7-054013BAE481}" destId="{F36CC79B-AD91-4F79-93A3-DBB3403AB626}" srcOrd="2" destOrd="0" presId="urn:microsoft.com/office/officeart/2018/2/layout/IconCircleList"/>
    <dgm:cxn modelId="{2B4A7E36-BC2F-46F8-B006-C687D04F0C8C}" type="presParOf" srcId="{F36CC79B-AD91-4F79-93A3-DBB3403AB626}" destId="{C086A874-A107-4143-B2D1-92FE10A7E2BF}" srcOrd="0" destOrd="0" presId="urn:microsoft.com/office/officeart/2018/2/layout/IconCircleList"/>
    <dgm:cxn modelId="{70C984E8-4343-4D46-9690-96BBE202FE55}" type="presParOf" srcId="{F36CC79B-AD91-4F79-93A3-DBB3403AB626}" destId="{697CC70E-48D4-48F7-9B40-3109B4BDE952}" srcOrd="1" destOrd="0" presId="urn:microsoft.com/office/officeart/2018/2/layout/IconCircleList"/>
    <dgm:cxn modelId="{81A33506-B4DE-44FE-8B26-6A3567DEEF11}" type="presParOf" srcId="{F36CC79B-AD91-4F79-93A3-DBB3403AB626}" destId="{390B6CC3-5D11-4EDD-851A-0C906536B1F4}" srcOrd="2" destOrd="0" presId="urn:microsoft.com/office/officeart/2018/2/layout/IconCircleList"/>
    <dgm:cxn modelId="{A981C2CE-190B-4EB8-A0DA-028867EB0AAF}" type="presParOf" srcId="{F36CC79B-AD91-4F79-93A3-DBB3403AB626}" destId="{F4EB12DF-7126-45A7-A535-E58DB261CB1C}" srcOrd="3" destOrd="0" presId="urn:microsoft.com/office/officeart/2018/2/layout/IconCircleList"/>
    <dgm:cxn modelId="{019208D7-65CC-453F-B817-D2BC8C56441C}" type="presParOf" srcId="{12D66969-2939-4833-AFF7-054013BAE481}" destId="{8D1B59BB-D4B4-4B5F-AA80-16056A1B32C5}" srcOrd="3" destOrd="0" presId="urn:microsoft.com/office/officeart/2018/2/layout/IconCircleList"/>
    <dgm:cxn modelId="{6645BCFD-885A-4F10-B4F9-FDCC6B126659}" type="presParOf" srcId="{12D66969-2939-4833-AFF7-054013BAE481}" destId="{36B8B312-A7A5-46F7-84A6-5AF017B94088}" srcOrd="4" destOrd="0" presId="urn:microsoft.com/office/officeart/2018/2/layout/IconCircleList"/>
    <dgm:cxn modelId="{1DE23169-323F-4EB7-8329-67577BD2D878}" type="presParOf" srcId="{36B8B312-A7A5-46F7-84A6-5AF017B94088}" destId="{C0DC5ADB-C948-482F-BF52-1598C2537B14}" srcOrd="0" destOrd="0" presId="urn:microsoft.com/office/officeart/2018/2/layout/IconCircleList"/>
    <dgm:cxn modelId="{153B48EC-AD00-4F96-A4C1-93EEC9050A4C}" type="presParOf" srcId="{36B8B312-A7A5-46F7-84A6-5AF017B94088}" destId="{CA93FD96-888E-4174-8058-E34B50DCE298}" srcOrd="1" destOrd="0" presId="urn:microsoft.com/office/officeart/2018/2/layout/IconCircleList"/>
    <dgm:cxn modelId="{C31EE577-8AE9-45D1-86BB-BF46F2650756}" type="presParOf" srcId="{36B8B312-A7A5-46F7-84A6-5AF017B94088}" destId="{94F5713C-5843-4B89-9569-25DECC05A2B8}" srcOrd="2" destOrd="0" presId="urn:microsoft.com/office/officeart/2018/2/layout/IconCircleList"/>
    <dgm:cxn modelId="{28CCD8CD-3275-4824-9AA9-ADA18217FE26}" type="presParOf" srcId="{36B8B312-A7A5-46F7-84A6-5AF017B94088}" destId="{3E7E12E5-4F23-41E3-AC91-D27A248A91F8}" srcOrd="3" destOrd="0" presId="urn:microsoft.com/office/officeart/2018/2/layout/IconCircleList"/>
    <dgm:cxn modelId="{9908F673-A570-475A-B87A-8978DBFC6E4D}" type="presParOf" srcId="{12D66969-2939-4833-AFF7-054013BAE481}" destId="{F0B88C84-68A0-4AB5-A63B-850AEA66708D}" srcOrd="5" destOrd="0" presId="urn:microsoft.com/office/officeart/2018/2/layout/IconCircleList"/>
    <dgm:cxn modelId="{E937696A-0D56-49B5-A431-D6399E911BF0}" type="presParOf" srcId="{12D66969-2939-4833-AFF7-054013BAE481}" destId="{F890750B-76E7-4225-9942-A86DCAB931DA}" srcOrd="6" destOrd="0" presId="urn:microsoft.com/office/officeart/2018/2/layout/IconCircleList"/>
    <dgm:cxn modelId="{86817AA0-10B9-43D0-AE64-F7686B1DE2ED}" type="presParOf" srcId="{F890750B-76E7-4225-9942-A86DCAB931DA}" destId="{7808255B-ED68-4624-9719-4AFFB69FDC0C}" srcOrd="0" destOrd="0" presId="urn:microsoft.com/office/officeart/2018/2/layout/IconCircleList"/>
    <dgm:cxn modelId="{5C86C107-132C-4F75-BE16-523EC45269AF}" type="presParOf" srcId="{F890750B-76E7-4225-9942-A86DCAB931DA}" destId="{3B894D62-B0E8-42B7-96B3-73489FA482CD}" srcOrd="1" destOrd="0" presId="urn:microsoft.com/office/officeart/2018/2/layout/IconCircleList"/>
    <dgm:cxn modelId="{084B65CC-DF40-4C37-8039-4034FFDE7087}" type="presParOf" srcId="{F890750B-76E7-4225-9942-A86DCAB931DA}" destId="{F2429A59-4F75-48B6-833F-3E6BA9A45486}" srcOrd="2" destOrd="0" presId="urn:microsoft.com/office/officeart/2018/2/layout/IconCircleList"/>
    <dgm:cxn modelId="{0FFB6CC4-5711-4F6C-9314-1B682FE30905}" type="presParOf" srcId="{F890750B-76E7-4225-9942-A86DCAB931DA}" destId="{59DC700A-047B-45B6-984C-ADE5D9EC280A}" srcOrd="3" destOrd="0" presId="urn:microsoft.com/office/officeart/2018/2/layout/IconCircleList"/>
    <dgm:cxn modelId="{1325810C-1522-43CC-83D5-2957DD067E46}" type="presParOf" srcId="{12D66969-2939-4833-AFF7-054013BAE481}" destId="{BC5F48FA-CD55-4940-AB03-3CEBCFA9D19A}" srcOrd="7" destOrd="0" presId="urn:microsoft.com/office/officeart/2018/2/layout/IconCircleList"/>
    <dgm:cxn modelId="{17434A79-473A-4A4B-A808-C021FB95007E}" type="presParOf" srcId="{12D66969-2939-4833-AFF7-054013BAE481}" destId="{CB6432EA-750B-4466-90E3-54843450C652}" srcOrd="8" destOrd="0" presId="urn:microsoft.com/office/officeart/2018/2/layout/IconCircleList"/>
    <dgm:cxn modelId="{2EFCF542-389D-4437-B3C3-FD6BEA7A8042}" type="presParOf" srcId="{CB6432EA-750B-4466-90E3-54843450C652}" destId="{33F63266-098C-4804-BEED-078333EFC237}" srcOrd="0" destOrd="0" presId="urn:microsoft.com/office/officeart/2018/2/layout/IconCircleList"/>
    <dgm:cxn modelId="{DCD86C3E-4898-4348-935C-629083FDFDFA}" type="presParOf" srcId="{CB6432EA-750B-4466-90E3-54843450C652}" destId="{C9BDE0DF-FF42-4147-A46E-49630480CB1D}" srcOrd="1" destOrd="0" presId="urn:microsoft.com/office/officeart/2018/2/layout/IconCircleList"/>
    <dgm:cxn modelId="{C46DBD89-7D16-410A-8378-9E68C4DEA349}" type="presParOf" srcId="{CB6432EA-750B-4466-90E3-54843450C652}" destId="{7CB211AD-B7BE-486F-BCC3-2D2BED1630C7}" srcOrd="2" destOrd="0" presId="urn:microsoft.com/office/officeart/2018/2/layout/IconCircleList"/>
    <dgm:cxn modelId="{2542DDAE-CDE8-4553-8E47-5426AC4F9B12}" type="presParOf" srcId="{CB6432EA-750B-4466-90E3-54843450C652}" destId="{970398C0-5022-49C8-8A40-D9967214CAA8}" srcOrd="3" destOrd="0" presId="urn:microsoft.com/office/officeart/2018/2/layout/IconCircleList"/>
    <dgm:cxn modelId="{EF0F1A78-AFA2-4559-9CF8-C6C42B9B5654}" type="presParOf" srcId="{12D66969-2939-4833-AFF7-054013BAE481}" destId="{A23EA734-5A19-4FF7-BA02-864753B7019E}" srcOrd="9" destOrd="0" presId="urn:microsoft.com/office/officeart/2018/2/layout/IconCircleList"/>
    <dgm:cxn modelId="{913E793B-A0CA-4F73-8A3E-F6F49B8396CC}" type="presParOf" srcId="{12D66969-2939-4833-AFF7-054013BAE481}" destId="{CF10C5C2-7CF5-4272-BB71-0DDF61AA3872}" srcOrd="10" destOrd="0" presId="urn:microsoft.com/office/officeart/2018/2/layout/IconCircleList"/>
    <dgm:cxn modelId="{C04ABD1B-31BD-4D15-AD59-0AFB04B797B9}" type="presParOf" srcId="{CF10C5C2-7CF5-4272-BB71-0DDF61AA3872}" destId="{5BB8F736-8D1C-4E8B-820B-F61DCE6AB2FE}" srcOrd="0" destOrd="0" presId="urn:microsoft.com/office/officeart/2018/2/layout/IconCircleList"/>
    <dgm:cxn modelId="{1DCF17EB-63C9-4A15-8CB1-54469061F5C3}" type="presParOf" srcId="{CF10C5C2-7CF5-4272-BB71-0DDF61AA3872}" destId="{4D08B0D3-32BE-43CC-83CD-CDD94226F2B0}" srcOrd="1" destOrd="0" presId="urn:microsoft.com/office/officeart/2018/2/layout/IconCircleList"/>
    <dgm:cxn modelId="{7A75013F-F51D-4C9B-A6CC-9B9E8787FD9F}" type="presParOf" srcId="{CF10C5C2-7CF5-4272-BB71-0DDF61AA3872}" destId="{34EA9F9B-63EC-4314-BBB2-99C6A6AECC05}" srcOrd="2" destOrd="0" presId="urn:microsoft.com/office/officeart/2018/2/layout/IconCircleList"/>
    <dgm:cxn modelId="{130FD571-C256-499E-B008-8C64B9E973E9}" type="presParOf" srcId="{CF10C5C2-7CF5-4272-BB71-0DDF61AA3872}" destId="{74BFF28C-F94C-409E-B162-00964A525B2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2C3DD6-3E39-4775-B676-55CC3C5FBDB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E92A99-A5FC-49A4-9087-42DF47BDE5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Develop a multi-tiered web application that allows a user to upload an image of a business card by means of a web form and receive the results of text detection for: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9B40868-6C47-4681-9EDF-6E892B08BF2F}" type="parTrans" cxnId="{1A5EDE79-8B3C-4CE6-970A-C9A56C21E5D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904510C-0444-44E3-95E8-9EB2CEC649A2}" type="sibTrans" cxnId="{1A5EDE79-8B3C-4CE6-970A-C9A56C21E5D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DDF14D7-DF20-422C-B600-DFC8419F44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latin typeface="Calibri" panose="020F0502020204030204" pitchFamily="34" charset="0"/>
              <a:cs typeface="Calibri" panose="020F0502020204030204" pitchFamily="34" charset="0"/>
            </a:rPr>
            <a:t>Names</a:t>
          </a:r>
          <a:endParaRPr lang="en-US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CB2665D-76D2-43B7-B627-9E54DC5EA8F2}" type="parTrans" cxnId="{FFF4675B-DD8C-4F02-AC28-85C39EB999F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44CBE96-A834-4642-8CF5-1F9400B3E7CD}" type="sibTrans" cxnId="{FFF4675B-DD8C-4F02-AC28-85C39EB999F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F69450E-3502-436B-8184-911F8171F4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The application performs entity detection automatically upon receiving the process request from the user and then allows the user to store the data in the application database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0F5FD1C-3431-423F-8C10-8B506E6E51F9}" type="parTrans" cxnId="{D74F293A-1B29-4843-9448-42F062E02A2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1FB2454-53D2-4313-9C92-EC64EB285188}" type="sibTrans" cxnId="{D74F293A-1B29-4843-9448-42F062E02A2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8FA6D74-6DDD-4DB6-8A0E-A3078F7D56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latin typeface="Calibri" panose="020F0502020204030204" pitchFamily="34" charset="0"/>
              <a:cs typeface="Calibri" panose="020F0502020204030204" pitchFamily="34" charset="0"/>
            </a:rPr>
            <a:t>Telephone numbers</a:t>
          </a:r>
          <a:endParaRPr lang="en-US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D964623-F88A-4918-803B-FD29368094BE}" type="sibTrans" cxnId="{52AFD9AF-0C82-46EC-86EC-1D700C6A582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8BE4647-B6A5-4B1D-9EAC-F6C9EFA100F4}" type="parTrans" cxnId="{52AFD9AF-0C82-46EC-86EC-1D700C6A582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FB945D3-4490-4443-8605-B46D54930D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>
              <a:latin typeface="Calibri" panose="020F0502020204030204" pitchFamily="34" charset="0"/>
              <a:cs typeface="Calibri" panose="020F0502020204030204" pitchFamily="34" charset="0"/>
            </a:rPr>
            <a:t>Email Addresses</a:t>
          </a:r>
          <a:endParaRPr lang="en-US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1B05F7F-B776-43BB-AF55-A5149A24F48A}" type="sibTrans" cxnId="{D145BABC-3517-424D-918A-8735A522AAE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19AEBE4-45E3-471E-874D-39C3915EA058}" type="parTrans" cxnId="{D145BABC-3517-424D-918A-8735A522AAE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5E1A17-FEE9-449A-AD55-6EBBC7A5D5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latin typeface="Calibri" panose="020F0502020204030204" pitchFamily="34" charset="0"/>
              <a:cs typeface="Calibri" panose="020F0502020204030204" pitchFamily="34" charset="0"/>
            </a:rPr>
            <a:t>Company Name</a:t>
          </a:r>
          <a:endParaRPr lang="en-US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A263EF2-09A9-49F0-8420-780717EAA473}" type="sibTrans" cxnId="{EAD8EE8D-0D8C-47D9-9A25-85A1EFC876B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AB6616-0422-4DF3-8322-32B840DA54A4}" type="parTrans" cxnId="{EAD8EE8D-0D8C-47D9-9A25-85A1EFC876B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766D582-873D-455D-B1B5-0E60C095AB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>
              <a:latin typeface="Calibri" panose="020F0502020204030204" pitchFamily="34" charset="0"/>
              <a:cs typeface="Calibri" panose="020F0502020204030204" pitchFamily="34" charset="0"/>
            </a:rPr>
            <a:t>Company Website</a:t>
          </a:r>
          <a:endParaRPr lang="en-US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6649DE4-D084-4E18-8BD6-BBDFF5D340D5}" type="sibTrans" cxnId="{E3314EF9-9590-4CDC-9CC1-5AC84875192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E136F14-568A-4E6B-9208-14C33DC5893D}" type="parTrans" cxnId="{E3314EF9-9590-4CDC-9CC1-5AC84875192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4388686-816D-4194-8BD1-14707E19D0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latin typeface="Calibri" panose="020F0502020204030204" pitchFamily="34" charset="0"/>
              <a:cs typeface="Calibri" panose="020F0502020204030204" pitchFamily="34" charset="0"/>
            </a:rPr>
            <a:t>Company Address</a:t>
          </a:r>
          <a:endParaRPr lang="en-US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99C2439-84B6-43A1-A4D2-D153159D39E9}" type="sibTrans" cxnId="{66D53D28-C290-4C3B-AB49-A7136397CAE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B9F4BCE-FC50-4A98-ACA8-1B2352C9BE38}" type="parTrans" cxnId="{66D53D28-C290-4C3B-AB49-A7136397CAE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819DA22-13F4-4F3F-BC36-358938E4603E}" type="pres">
      <dgm:prSet presAssocID="{E72C3DD6-3E39-4775-B676-55CC3C5FBDB2}" presName="root" presStyleCnt="0">
        <dgm:presLayoutVars>
          <dgm:dir/>
          <dgm:resizeHandles val="exact"/>
        </dgm:presLayoutVars>
      </dgm:prSet>
      <dgm:spPr/>
    </dgm:pt>
    <dgm:pt modelId="{C69931D4-69B6-4B9D-8510-4C535AE06D8F}" type="pres">
      <dgm:prSet presAssocID="{3CE92A99-A5FC-49A4-9087-42DF47BDE582}" presName="compNode" presStyleCnt="0"/>
      <dgm:spPr/>
    </dgm:pt>
    <dgm:pt modelId="{7EA1E06F-8DA8-4F71-B63E-29DAA3F5BD51}" type="pres">
      <dgm:prSet presAssocID="{3CE92A99-A5FC-49A4-9087-42DF47BDE582}" presName="bgRect" presStyleLbl="bgShp" presStyleIdx="0" presStyleCnt="2"/>
      <dgm:spPr/>
    </dgm:pt>
    <dgm:pt modelId="{2232DEF1-C4C5-4DFF-8A2C-51743534979E}" type="pres">
      <dgm:prSet presAssocID="{3CE92A99-A5FC-49A4-9087-42DF47BDE58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7953AB3-1AD7-4FCF-98B0-15C329A09DAE}" type="pres">
      <dgm:prSet presAssocID="{3CE92A99-A5FC-49A4-9087-42DF47BDE582}" presName="spaceRect" presStyleCnt="0"/>
      <dgm:spPr/>
    </dgm:pt>
    <dgm:pt modelId="{7847C71D-6E61-4BA2-8458-9A44DAFBE059}" type="pres">
      <dgm:prSet presAssocID="{3CE92A99-A5FC-49A4-9087-42DF47BDE582}" presName="parTx" presStyleLbl="revTx" presStyleIdx="0" presStyleCnt="3">
        <dgm:presLayoutVars>
          <dgm:chMax val="0"/>
          <dgm:chPref val="0"/>
        </dgm:presLayoutVars>
      </dgm:prSet>
      <dgm:spPr/>
    </dgm:pt>
    <dgm:pt modelId="{38260EE5-375A-4534-B6EE-500F6B64AFF2}" type="pres">
      <dgm:prSet presAssocID="{3CE92A99-A5FC-49A4-9087-42DF47BDE582}" presName="desTx" presStyleLbl="revTx" presStyleIdx="1" presStyleCnt="3">
        <dgm:presLayoutVars/>
      </dgm:prSet>
      <dgm:spPr/>
    </dgm:pt>
    <dgm:pt modelId="{89A8832C-0AC3-4377-B4C1-462FEF3CF35E}" type="pres">
      <dgm:prSet presAssocID="{3904510C-0444-44E3-95E8-9EB2CEC649A2}" presName="sibTrans" presStyleCnt="0"/>
      <dgm:spPr/>
    </dgm:pt>
    <dgm:pt modelId="{D766E7CB-DC9A-4E0C-BBF6-10DD129646F8}" type="pres">
      <dgm:prSet presAssocID="{3F69450E-3502-436B-8184-911F8171F444}" presName="compNode" presStyleCnt="0"/>
      <dgm:spPr/>
    </dgm:pt>
    <dgm:pt modelId="{70F3D82F-1070-4887-9AE5-F167771D6094}" type="pres">
      <dgm:prSet presAssocID="{3F69450E-3502-436B-8184-911F8171F444}" presName="bgRect" presStyleLbl="bgShp" presStyleIdx="1" presStyleCnt="2"/>
      <dgm:spPr/>
    </dgm:pt>
    <dgm:pt modelId="{B22311DB-63B2-47D2-BA05-C5BF2B88D672}" type="pres">
      <dgm:prSet presAssocID="{3F69450E-3502-436B-8184-911F8171F44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Littering"/>
        </a:ext>
      </dgm:extLst>
    </dgm:pt>
    <dgm:pt modelId="{A6EC253F-4C32-4154-81D3-AB3F7573679F}" type="pres">
      <dgm:prSet presAssocID="{3F69450E-3502-436B-8184-911F8171F444}" presName="spaceRect" presStyleCnt="0"/>
      <dgm:spPr/>
    </dgm:pt>
    <dgm:pt modelId="{5B557414-E0DF-432C-8EB0-E7547FEAD564}" type="pres">
      <dgm:prSet presAssocID="{3F69450E-3502-436B-8184-911F8171F44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B299504-E96E-454C-BFA9-C8D2D3CF8FD4}" type="presOf" srcId="{3F69450E-3502-436B-8184-911F8171F444}" destId="{5B557414-E0DF-432C-8EB0-E7547FEAD564}" srcOrd="0" destOrd="0" presId="urn:microsoft.com/office/officeart/2018/2/layout/IconVerticalSolidList"/>
    <dgm:cxn modelId="{904DAC10-B188-4B2F-8643-C0D1E917BBEC}" type="presOf" srcId="{E72C3DD6-3E39-4775-B676-55CC3C5FBDB2}" destId="{6819DA22-13F4-4F3F-BC36-358938E4603E}" srcOrd="0" destOrd="0" presId="urn:microsoft.com/office/officeart/2018/2/layout/IconVerticalSolidList"/>
    <dgm:cxn modelId="{23FA331D-776E-426C-979C-2E38BDB4D596}" type="presOf" srcId="{6FB945D3-4490-4443-8605-B46D54930D03}" destId="{38260EE5-375A-4534-B6EE-500F6B64AFF2}" srcOrd="0" destOrd="2" presId="urn:microsoft.com/office/officeart/2018/2/layout/IconVerticalSolidList"/>
    <dgm:cxn modelId="{66D53D28-C290-4C3B-AB49-A7136397CAEE}" srcId="{3CE92A99-A5FC-49A4-9087-42DF47BDE582}" destId="{04388686-816D-4194-8BD1-14707E19D0AE}" srcOrd="5" destOrd="0" parTransId="{AB9F4BCE-FC50-4A98-ACA8-1B2352C9BE38}" sibTransId="{A99C2439-84B6-43A1-A4D2-D153159D39E9}"/>
    <dgm:cxn modelId="{D74F293A-1B29-4843-9448-42F062E02A24}" srcId="{E72C3DD6-3E39-4775-B676-55CC3C5FBDB2}" destId="{3F69450E-3502-436B-8184-911F8171F444}" srcOrd="1" destOrd="0" parTransId="{50F5FD1C-3431-423F-8C10-8B506E6E51F9}" sibTransId="{E1FB2454-53D2-4313-9C92-EC64EB285188}"/>
    <dgm:cxn modelId="{FFF4675B-DD8C-4F02-AC28-85C39EB999FE}" srcId="{3CE92A99-A5FC-49A4-9087-42DF47BDE582}" destId="{CDDF14D7-DF20-422C-B600-DFC8419F4442}" srcOrd="0" destOrd="0" parTransId="{ECB2665D-76D2-43B7-B627-9E54DC5EA8F2}" sibTransId="{844CBE96-A834-4642-8CF5-1F9400B3E7CD}"/>
    <dgm:cxn modelId="{EA4F5862-AABF-40ED-8919-ED7921338D18}" type="presOf" srcId="{04388686-816D-4194-8BD1-14707E19D0AE}" destId="{38260EE5-375A-4534-B6EE-500F6B64AFF2}" srcOrd="0" destOrd="5" presId="urn:microsoft.com/office/officeart/2018/2/layout/IconVerticalSolidList"/>
    <dgm:cxn modelId="{1A5EDE79-8B3C-4CE6-970A-C9A56C21E5D7}" srcId="{E72C3DD6-3E39-4775-B676-55CC3C5FBDB2}" destId="{3CE92A99-A5FC-49A4-9087-42DF47BDE582}" srcOrd="0" destOrd="0" parTransId="{89B40868-6C47-4681-9EDF-6E892B08BF2F}" sibTransId="{3904510C-0444-44E3-95E8-9EB2CEC649A2}"/>
    <dgm:cxn modelId="{75D7F485-0DBB-42BA-8999-AE7C304CCCF8}" type="presOf" srcId="{D766D582-873D-455D-B1B5-0E60C095AB88}" destId="{38260EE5-375A-4534-B6EE-500F6B64AFF2}" srcOrd="0" destOrd="4" presId="urn:microsoft.com/office/officeart/2018/2/layout/IconVerticalSolidList"/>
    <dgm:cxn modelId="{EAD8EE8D-0D8C-47D9-9A25-85A1EFC876B5}" srcId="{3CE92A99-A5FC-49A4-9087-42DF47BDE582}" destId="{7F5E1A17-FEE9-449A-AD55-6EBBC7A5D5F9}" srcOrd="3" destOrd="0" parTransId="{C2AB6616-0422-4DF3-8322-32B840DA54A4}" sibTransId="{AA263EF2-09A9-49F0-8420-780717EAA473}"/>
    <dgm:cxn modelId="{52AFD9AF-0C82-46EC-86EC-1D700C6A582D}" srcId="{3CE92A99-A5FC-49A4-9087-42DF47BDE582}" destId="{88FA6D74-6DDD-4DB6-8A0E-A3078F7D56A3}" srcOrd="1" destOrd="0" parTransId="{78BE4647-B6A5-4B1D-9EAC-F6C9EFA100F4}" sibTransId="{FD964623-F88A-4918-803B-FD29368094BE}"/>
    <dgm:cxn modelId="{D145BABC-3517-424D-918A-8735A522AAEF}" srcId="{3CE92A99-A5FC-49A4-9087-42DF47BDE582}" destId="{6FB945D3-4490-4443-8605-B46D54930D03}" srcOrd="2" destOrd="0" parTransId="{619AEBE4-45E3-471E-874D-39C3915EA058}" sibTransId="{11B05F7F-B776-43BB-AF55-A5149A24F48A}"/>
    <dgm:cxn modelId="{3C06F8BE-7629-4ABC-B069-2E5D3486AB10}" type="presOf" srcId="{7F5E1A17-FEE9-449A-AD55-6EBBC7A5D5F9}" destId="{38260EE5-375A-4534-B6EE-500F6B64AFF2}" srcOrd="0" destOrd="3" presId="urn:microsoft.com/office/officeart/2018/2/layout/IconVerticalSolidList"/>
    <dgm:cxn modelId="{09E178D6-A4BE-45C7-9ED9-34B360E9B491}" type="presOf" srcId="{CDDF14D7-DF20-422C-B600-DFC8419F4442}" destId="{38260EE5-375A-4534-B6EE-500F6B64AFF2}" srcOrd="0" destOrd="0" presId="urn:microsoft.com/office/officeart/2018/2/layout/IconVerticalSolidList"/>
    <dgm:cxn modelId="{8ABDA9EB-76FE-4263-B6B9-FD0C0BAFFDF6}" type="presOf" srcId="{88FA6D74-6DDD-4DB6-8A0E-A3078F7D56A3}" destId="{38260EE5-375A-4534-B6EE-500F6B64AFF2}" srcOrd="0" destOrd="1" presId="urn:microsoft.com/office/officeart/2018/2/layout/IconVerticalSolidList"/>
    <dgm:cxn modelId="{D50128F1-2CD5-4CD5-B4C8-A12F7391082D}" type="presOf" srcId="{3CE92A99-A5FC-49A4-9087-42DF47BDE582}" destId="{7847C71D-6E61-4BA2-8458-9A44DAFBE059}" srcOrd="0" destOrd="0" presId="urn:microsoft.com/office/officeart/2018/2/layout/IconVerticalSolidList"/>
    <dgm:cxn modelId="{E3314EF9-9590-4CDC-9CC1-5AC848751924}" srcId="{3CE92A99-A5FC-49A4-9087-42DF47BDE582}" destId="{D766D582-873D-455D-B1B5-0E60C095AB88}" srcOrd="4" destOrd="0" parTransId="{8E136F14-568A-4E6B-9208-14C33DC5893D}" sibTransId="{C6649DE4-D084-4E18-8BD6-BBDFF5D340D5}"/>
    <dgm:cxn modelId="{917CFC63-D3C0-4ABD-900D-63D9184E6CAB}" type="presParOf" srcId="{6819DA22-13F4-4F3F-BC36-358938E4603E}" destId="{C69931D4-69B6-4B9D-8510-4C535AE06D8F}" srcOrd="0" destOrd="0" presId="urn:microsoft.com/office/officeart/2018/2/layout/IconVerticalSolidList"/>
    <dgm:cxn modelId="{0128B05E-E482-481C-ACBD-930AA811A403}" type="presParOf" srcId="{C69931D4-69B6-4B9D-8510-4C535AE06D8F}" destId="{7EA1E06F-8DA8-4F71-B63E-29DAA3F5BD51}" srcOrd="0" destOrd="0" presId="urn:microsoft.com/office/officeart/2018/2/layout/IconVerticalSolidList"/>
    <dgm:cxn modelId="{9756D90F-9322-4C01-AF21-472666AB6112}" type="presParOf" srcId="{C69931D4-69B6-4B9D-8510-4C535AE06D8F}" destId="{2232DEF1-C4C5-4DFF-8A2C-51743534979E}" srcOrd="1" destOrd="0" presId="urn:microsoft.com/office/officeart/2018/2/layout/IconVerticalSolidList"/>
    <dgm:cxn modelId="{E8FB88AF-19FB-4090-8044-45B275E71A38}" type="presParOf" srcId="{C69931D4-69B6-4B9D-8510-4C535AE06D8F}" destId="{07953AB3-1AD7-4FCF-98B0-15C329A09DAE}" srcOrd="2" destOrd="0" presId="urn:microsoft.com/office/officeart/2018/2/layout/IconVerticalSolidList"/>
    <dgm:cxn modelId="{2B09B530-C3DF-43E4-B153-2824F2D97340}" type="presParOf" srcId="{C69931D4-69B6-4B9D-8510-4C535AE06D8F}" destId="{7847C71D-6E61-4BA2-8458-9A44DAFBE059}" srcOrd="3" destOrd="0" presId="urn:microsoft.com/office/officeart/2018/2/layout/IconVerticalSolidList"/>
    <dgm:cxn modelId="{5AEBF769-B1EF-44C2-8282-5825E3A4ABE8}" type="presParOf" srcId="{C69931D4-69B6-4B9D-8510-4C535AE06D8F}" destId="{38260EE5-375A-4534-B6EE-500F6B64AFF2}" srcOrd="4" destOrd="0" presId="urn:microsoft.com/office/officeart/2018/2/layout/IconVerticalSolidList"/>
    <dgm:cxn modelId="{8C41ED01-DC5C-4E45-9837-5C646749F5BA}" type="presParOf" srcId="{6819DA22-13F4-4F3F-BC36-358938E4603E}" destId="{89A8832C-0AC3-4377-B4C1-462FEF3CF35E}" srcOrd="1" destOrd="0" presId="urn:microsoft.com/office/officeart/2018/2/layout/IconVerticalSolidList"/>
    <dgm:cxn modelId="{098D8FBD-F9FA-4792-9218-06DABD4C74F2}" type="presParOf" srcId="{6819DA22-13F4-4F3F-BC36-358938E4603E}" destId="{D766E7CB-DC9A-4E0C-BBF6-10DD129646F8}" srcOrd="2" destOrd="0" presId="urn:microsoft.com/office/officeart/2018/2/layout/IconVerticalSolidList"/>
    <dgm:cxn modelId="{C0AF3ED4-847F-45D1-91BB-45B050687CDB}" type="presParOf" srcId="{D766E7CB-DC9A-4E0C-BBF6-10DD129646F8}" destId="{70F3D82F-1070-4887-9AE5-F167771D6094}" srcOrd="0" destOrd="0" presId="urn:microsoft.com/office/officeart/2018/2/layout/IconVerticalSolidList"/>
    <dgm:cxn modelId="{F777AE7B-15B8-47D6-9765-0DEBC833D3E5}" type="presParOf" srcId="{D766E7CB-DC9A-4E0C-BBF6-10DD129646F8}" destId="{B22311DB-63B2-47D2-BA05-C5BF2B88D672}" srcOrd="1" destOrd="0" presId="urn:microsoft.com/office/officeart/2018/2/layout/IconVerticalSolidList"/>
    <dgm:cxn modelId="{8BE2C7BB-E267-4FC1-B189-AEC547863648}" type="presParOf" srcId="{D766E7CB-DC9A-4E0C-BBF6-10DD129646F8}" destId="{A6EC253F-4C32-4154-81D3-AB3F7573679F}" srcOrd="2" destOrd="0" presId="urn:microsoft.com/office/officeart/2018/2/layout/IconVerticalSolidList"/>
    <dgm:cxn modelId="{4942A8F7-A9CF-4C19-ADCD-0B993CBA8109}" type="presParOf" srcId="{D766E7CB-DC9A-4E0C-BBF6-10DD129646F8}" destId="{5B557414-E0DF-432C-8EB0-E7547FEAD5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575C57-CD2D-4875-A9D0-54C449B9DF0B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853DE4-B49D-4A52-9176-028E8C45A085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Image Storage</a:t>
          </a:r>
        </a:p>
      </dgm:t>
    </dgm:pt>
    <dgm:pt modelId="{635271D3-AA64-4CA7-BFCA-83A3FEBFBB70}" type="parTrans" cxnId="{E63E1718-33C9-471D-A541-42C1B6CA99F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17B07A1-159D-4A2B-92DF-E4FA1629EAB2}" type="sibTrans" cxnId="{E63E1718-33C9-471D-A541-42C1B6CA99F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5AB9049-4B21-464B-A4A4-51B910C812A4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Image storage endpoint</a:t>
          </a:r>
        </a:p>
      </dgm:t>
    </dgm:pt>
    <dgm:pt modelId="{8045CCFE-AF95-4485-9AA9-522CDCAA5722}" type="parTrans" cxnId="{D41D38B1-11E3-43AE-A23B-41B74DC0FCE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3829FA4-864C-4611-B97B-05565AADD18C}" type="sibTrans" cxnId="{D41D38B1-11E3-43AE-A23B-41B74DC0FCE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349ADC1-2DF3-4CAD-96B3-CDA962F966B6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Text Detection</a:t>
          </a:r>
        </a:p>
      </dgm:t>
    </dgm:pt>
    <dgm:pt modelId="{97688DFD-F5B0-44FE-B54A-B1D18F76E9B8}" type="parTrans" cxnId="{60BEB4CB-A272-48CD-90EC-F039EB8057E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B73B1C5-3287-4501-95EE-9F479ACBB91D}" type="sibTrans" cxnId="{60BEB4CB-A272-48CD-90EC-F039EB8057E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50D1CB7-1A29-46BD-A7E3-DAEAE19EB566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Text recognition endpoint</a:t>
          </a:r>
        </a:p>
      </dgm:t>
    </dgm:pt>
    <dgm:pt modelId="{C3855B62-99B2-49C7-933E-DF897E58A011}" type="parTrans" cxnId="{A23389D0-9BCC-4B4A-A05B-6DC6C2C6B76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91463A7-B3F0-4CA5-8479-A85F4E1D4902}" type="sibTrans" cxnId="{A23389D0-9BCC-4B4A-A05B-6DC6C2C6B76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BA2581F-221F-410F-A570-BE067DB1EA46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Create Lead / Card</a:t>
          </a:r>
        </a:p>
      </dgm:t>
    </dgm:pt>
    <dgm:pt modelId="{26A7A4FA-2A02-4AE5-AE93-A095D101A494}" type="parTrans" cxnId="{7A5C40F9-75C8-4A6D-B667-C7D1135D83E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22312B9-AB28-4257-8BF5-FB5E4A111467}" type="sibTrans" cxnId="{7A5C40F9-75C8-4A6D-B667-C7D1135D83E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1EDE74C-AC1E-4E16-911F-BBF3F2CB1E19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Create lead endpoint</a:t>
          </a:r>
        </a:p>
      </dgm:t>
    </dgm:pt>
    <dgm:pt modelId="{9D012846-5E7F-4E77-8B20-AB03AD21BF9C}" type="parTrans" cxnId="{525E8E1A-12D2-49D8-A43C-C02E09D9FCB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7B6EF57-CE07-4A67-9AAA-1D998AA1EC81}" type="sibTrans" cxnId="{525E8E1A-12D2-49D8-A43C-C02E09D9FCB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8401CA4-D1C1-48B3-891A-0DFBE1B80283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Update Lead / Card</a:t>
          </a:r>
        </a:p>
      </dgm:t>
    </dgm:pt>
    <dgm:pt modelId="{43795934-2400-4F4D-88F6-54114D40ECC7}" type="parTrans" cxnId="{A78453F5-F6E6-4B2F-8FFB-EA101F7E7E5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5907901-F138-4648-B33E-D099FD24728D}" type="sibTrans" cxnId="{A78453F5-F6E6-4B2F-8FFB-EA101F7E7E5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1340726-79AE-4280-B0DD-B34476262E65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Update lead endpoint</a:t>
          </a:r>
        </a:p>
      </dgm:t>
    </dgm:pt>
    <dgm:pt modelId="{CAE0D3D2-3ED0-46DB-9321-18D19AB7744F}" type="parTrans" cxnId="{47010543-7891-4BCB-921C-B4BBF432D5D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715E7FF-8BCD-453C-9077-5AC115F874EB}" type="sibTrans" cxnId="{47010543-7891-4BCB-921C-B4BBF432D5D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FFB7267-5D94-4401-8EEE-5556DD9806A8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Delete Lead / Card</a:t>
          </a:r>
        </a:p>
      </dgm:t>
    </dgm:pt>
    <dgm:pt modelId="{8AE7D7B8-98CD-44A5-BDE5-9D166710829C}" type="parTrans" cxnId="{9127DA57-5646-43EC-81EA-263EF0A4D02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393B999-27F9-41A9-828F-028710BF12FC}" type="sibTrans" cxnId="{9127DA57-5646-43EC-81EA-263EF0A4D02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99D604C-D2A5-4E07-A8CF-15B9A7509ED2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Delete lead endpoint</a:t>
          </a:r>
        </a:p>
      </dgm:t>
    </dgm:pt>
    <dgm:pt modelId="{47153928-C67C-4A21-9896-09A6B250CA50}" type="parTrans" cxnId="{B8D78CDA-9E0D-488E-8617-455BEC00B0A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467526E-5D56-4E40-80C1-E53D85CFB9F7}" type="sibTrans" cxnId="{B8D78CDA-9E0D-488E-8617-455BEC00B0A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B920E35-8619-433A-AF9F-D29130E56BAF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View Lead / Card</a:t>
          </a:r>
        </a:p>
      </dgm:t>
    </dgm:pt>
    <dgm:pt modelId="{779D1FFF-A4C4-4222-8388-D1CA7C1101C1}" type="parTrans" cxnId="{70E14F26-5744-4F6B-9FA8-585FC54B682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77D9096-8C4B-4B8A-9918-700D7885A1FB}" type="sibTrans" cxnId="{70E14F26-5744-4F6B-9FA8-585FC54B682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C5C6B3A-0C74-4987-8C3A-D105DAF26646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View lead endpoint</a:t>
          </a:r>
        </a:p>
      </dgm:t>
    </dgm:pt>
    <dgm:pt modelId="{43E3E7E3-08BB-4CE4-8FD5-2D0062811B95}" type="parTrans" cxnId="{F022E70A-CDD1-45CC-B1CA-2183001F8B1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D16D6B2-6A76-4B95-8BF0-81D950048BE9}" type="sibTrans" cxnId="{F022E70A-CDD1-45CC-B1CA-2183001F8B1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442B22A-B30E-4A4E-B29D-226A5365EE43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Search Leads / Cards</a:t>
          </a:r>
        </a:p>
      </dgm:t>
    </dgm:pt>
    <dgm:pt modelId="{7FE584DF-9D7F-4D0E-AFE9-2F0B018594AF}" type="parTrans" cxnId="{8D4EC149-8753-4408-9544-74905131324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5D64E75-C418-4EBA-927E-9EC91C45A8CD}" type="sibTrans" cxnId="{8D4EC149-8753-4408-9544-74905131324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D95510D-0372-4BB1-B147-68D1FE41C8BF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Lead search endpoint</a:t>
          </a:r>
        </a:p>
      </dgm:t>
    </dgm:pt>
    <dgm:pt modelId="{87426F39-6DE9-4595-8FAB-0FABDB7099BE}" type="parTrans" cxnId="{3BA37B79-B6A5-4881-9D24-47359AF4295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858246A-967D-4764-A235-6766A99635B7}" type="sibTrans" cxnId="{3BA37B79-B6A5-4881-9D24-47359AF4295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AA96FFC-CAD7-46B3-AB24-18976B23FEBE}" type="pres">
      <dgm:prSet presAssocID="{4E575C57-CD2D-4875-A9D0-54C449B9DF0B}" presName="Name0" presStyleCnt="0">
        <dgm:presLayoutVars>
          <dgm:dir/>
          <dgm:animLvl val="lvl"/>
          <dgm:resizeHandles val="exact"/>
        </dgm:presLayoutVars>
      </dgm:prSet>
      <dgm:spPr/>
    </dgm:pt>
    <dgm:pt modelId="{E7ECC02F-8B9A-4644-B9BE-E39E67AAD5BB}" type="pres">
      <dgm:prSet presAssocID="{B442B22A-B30E-4A4E-B29D-226A5365EE43}" presName="boxAndChildren" presStyleCnt="0"/>
      <dgm:spPr/>
    </dgm:pt>
    <dgm:pt modelId="{FE9EC617-1B88-4C48-A456-9EEC488E2ED3}" type="pres">
      <dgm:prSet presAssocID="{B442B22A-B30E-4A4E-B29D-226A5365EE43}" presName="parentTextBox" presStyleLbl="alignNode1" presStyleIdx="0" presStyleCnt="7"/>
      <dgm:spPr/>
    </dgm:pt>
    <dgm:pt modelId="{BA123DF5-3B12-4CD5-B051-5BB4BD7FCA95}" type="pres">
      <dgm:prSet presAssocID="{B442B22A-B30E-4A4E-B29D-226A5365EE43}" presName="descendantBox" presStyleLbl="bgAccFollowNode1" presStyleIdx="0" presStyleCnt="7"/>
      <dgm:spPr/>
    </dgm:pt>
    <dgm:pt modelId="{AFBBE832-997E-4DA2-9A2A-ADB5B6529488}" type="pres">
      <dgm:prSet presAssocID="{077D9096-8C4B-4B8A-9918-700D7885A1FB}" presName="sp" presStyleCnt="0"/>
      <dgm:spPr/>
    </dgm:pt>
    <dgm:pt modelId="{F4C969D0-51DE-49E9-8FCE-81153A51D5E0}" type="pres">
      <dgm:prSet presAssocID="{8B920E35-8619-433A-AF9F-D29130E56BAF}" presName="arrowAndChildren" presStyleCnt="0"/>
      <dgm:spPr/>
    </dgm:pt>
    <dgm:pt modelId="{DD2D78E9-9AA6-4C7C-A844-D875C0A982A0}" type="pres">
      <dgm:prSet presAssocID="{8B920E35-8619-433A-AF9F-D29130E56BAF}" presName="parentTextArrow" presStyleLbl="node1" presStyleIdx="0" presStyleCnt="0"/>
      <dgm:spPr/>
    </dgm:pt>
    <dgm:pt modelId="{E652D9AB-7C6F-4FCC-82BC-AE84A6E0A813}" type="pres">
      <dgm:prSet presAssocID="{8B920E35-8619-433A-AF9F-D29130E56BAF}" presName="arrow" presStyleLbl="alignNode1" presStyleIdx="1" presStyleCnt="7"/>
      <dgm:spPr/>
    </dgm:pt>
    <dgm:pt modelId="{580E1E87-A8A1-4C74-A7D5-D756AAE2508A}" type="pres">
      <dgm:prSet presAssocID="{8B920E35-8619-433A-AF9F-D29130E56BAF}" presName="descendantArrow" presStyleLbl="bgAccFollowNode1" presStyleIdx="1" presStyleCnt="7"/>
      <dgm:spPr/>
    </dgm:pt>
    <dgm:pt modelId="{FB101785-6D7B-45A3-9EFC-EC3F5B44D2AA}" type="pres">
      <dgm:prSet presAssocID="{1393B999-27F9-41A9-828F-028710BF12FC}" presName="sp" presStyleCnt="0"/>
      <dgm:spPr/>
    </dgm:pt>
    <dgm:pt modelId="{B5B23F91-EAF8-4A53-B1F8-9E5750801699}" type="pres">
      <dgm:prSet presAssocID="{6FFB7267-5D94-4401-8EEE-5556DD9806A8}" presName="arrowAndChildren" presStyleCnt="0"/>
      <dgm:spPr/>
    </dgm:pt>
    <dgm:pt modelId="{860FE3C5-C7DA-4A6C-A049-D279D8DA97CF}" type="pres">
      <dgm:prSet presAssocID="{6FFB7267-5D94-4401-8EEE-5556DD9806A8}" presName="parentTextArrow" presStyleLbl="node1" presStyleIdx="0" presStyleCnt="0"/>
      <dgm:spPr/>
    </dgm:pt>
    <dgm:pt modelId="{EEB5D12B-D1E7-44CD-9C16-3CB7BC32D37E}" type="pres">
      <dgm:prSet presAssocID="{6FFB7267-5D94-4401-8EEE-5556DD9806A8}" presName="arrow" presStyleLbl="alignNode1" presStyleIdx="2" presStyleCnt="7"/>
      <dgm:spPr/>
    </dgm:pt>
    <dgm:pt modelId="{DCDA8551-4B39-4929-8B49-E49EFF9BA6E7}" type="pres">
      <dgm:prSet presAssocID="{6FFB7267-5D94-4401-8EEE-5556DD9806A8}" presName="descendantArrow" presStyleLbl="bgAccFollowNode1" presStyleIdx="2" presStyleCnt="7"/>
      <dgm:spPr/>
    </dgm:pt>
    <dgm:pt modelId="{22B5CDE7-9CD1-4334-96C2-C33515709277}" type="pres">
      <dgm:prSet presAssocID="{15907901-F138-4648-B33E-D099FD24728D}" presName="sp" presStyleCnt="0"/>
      <dgm:spPr/>
    </dgm:pt>
    <dgm:pt modelId="{88F03C22-9343-4909-995A-A0DE51B932AA}" type="pres">
      <dgm:prSet presAssocID="{68401CA4-D1C1-48B3-891A-0DFBE1B80283}" presName="arrowAndChildren" presStyleCnt="0"/>
      <dgm:spPr/>
    </dgm:pt>
    <dgm:pt modelId="{E45B7F32-260C-4214-9EC8-B285B131E466}" type="pres">
      <dgm:prSet presAssocID="{68401CA4-D1C1-48B3-891A-0DFBE1B80283}" presName="parentTextArrow" presStyleLbl="node1" presStyleIdx="0" presStyleCnt="0"/>
      <dgm:spPr/>
    </dgm:pt>
    <dgm:pt modelId="{66081D11-8365-4A4A-BCDF-8C2BB434972D}" type="pres">
      <dgm:prSet presAssocID="{68401CA4-D1C1-48B3-891A-0DFBE1B80283}" presName="arrow" presStyleLbl="alignNode1" presStyleIdx="3" presStyleCnt="7"/>
      <dgm:spPr/>
    </dgm:pt>
    <dgm:pt modelId="{85352C7D-FE7C-4D2F-9FF5-F0CACFEC2BF0}" type="pres">
      <dgm:prSet presAssocID="{68401CA4-D1C1-48B3-891A-0DFBE1B80283}" presName="descendantArrow" presStyleLbl="bgAccFollowNode1" presStyleIdx="3" presStyleCnt="7"/>
      <dgm:spPr/>
    </dgm:pt>
    <dgm:pt modelId="{9668DF07-B2BB-4488-B76E-90CF888AE2B3}" type="pres">
      <dgm:prSet presAssocID="{522312B9-AB28-4257-8BF5-FB5E4A111467}" presName="sp" presStyleCnt="0"/>
      <dgm:spPr/>
    </dgm:pt>
    <dgm:pt modelId="{ABE613F7-5F60-4353-ADE5-EB03EE363A17}" type="pres">
      <dgm:prSet presAssocID="{BBA2581F-221F-410F-A570-BE067DB1EA46}" presName="arrowAndChildren" presStyleCnt="0"/>
      <dgm:spPr/>
    </dgm:pt>
    <dgm:pt modelId="{1C6A9E51-0C84-4855-B812-34538CC580E4}" type="pres">
      <dgm:prSet presAssocID="{BBA2581F-221F-410F-A570-BE067DB1EA46}" presName="parentTextArrow" presStyleLbl="node1" presStyleIdx="0" presStyleCnt="0"/>
      <dgm:spPr/>
    </dgm:pt>
    <dgm:pt modelId="{8D8BA5E0-9987-4C68-9D0A-808E5E11FC2E}" type="pres">
      <dgm:prSet presAssocID="{BBA2581F-221F-410F-A570-BE067DB1EA46}" presName="arrow" presStyleLbl="alignNode1" presStyleIdx="4" presStyleCnt="7"/>
      <dgm:spPr/>
    </dgm:pt>
    <dgm:pt modelId="{133057FB-66B9-46F3-A868-3EE263561E44}" type="pres">
      <dgm:prSet presAssocID="{BBA2581F-221F-410F-A570-BE067DB1EA46}" presName="descendantArrow" presStyleLbl="bgAccFollowNode1" presStyleIdx="4" presStyleCnt="7"/>
      <dgm:spPr/>
    </dgm:pt>
    <dgm:pt modelId="{52D38F78-6BBD-43BE-93AF-500E2FA6D74D}" type="pres">
      <dgm:prSet presAssocID="{1B73B1C5-3287-4501-95EE-9F479ACBB91D}" presName="sp" presStyleCnt="0"/>
      <dgm:spPr/>
    </dgm:pt>
    <dgm:pt modelId="{329B0B3E-6339-4CA8-A74C-28E7D750CD65}" type="pres">
      <dgm:prSet presAssocID="{B349ADC1-2DF3-4CAD-96B3-CDA962F966B6}" presName="arrowAndChildren" presStyleCnt="0"/>
      <dgm:spPr/>
    </dgm:pt>
    <dgm:pt modelId="{6DBEC584-14BE-4AAB-BE8F-3C02A3E530BF}" type="pres">
      <dgm:prSet presAssocID="{B349ADC1-2DF3-4CAD-96B3-CDA962F966B6}" presName="parentTextArrow" presStyleLbl="node1" presStyleIdx="0" presStyleCnt="0"/>
      <dgm:spPr/>
    </dgm:pt>
    <dgm:pt modelId="{6ADBE5B9-88FD-4B11-98C9-35C68A4AD18C}" type="pres">
      <dgm:prSet presAssocID="{B349ADC1-2DF3-4CAD-96B3-CDA962F966B6}" presName="arrow" presStyleLbl="alignNode1" presStyleIdx="5" presStyleCnt="7"/>
      <dgm:spPr/>
    </dgm:pt>
    <dgm:pt modelId="{09482F93-4547-432D-9F26-6C1C60D1FB3A}" type="pres">
      <dgm:prSet presAssocID="{B349ADC1-2DF3-4CAD-96B3-CDA962F966B6}" presName="descendantArrow" presStyleLbl="bgAccFollowNode1" presStyleIdx="5" presStyleCnt="7"/>
      <dgm:spPr/>
    </dgm:pt>
    <dgm:pt modelId="{C31E8856-F809-486A-822F-A557FB9C5734}" type="pres">
      <dgm:prSet presAssocID="{F17B07A1-159D-4A2B-92DF-E4FA1629EAB2}" presName="sp" presStyleCnt="0"/>
      <dgm:spPr/>
    </dgm:pt>
    <dgm:pt modelId="{51977423-2DC0-48D4-98C5-B93137280831}" type="pres">
      <dgm:prSet presAssocID="{1F853DE4-B49D-4A52-9176-028E8C45A085}" presName="arrowAndChildren" presStyleCnt="0"/>
      <dgm:spPr/>
    </dgm:pt>
    <dgm:pt modelId="{33E06CA6-2A33-4D82-9DC0-8DCBC86615CC}" type="pres">
      <dgm:prSet presAssocID="{1F853DE4-B49D-4A52-9176-028E8C45A085}" presName="parentTextArrow" presStyleLbl="node1" presStyleIdx="0" presStyleCnt="0"/>
      <dgm:spPr/>
    </dgm:pt>
    <dgm:pt modelId="{003E2914-8EAD-4836-8E73-FB547A763D78}" type="pres">
      <dgm:prSet presAssocID="{1F853DE4-B49D-4A52-9176-028E8C45A085}" presName="arrow" presStyleLbl="alignNode1" presStyleIdx="6" presStyleCnt="7"/>
      <dgm:spPr/>
    </dgm:pt>
    <dgm:pt modelId="{A17BBCD7-37A8-4345-8D05-EA31DB8116B2}" type="pres">
      <dgm:prSet presAssocID="{1F853DE4-B49D-4A52-9176-028E8C45A085}" presName="descendantArrow" presStyleLbl="bgAccFollowNode1" presStyleIdx="6" presStyleCnt="7"/>
      <dgm:spPr/>
    </dgm:pt>
  </dgm:ptLst>
  <dgm:cxnLst>
    <dgm:cxn modelId="{8A54A700-6349-4811-BD09-F657462C280C}" type="presOf" srcId="{68401CA4-D1C1-48B3-891A-0DFBE1B80283}" destId="{E45B7F32-260C-4214-9EC8-B285B131E466}" srcOrd="0" destOrd="0" presId="urn:microsoft.com/office/officeart/2016/7/layout/VerticalDownArrowProcess"/>
    <dgm:cxn modelId="{7E4B7205-F2F1-4908-AE81-71F4F86D3C54}" type="presOf" srcId="{91EDE74C-AC1E-4E16-911F-BBF3F2CB1E19}" destId="{133057FB-66B9-46F3-A868-3EE263561E44}" srcOrd="0" destOrd="0" presId="urn:microsoft.com/office/officeart/2016/7/layout/VerticalDownArrowProcess"/>
    <dgm:cxn modelId="{F022E70A-CDD1-45CC-B1CA-2183001F8B1A}" srcId="{8B920E35-8619-433A-AF9F-D29130E56BAF}" destId="{4C5C6B3A-0C74-4987-8C3A-D105DAF26646}" srcOrd="0" destOrd="0" parTransId="{43E3E7E3-08BB-4CE4-8FD5-2D0062811B95}" sibTransId="{4D16D6B2-6A76-4B95-8BF0-81D950048BE9}"/>
    <dgm:cxn modelId="{0E46BF13-BF59-40DC-822C-4E784E8CCBB0}" type="presOf" srcId="{45AB9049-4B21-464B-A4A4-51B910C812A4}" destId="{A17BBCD7-37A8-4345-8D05-EA31DB8116B2}" srcOrd="0" destOrd="0" presId="urn:microsoft.com/office/officeart/2016/7/layout/VerticalDownArrowProcess"/>
    <dgm:cxn modelId="{E63E1718-33C9-471D-A541-42C1B6CA99FD}" srcId="{4E575C57-CD2D-4875-A9D0-54C449B9DF0B}" destId="{1F853DE4-B49D-4A52-9176-028E8C45A085}" srcOrd="0" destOrd="0" parTransId="{635271D3-AA64-4CA7-BFCA-83A3FEBFBB70}" sibTransId="{F17B07A1-159D-4A2B-92DF-E4FA1629EAB2}"/>
    <dgm:cxn modelId="{525E8E1A-12D2-49D8-A43C-C02E09D9FCBC}" srcId="{BBA2581F-221F-410F-A570-BE067DB1EA46}" destId="{91EDE74C-AC1E-4E16-911F-BBF3F2CB1E19}" srcOrd="0" destOrd="0" parTransId="{9D012846-5E7F-4E77-8B20-AB03AD21BF9C}" sibTransId="{F7B6EF57-CE07-4A67-9AAA-1D998AA1EC81}"/>
    <dgm:cxn modelId="{70E14F26-5744-4F6B-9FA8-585FC54B6822}" srcId="{4E575C57-CD2D-4875-A9D0-54C449B9DF0B}" destId="{8B920E35-8619-433A-AF9F-D29130E56BAF}" srcOrd="5" destOrd="0" parTransId="{779D1FFF-A4C4-4222-8388-D1CA7C1101C1}" sibTransId="{077D9096-8C4B-4B8A-9918-700D7885A1FB}"/>
    <dgm:cxn modelId="{D4167233-A56B-4C4F-8497-B969DEFE7EC1}" type="presOf" srcId="{8B920E35-8619-433A-AF9F-D29130E56BAF}" destId="{DD2D78E9-9AA6-4C7C-A844-D875C0A982A0}" srcOrd="0" destOrd="0" presId="urn:microsoft.com/office/officeart/2016/7/layout/VerticalDownArrowProcess"/>
    <dgm:cxn modelId="{3D5A783F-BBCA-408D-A76E-43B83B3ADEFD}" type="presOf" srcId="{BBA2581F-221F-410F-A570-BE067DB1EA46}" destId="{1C6A9E51-0C84-4855-B812-34538CC580E4}" srcOrd="0" destOrd="0" presId="urn:microsoft.com/office/officeart/2016/7/layout/VerticalDownArrowProcess"/>
    <dgm:cxn modelId="{8FF9A95B-C300-4ED5-AB1A-93F3DEC6C74C}" type="presOf" srcId="{6FFB7267-5D94-4401-8EEE-5556DD9806A8}" destId="{EEB5D12B-D1E7-44CD-9C16-3CB7BC32D37E}" srcOrd="1" destOrd="0" presId="urn:microsoft.com/office/officeart/2016/7/layout/VerticalDownArrowProcess"/>
    <dgm:cxn modelId="{919CE45D-6EA5-4D9E-AAC4-D974B5FAC302}" type="presOf" srcId="{750D1CB7-1A29-46BD-A7E3-DAEAE19EB566}" destId="{09482F93-4547-432D-9F26-6C1C60D1FB3A}" srcOrd="0" destOrd="0" presId="urn:microsoft.com/office/officeart/2016/7/layout/VerticalDownArrowProcess"/>
    <dgm:cxn modelId="{2394FC5F-8709-4387-933C-A91DACF6A48A}" type="presOf" srcId="{1F853DE4-B49D-4A52-9176-028E8C45A085}" destId="{003E2914-8EAD-4836-8E73-FB547A763D78}" srcOrd="1" destOrd="0" presId="urn:microsoft.com/office/officeart/2016/7/layout/VerticalDownArrowProcess"/>
    <dgm:cxn modelId="{47010543-7891-4BCB-921C-B4BBF432D5DC}" srcId="{68401CA4-D1C1-48B3-891A-0DFBE1B80283}" destId="{E1340726-79AE-4280-B0DD-B34476262E65}" srcOrd="0" destOrd="0" parTransId="{CAE0D3D2-3ED0-46DB-9321-18D19AB7744F}" sibTransId="{B715E7FF-8BCD-453C-9077-5AC115F874EB}"/>
    <dgm:cxn modelId="{1E53F044-CF93-4E2F-99C6-01B0B6B083C5}" type="presOf" srcId="{4E575C57-CD2D-4875-A9D0-54C449B9DF0B}" destId="{DAA96FFC-CAD7-46B3-AB24-18976B23FEBE}" srcOrd="0" destOrd="0" presId="urn:microsoft.com/office/officeart/2016/7/layout/VerticalDownArrowProcess"/>
    <dgm:cxn modelId="{8D4EC149-8753-4408-9544-749051313246}" srcId="{4E575C57-CD2D-4875-A9D0-54C449B9DF0B}" destId="{B442B22A-B30E-4A4E-B29D-226A5365EE43}" srcOrd="6" destOrd="0" parTransId="{7FE584DF-9D7F-4D0E-AFE9-2F0B018594AF}" sibTransId="{E5D64E75-C418-4EBA-927E-9EC91C45A8CD}"/>
    <dgm:cxn modelId="{E5B26A75-440D-48B8-AA37-8BBDD39D1A7A}" type="presOf" srcId="{B349ADC1-2DF3-4CAD-96B3-CDA962F966B6}" destId="{6DBEC584-14BE-4AAB-BE8F-3C02A3E530BF}" srcOrd="0" destOrd="0" presId="urn:microsoft.com/office/officeart/2016/7/layout/VerticalDownArrowProcess"/>
    <dgm:cxn modelId="{9127DA57-5646-43EC-81EA-263EF0A4D02A}" srcId="{4E575C57-CD2D-4875-A9D0-54C449B9DF0B}" destId="{6FFB7267-5D94-4401-8EEE-5556DD9806A8}" srcOrd="4" destOrd="0" parTransId="{8AE7D7B8-98CD-44A5-BDE5-9D166710829C}" sibTransId="{1393B999-27F9-41A9-828F-028710BF12FC}"/>
    <dgm:cxn modelId="{3BA37B79-B6A5-4881-9D24-47359AF4295C}" srcId="{B442B22A-B30E-4A4E-B29D-226A5365EE43}" destId="{9D95510D-0372-4BB1-B147-68D1FE41C8BF}" srcOrd="0" destOrd="0" parTransId="{87426F39-6DE9-4595-8FAB-0FABDB7099BE}" sibTransId="{7858246A-967D-4764-A235-6766A99635B7}"/>
    <dgm:cxn modelId="{0836F27A-8FF6-47ED-9C2F-6D6162B37996}" type="presOf" srcId="{9D95510D-0372-4BB1-B147-68D1FE41C8BF}" destId="{BA123DF5-3B12-4CD5-B051-5BB4BD7FCA95}" srcOrd="0" destOrd="0" presId="urn:microsoft.com/office/officeart/2016/7/layout/VerticalDownArrowProcess"/>
    <dgm:cxn modelId="{4B7ED880-8FEA-4A4F-BFDD-801594AEDC01}" type="presOf" srcId="{BBA2581F-221F-410F-A570-BE067DB1EA46}" destId="{8D8BA5E0-9987-4C68-9D0A-808E5E11FC2E}" srcOrd="1" destOrd="0" presId="urn:microsoft.com/office/officeart/2016/7/layout/VerticalDownArrowProcess"/>
    <dgm:cxn modelId="{DC06CB85-585E-46F1-B99C-54C7FFEE71A5}" type="presOf" srcId="{6FFB7267-5D94-4401-8EEE-5556DD9806A8}" destId="{860FE3C5-C7DA-4A6C-A049-D279D8DA97CF}" srcOrd="0" destOrd="0" presId="urn:microsoft.com/office/officeart/2016/7/layout/VerticalDownArrowProcess"/>
    <dgm:cxn modelId="{6D633DA9-096A-47E9-8039-E071D1478C44}" type="presOf" srcId="{4C5C6B3A-0C74-4987-8C3A-D105DAF26646}" destId="{580E1E87-A8A1-4C74-A7D5-D756AAE2508A}" srcOrd="0" destOrd="0" presId="urn:microsoft.com/office/officeart/2016/7/layout/VerticalDownArrowProcess"/>
    <dgm:cxn modelId="{D41D38B1-11E3-43AE-A23B-41B74DC0FCEB}" srcId="{1F853DE4-B49D-4A52-9176-028E8C45A085}" destId="{45AB9049-4B21-464B-A4A4-51B910C812A4}" srcOrd="0" destOrd="0" parTransId="{8045CCFE-AF95-4485-9AA9-522CDCAA5722}" sibTransId="{F3829FA4-864C-4611-B97B-05565AADD18C}"/>
    <dgm:cxn modelId="{1040F8B4-823F-4736-A986-92C6A64DEB73}" type="presOf" srcId="{1F853DE4-B49D-4A52-9176-028E8C45A085}" destId="{33E06CA6-2A33-4D82-9DC0-8DCBC86615CC}" srcOrd="0" destOrd="0" presId="urn:microsoft.com/office/officeart/2016/7/layout/VerticalDownArrowProcess"/>
    <dgm:cxn modelId="{B3F29BBD-1E29-43E0-8FDB-478462C1C9B3}" type="presOf" srcId="{68401CA4-D1C1-48B3-891A-0DFBE1B80283}" destId="{66081D11-8365-4A4A-BCDF-8C2BB434972D}" srcOrd="1" destOrd="0" presId="urn:microsoft.com/office/officeart/2016/7/layout/VerticalDownArrowProcess"/>
    <dgm:cxn modelId="{3CA9C8C2-B10E-46C9-893D-B9B452B154E3}" type="presOf" srcId="{E1340726-79AE-4280-B0DD-B34476262E65}" destId="{85352C7D-FE7C-4D2F-9FF5-F0CACFEC2BF0}" srcOrd="0" destOrd="0" presId="urn:microsoft.com/office/officeart/2016/7/layout/VerticalDownArrowProcess"/>
    <dgm:cxn modelId="{77A332C4-46C0-46F1-8FB2-E1245CBB0384}" type="presOf" srcId="{B349ADC1-2DF3-4CAD-96B3-CDA962F966B6}" destId="{6ADBE5B9-88FD-4B11-98C9-35C68A4AD18C}" srcOrd="1" destOrd="0" presId="urn:microsoft.com/office/officeart/2016/7/layout/VerticalDownArrowProcess"/>
    <dgm:cxn modelId="{60BEB4CB-A272-48CD-90EC-F039EB8057EF}" srcId="{4E575C57-CD2D-4875-A9D0-54C449B9DF0B}" destId="{B349ADC1-2DF3-4CAD-96B3-CDA962F966B6}" srcOrd="1" destOrd="0" parTransId="{97688DFD-F5B0-44FE-B54A-B1D18F76E9B8}" sibTransId="{1B73B1C5-3287-4501-95EE-9F479ACBB91D}"/>
    <dgm:cxn modelId="{A23389D0-9BCC-4B4A-A05B-6DC6C2C6B767}" srcId="{B349ADC1-2DF3-4CAD-96B3-CDA962F966B6}" destId="{750D1CB7-1A29-46BD-A7E3-DAEAE19EB566}" srcOrd="0" destOrd="0" parTransId="{C3855B62-99B2-49C7-933E-DF897E58A011}" sibTransId="{691463A7-B3F0-4CA5-8479-A85F4E1D4902}"/>
    <dgm:cxn modelId="{08048DD1-D4E3-4CB2-B482-6679E8E3D714}" type="presOf" srcId="{F99D604C-D2A5-4E07-A8CF-15B9A7509ED2}" destId="{DCDA8551-4B39-4929-8B49-E49EFF9BA6E7}" srcOrd="0" destOrd="0" presId="urn:microsoft.com/office/officeart/2016/7/layout/VerticalDownArrowProcess"/>
    <dgm:cxn modelId="{321863D3-E641-4760-957A-0B5F88FF5109}" type="presOf" srcId="{8B920E35-8619-433A-AF9F-D29130E56BAF}" destId="{E652D9AB-7C6F-4FCC-82BC-AE84A6E0A813}" srcOrd="1" destOrd="0" presId="urn:microsoft.com/office/officeart/2016/7/layout/VerticalDownArrowProcess"/>
    <dgm:cxn modelId="{B8D78CDA-9E0D-488E-8617-455BEC00B0A3}" srcId="{6FFB7267-5D94-4401-8EEE-5556DD9806A8}" destId="{F99D604C-D2A5-4E07-A8CF-15B9A7509ED2}" srcOrd="0" destOrd="0" parTransId="{47153928-C67C-4A21-9896-09A6B250CA50}" sibTransId="{2467526E-5D56-4E40-80C1-E53D85CFB9F7}"/>
    <dgm:cxn modelId="{F01481E1-EF52-42E3-980F-8C902A7828E4}" type="presOf" srcId="{B442B22A-B30E-4A4E-B29D-226A5365EE43}" destId="{FE9EC617-1B88-4C48-A456-9EEC488E2ED3}" srcOrd="0" destOrd="0" presId="urn:microsoft.com/office/officeart/2016/7/layout/VerticalDownArrowProcess"/>
    <dgm:cxn modelId="{A78453F5-F6E6-4B2F-8FFB-EA101F7E7E5F}" srcId="{4E575C57-CD2D-4875-A9D0-54C449B9DF0B}" destId="{68401CA4-D1C1-48B3-891A-0DFBE1B80283}" srcOrd="3" destOrd="0" parTransId="{43795934-2400-4F4D-88F6-54114D40ECC7}" sibTransId="{15907901-F138-4648-B33E-D099FD24728D}"/>
    <dgm:cxn modelId="{7A5C40F9-75C8-4A6D-B667-C7D1135D83EC}" srcId="{4E575C57-CD2D-4875-A9D0-54C449B9DF0B}" destId="{BBA2581F-221F-410F-A570-BE067DB1EA46}" srcOrd="2" destOrd="0" parTransId="{26A7A4FA-2A02-4AE5-AE93-A095D101A494}" sibTransId="{522312B9-AB28-4257-8BF5-FB5E4A111467}"/>
    <dgm:cxn modelId="{7844D5ED-DF8F-4525-B78E-38726E9B69F4}" type="presParOf" srcId="{DAA96FFC-CAD7-46B3-AB24-18976B23FEBE}" destId="{E7ECC02F-8B9A-4644-B9BE-E39E67AAD5BB}" srcOrd="0" destOrd="0" presId="urn:microsoft.com/office/officeart/2016/7/layout/VerticalDownArrowProcess"/>
    <dgm:cxn modelId="{AEA2F616-5455-454A-896B-14B703ED5A88}" type="presParOf" srcId="{E7ECC02F-8B9A-4644-B9BE-E39E67AAD5BB}" destId="{FE9EC617-1B88-4C48-A456-9EEC488E2ED3}" srcOrd="0" destOrd="0" presId="urn:microsoft.com/office/officeart/2016/7/layout/VerticalDownArrowProcess"/>
    <dgm:cxn modelId="{7AE9F326-9207-4C5D-A46A-2074ED9BC17A}" type="presParOf" srcId="{E7ECC02F-8B9A-4644-B9BE-E39E67AAD5BB}" destId="{BA123DF5-3B12-4CD5-B051-5BB4BD7FCA95}" srcOrd="1" destOrd="0" presId="urn:microsoft.com/office/officeart/2016/7/layout/VerticalDownArrowProcess"/>
    <dgm:cxn modelId="{025647FF-4030-4607-A504-E69BF09DC884}" type="presParOf" srcId="{DAA96FFC-CAD7-46B3-AB24-18976B23FEBE}" destId="{AFBBE832-997E-4DA2-9A2A-ADB5B6529488}" srcOrd="1" destOrd="0" presId="urn:microsoft.com/office/officeart/2016/7/layout/VerticalDownArrowProcess"/>
    <dgm:cxn modelId="{C1C7C803-B209-4222-B022-6749F01D49CB}" type="presParOf" srcId="{DAA96FFC-CAD7-46B3-AB24-18976B23FEBE}" destId="{F4C969D0-51DE-49E9-8FCE-81153A51D5E0}" srcOrd="2" destOrd="0" presId="urn:microsoft.com/office/officeart/2016/7/layout/VerticalDownArrowProcess"/>
    <dgm:cxn modelId="{0FC7BD38-7E41-4B5B-911A-BDB35D5E473E}" type="presParOf" srcId="{F4C969D0-51DE-49E9-8FCE-81153A51D5E0}" destId="{DD2D78E9-9AA6-4C7C-A844-D875C0A982A0}" srcOrd="0" destOrd="0" presId="urn:microsoft.com/office/officeart/2016/7/layout/VerticalDownArrowProcess"/>
    <dgm:cxn modelId="{80CC85D4-CD64-452E-AC1B-A0D5717AAA3D}" type="presParOf" srcId="{F4C969D0-51DE-49E9-8FCE-81153A51D5E0}" destId="{E652D9AB-7C6F-4FCC-82BC-AE84A6E0A813}" srcOrd="1" destOrd="0" presId="urn:microsoft.com/office/officeart/2016/7/layout/VerticalDownArrowProcess"/>
    <dgm:cxn modelId="{E60C9BC5-033E-4989-87A8-EC7571B47D6E}" type="presParOf" srcId="{F4C969D0-51DE-49E9-8FCE-81153A51D5E0}" destId="{580E1E87-A8A1-4C74-A7D5-D756AAE2508A}" srcOrd="2" destOrd="0" presId="urn:microsoft.com/office/officeart/2016/7/layout/VerticalDownArrowProcess"/>
    <dgm:cxn modelId="{A64C3490-6229-4BE0-8B39-22E5CC587CB0}" type="presParOf" srcId="{DAA96FFC-CAD7-46B3-AB24-18976B23FEBE}" destId="{FB101785-6D7B-45A3-9EFC-EC3F5B44D2AA}" srcOrd="3" destOrd="0" presId="urn:microsoft.com/office/officeart/2016/7/layout/VerticalDownArrowProcess"/>
    <dgm:cxn modelId="{AD2EA786-F5E1-455A-932F-30FEA43D06F0}" type="presParOf" srcId="{DAA96FFC-CAD7-46B3-AB24-18976B23FEBE}" destId="{B5B23F91-EAF8-4A53-B1F8-9E5750801699}" srcOrd="4" destOrd="0" presId="urn:microsoft.com/office/officeart/2016/7/layout/VerticalDownArrowProcess"/>
    <dgm:cxn modelId="{8004D4EF-40E9-4E66-93F3-204320D3AC41}" type="presParOf" srcId="{B5B23F91-EAF8-4A53-B1F8-9E5750801699}" destId="{860FE3C5-C7DA-4A6C-A049-D279D8DA97CF}" srcOrd="0" destOrd="0" presId="urn:microsoft.com/office/officeart/2016/7/layout/VerticalDownArrowProcess"/>
    <dgm:cxn modelId="{768498B5-C8DC-4E89-BFF8-4DD38B81E474}" type="presParOf" srcId="{B5B23F91-EAF8-4A53-B1F8-9E5750801699}" destId="{EEB5D12B-D1E7-44CD-9C16-3CB7BC32D37E}" srcOrd="1" destOrd="0" presId="urn:microsoft.com/office/officeart/2016/7/layout/VerticalDownArrowProcess"/>
    <dgm:cxn modelId="{8BFC9D9B-40A9-4CF2-8587-8BA8DBAB1382}" type="presParOf" srcId="{B5B23F91-EAF8-4A53-B1F8-9E5750801699}" destId="{DCDA8551-4B39-4929-8B49-E49EFF9BA6E7}" srcOrd="2" destOrd="0" presId="urn:microsoft.com/office/officeart/2016/7/layout/VerticalDownArrowProcess"/>
    <dgm:cxn modelId="{2378C864-1508-4D49-B22A-505D7AC851F8}" type="presParOf" srcId="{DAA96FFC-CAD7-46B3-AB24-18976B23FEBE}" destId="{22B5CDE7-9CD1-4334-96C2-C33515709277}" srcOrd="5" destOrd="0" presId="urn:microsoft.com/office/officeart/2016/7/layout/VerticalDownArrowProcess"/>
    <dgm:cxn modelId="{858C1DD5-85A7-49BD-8BB4-805AED188AAD}" type="presParOf" srcId="{DAA96FFC-CAD7-46B3-AB24-18976B23FEBE}" destId="{88F03C22-9343-4909-995A-A0DE51B932AA}" srcOrd="6" destOrd="0" presId="urn:microsoft.com/office/officeart/2016/7/layout/VerticalDownArrowProcess"/>
    <dgm:cxn modelId="{F21954E6-AF1C-4B11-ADF8-FCB8158E051F}" type="presParOf" srcId="{88F03C22-9343-4909-995A-A0DE51B932AA}" destId="{E45B7F32-260C-4214-9EC8-B285B131E466}" srcOrd="0" destOrd="0" presId="urn:microsoft.com/office/officeart/2016/7/layout/VerticalDownArrowProcess"/>
    <dgm:cxn modelId="{46ACC5DD-2B9E-4613-9009-10A86204E3BB}" type="presParOf" srcId="{88F03C22-9343-4909-995A-A0DE51B932AA}" destId="{66081D11-8365-4A4A-BCDF-8C2BB434972D}" srcOrd="1" destOrd="0" presId="urn:microsoft.com/office/officeart/2016/7/layout/VerticalDownArrowProcess"/>
    <dgm:cxn modelId="{4CFAE82D-8004-4C19-84C6-BF92C522866C}" type="presParOf" srcId="{88F03C22-9343-4909-995A-A0DE51B932AA}" destId="{85352C7D-FE7C-4D2F-9FF5-F0CACFEC2BF0}" srcOrd="2" destOrd="0" presId="urn:microsoft.com/office/officeart/2016/7/layout/VerticalDownArrowProcess"/>
    <dgm:cxn modelId="{FF222BAA-AE39-497E-B999-751EE7F84BA5}" type="presParOf" srcId="{DAA96FFC-CAD7-46B3-AB24-18976B23FEBE}" destId="{9668DF07-B2BB-4488-B76E-90CF888AE2B3}" srcOrd="7" destOrd="0" presId="urn:microsoft.com/office/officeart/2016/7/layout/VerticalDownArrowProcess"/>
    <dgm:cxn modelId="{F90486CD-090C-4054-931C-900DE77BE287}" type="presParOf" srcId="{DAA96FFC-CAD7-46B3-AB24-18976B23FEBE}" destId="{ABE613F7-5F60-4353-ADE5-EB03EE363A17}" srcOrd="8" destOrd="0" presId="urn:microsoft.com/office/officeart/2016/7/layout/VerticalDownArrowProcess"/>
    <dgm:cxn modelId="{0C99672F-ADB7-44D5-A794-CCA716A86FAA}" type="presParOf" srcId="{ABE613F7-5F60-4353-ADE5-EB03EE363A17}" destId="{1C6A9E51-0C84-4855-B812-34538CC580E4}" srcOrd="0" destOrd="0" presId="urn:microsoft.com/office/officeart/2016/7/layout/VerticalDownArrowProcess"/>
    <dgm:cxn modelId="{4CD9BC69-97AA-4115-9259-E76BB4738AF0}" type="presParOf" srcId="{ABE613F7-5F60-4353-ADE5-EB03EE363A17}" destId="{8D8BA5E0-9987-4C68-9D0A-808E5E11FC2E}" srcOrd="1" destOrd="0" presId="urn:microsoft.com/office/officeart/2016/7/layout/VerticalDownArrowProcess"/>
    <dgm:cxn modelId="{B6C92683-D9D6-4B8D-BE02-CACC36D01298}" type="presParOf" srcId="{ABE613F7-5F60-4353-ADE5-EB03EE363A17}" destId="{133057FB-66B9-46F3-A868-3EE263561E44}" srcOrd="2" destOrd="0" presId="urn:microsoft.com/office/officeart/2016/7/layout/VerticalDownArrowProcess"/>
    <dgm:cxn modelId="{9BEE0E9B-9375-4B50-A949-AB31F726CC47}" type="presParOf" srcId="{DAA96FFC-CAD7-46B3-AB24-18976B23FEBE}" destId="{52D38F78-6BBD-43BE-93AF-500E2FA6D74D}" srcOrd="9" destOrd="0" presId="urn:microsoft.com/office/officeart/2016/7/layout/VerticalDownArrowProcess"/>
    <dgm:cxn modelId="{21E21B5A-E81F-4CBC-A7C4-B973E7F50E31}" type="presParOf" srcId="{DAA96FFC-CAD7-46B3-AB24-18976B23FEBE}" destId="{329B0B3E-6339-4CA8-A74C-28E7D750CD65}" srcOrd="10" destOrd="0" presId="urn:microsoft.com/office/officeart/2016/7/layout/VerticalDownArrowProcess"/>
    <dgm:cxn modelId="{0A5F68C8-417D-4062-827C-D2A57BD61F3A}" type="presParOf" srcId="{329B0B3E-6339-4CA8-A74C-28E7D750CD65}" destId="{6DBEC584-14BE-4AAB-BE8F-3C02A3E530BF}" srcOrd="0" destOrd="0" presId="urn:microsoft.com/office/officeart/2016/7/layout/VerticalDownArrowProcess"/>
    <dgm:cxn modelId="{1523EAE3-C56F-4EA8-99EC-86249532C99E}" type="presParOf" srcId="{329B0B3E-6339-4CA8-A74C-28E7D750CD65}" destId="{6ADBE5B9-88FD-4B11-98C9-35C68A4AD18C}" srcOrd="1" destOrd="0" presId="urn:microsoft.com/office/officeart/2016/7/layout/VerticalDownArrowProcess"/>
    <dgm:cxn modelId="{F8A353A5-8E70-40A1-A572-94D7664D7AC0}" type="presParOf" srcId="{329B0B3E-6339-4CA8-A74C-28E7D750CD65}" destId="{09482F93-4547-432D-9F26-6C1C60D1FB3A}" srcOrd="2" destOrd="0" presId="urn:microsoft.com/office/officeart/2016/7/layout/VerticalDownArrowProcess"/>
    <dgm:cxn modelId="{1538F939-3B92-48E0-9179-C37305674D46}" type="presParOf" srcId="{DAA96FFC-CAD7-46B3-AB24-18976B23FEBE}" destId="{C31E8856-F809-486A-822F-A557FB9C5734}" srcOrd="11" destOrd="0" presId="urn:microsoft.com/office/officeart/2016/7/layout/VerticalDownArrowProcess"/>
    <dgm:cxn modelId="{94902EE0-F509-47C1-A6F7-C151A4FBD07E}" type="presParOf" srcId="{DAA96FFC-CAD7-46B3-AB24-18976B23FEBE}" destId="{51977423-2DC0-48D4-98C5-B93137280831}" srcOrd="12" destOrd="0" presId="urn:microsoft.com/office/officeart/2016/7/layout/VerticalDownArrowProcess"/>
    <dgm:cxn modelId="{C1F6572E-E377-46CD-BBCF-83AFAF188981}" type="presParOf" srcId="{51977423-2DC0-48D4-98C5-B93137280831}" destId="{33E06CA6-2A33-4D82-9DC0-8DCBC86615CC}" srcOrd="0" destOrd="0" presId="urn:microsoft.com/office/officeart/2016/7/layout/VerticalDownArrowProcess"/>
    <dgm:cxn modelId="{F4C1F0EB-AD6D-465A-A3C5-1452C4FFB52A}" type="presParOf" srcId="{51977423-2DC0-48D4-98C5-B93137280831}" destId="{003E2914-8EAD-4836-8E73-FB547A763D78}" srcOrd="1" destOrd="0" presId="urn:microsoft.com/office/officeart/2016/7/layout/VerticalDownArrowProcess"/>
    <dgm:cxn modelId="{7F5DA38D-FBE9-425B-A89F-119D8A9A4253}" type="presParOf" srcId="{51977423-2DC0-48D4-98C5-B93137280831}" destId="{A17BBCD7-37A8-4345-8D05-EA31DB8116B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D2BD63-0608-433B-A04F-9310A71EC57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3AD252-F31E-42CB-95E1-4FAB58A822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Deploying the application using a Cloud Service Provider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0DAB739-0AB7-4198-AB39-3188505C05DD}" type="parTrans" cxnId="{45454BA1-864F-48A5-B46D-4E78888326D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EB5DA0E-7904-403F-8E22-A05FDA554838}" type="sibTrans" cxnId="{45454BA1-864F-48A5-B46D-4E78888326D0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8B45402-9E05-44EE-96F2-FB0DB40D78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Making the web app mobile responsive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E384375-1CD2-4AF6-B8E2-B5B84CCE4112}" type="parTrans" cxnId="{52211859-FA85-4F33-A299-8AAEE0BCE99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B9F80A7-BF28-4A14-9B4B-E962B4F6AF6C}" type="sibTrans" cxnId="{52211859-FA85-4F33-A299-8AAEE0BCE99C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5E63B20-B81E-4A51-8F65-0E4EB830EE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dirty="0">
              <a:latin typeface="Calibri" panose="020F0502020204030204" pitchFamily="34" charset="0"/>
              <a:cs typeface="Calibri" panose="020F0502020204030204" pitchFamily="34" charset="0"/>
            </a:rPr>
            <a:t>Multiple language support should be added to scan business cards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8D351CA-ABB0-4704-9596-D2038DC422CC}" type="parTrans" cxnId="{D2FFFCBD-4520-4F79-8866-E847173A8E79}">
      <dgm:prSet/>
      <dgm:spPr/>
      <dgm:t>
        <a:bodyPr/>
        <a:lstStyle/>
        <a:p>
          <a:endParaRPr lang="en-CA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75DDC3-B40A-4C03-8764-C0256A50011D}" type="sibTrans" cxnId="{D2FFFCBD-4520-4F79-8866-E847173A8E79}">
      <dgm:prSet/>
      <dgm:spPr/>
      <dgm:t>
        <a:bodyPr/>
        <a:lstStyle/>
        <a:p>
          <a:pPr>
            <a:lnSpc>
              <a:spcPct val="100000"/>
            </a:lnSpc>
          </a:pPr>
          <a:endParaRPr lang="en-CA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2D91F87-BDEF-4175-AE0F-4CD2BED2F9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dirty="0">
              <a:latin typeface="Calibri" panose="020F0502020204030204" pitchFamily="34" charset="0"/>
              <a:cs typeface="Calibri" panose="020F0502020204030204" pitchFamily="34" charset="0"/>
            </a:rPr>
            <a:t>There should be an email and SMS service added to the application. So, that the user can directly extract information via SMS or email</a:t>
          </a:r>
        </a:p>
      </dgm:t>
    </dgm:pt>
    <dgm:pt modelId="{C647F8E5-62FD-4CC8-88BB-868F6B17CE81}" type="parTrans" cxnId="{ECC86426-1131-43B0-9C71-379D203491AD}">
      <dgm:prSet/>
      <dgm:spPr/>
      <dgm:t>
        <a:bodyPr/>
        <a:lstStyle/>
        <a:p>
          <a:endParaRPr lang="en-CA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C3FF93F-73CC-4FEB-920A-E28C8493F3FF}" type="sibTrans" cxnId="{ECC86426-1131-43B0-9C71-379D203491AD}">
      <dgm:prSet/>
      <dgm:spPr/>
      <dgm:t>
        <a:bodyPr/>
        <a:lstStyle/>
        <a:p>
          <a:pPr>
            <a:lnSpc>
              <a:spcPct val="100000"/>
            </a:lnSpc>
          </a:pPr>
          <a:endParaRPr lang="en-CA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1C6F187-4C00-477A-ADA1-BB8EA81B1E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dirty="0">
              <a:latin typeface="Calibri" panose="020F0502020204030204" pitchFamily="34" charset="0"/>
              <a:cs typeface="Calibri" panose="020F0502020204030204" pitchFamily="34" charset="0"/>
            </a:rPr>
            <a:t>User should be able to directly make a call, email and visit website from the stored card. This makes communication faster with the organization</a:t>
          </a:r>
        </a:p>
      </dgm:t>
    </dgm:pt>
    <dgm:pt modelId="{F63FAACB-6DC4-42CC-94D3-B7B62986BB21}" type="parTrans" cxnId="{1D8B419C-8F9E-4171-A4C6-9C7441E74023}">
      <dgm:prSet/>
      <dgm:spPr/>
      <dgm:t>
        <a:bodyPr/>
        <a:lstStyle/>
        <a:p>
          <a:endParaRPr lang="en-CA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89BC4DE-BBDB-46A6-B853-DDB759A38ED7}" type="sibTrans" cxnId="{1D8B419C-8F9E-4171-A4C6-9C7441E74023}">
      <dgm:prSet/>
      <dgm:spPr/>
      <dgm:t>
        <a:bodyPr/>
        <a:lstStyle/>
        <a:p>
          <a:endParaRPr lang="en-CA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84FC44-8767-42FC-8C91-8BBF4CD729A0}" type="pres">
      <dgm:prSet presAssocID="{B8D2BD63-0608-433B-A04F-9310A71EC57F}" presName="root" presStyleCnt="0">
        <dgm:presLayoutVars>
          <dgm:dir/>
          <dgm:resizeHandles val="exact"/>
        </dgm:presLayoutVars>
      </dgm:prSet>
      <dgm:spPr/>
    </dgm:pt>
    <dgm:pt modelId="{EF9DFAC1-2FF7-4E06-8AFC-F705BCFEB13F}" type="pres">
      <dgm:prSet presAssocID="{B13AD252-F31E-42CB-95E1-4FAB58A822F5}" presName="compNode" presStyleCnt="0"/>
      <dgm:spPr/>
    </dgm:pt>
    <dgm:pt modelId="{A2D055EF-70CF-4F53-9ABA-CE656C90F2B8}" type="pres">
      <dgm:prSet presAssocID="{B13AD252-F31E-42CB-95E1-4FAB58A822F5}" presName="bgRect" presStyleLbl="bgShp" presStyleIdx="0" presStyleCnt="5"/>
      <dgm:spPr/>
    </dgm:pt>
    <dgm:pt modelId="{B88F8E7E-C55E-4106-A68D-21D22D9E6A4D}" type="pres">
      <dgm:prSet presAssocID="{B13AD252-F31E-42CB-95E1-4FAB58A822F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BFC83BD9-070B-44AA-823D-D161A4D544A7}" type="pres">
      <dgm:prSet presAssocID="{B13AD252-F31E-42CB-95E1-4FAB58A822F5}" presName="spaceRect" presStyleCnt="0"/>
      <dgm:spPr/>
    </dgm:pt>
    <dgm:pt modelId="{CE87D17A-50FB-4331-9BC7-F1B768FC0F49}" type="pres">
      <dgm:prSet presAssocID="{B13AD252-F31E-42CB-95E1-4FAB58A822F5}" presName="parTx" presStyleLbl="revTx" presStyleIdx="0" presStyleCnt="5">
        <dgm:presLayoutVars>
          <dgm:chMax val="0"/>
          <dgm:chPref val="0"/>
        </dgm:presLayoutVars>
      </dgm:prSet>
      <dgm:spPr/>
    </dgm:pt>
    <dgm:pt modelId="{8B5B029E-98DD-46EB-9B50-AD38534E1380}" type="pres">
      <dgm:prSet presAssocID="{CEB5DA0E-7904-403F-8E22-A05FDA554838}" presName="sibTrans" presStyleCnt="0"/>
      <dgm:spPr/>
    </dgm:pt>
    <dgm:pt modelId="{3B432508-998B-4097-8BF2-B46684D76940}" type="pres">
      <dgm:prSet presAssocID="{88B45402-9E05-44EE-96F2-FB0DB40D7869}" presName="compNode" presStyleCnt="0"/>
      <dgm:spPr/>
    </dgm:pt>
    <dgm:pt modelId="{F3C90DE7-457B-4D7B-9EED-51500B16E680}" type="pres">
      <dgm:prSet presAssocID="{88B45402-9E05-44EE-96F2-FB0DB40D7869}" presName="bgRect" presStyleLbl="bgShp" presStyleIdx="1" presStyleCnt="5"/>
      <dgm:spPr/>
    </dgm:pt>
    <dgm:pt modelId="{E65625AF-DA2A-4DE8-AE1A-4065C8678634}" type="pres">
      <dgm:prSet presAssocID="{88B45402-9E05-44EE-96F2-FB0DB40D786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9C899CA-1C4F-4740-85ED-E7257D63A0EB}" type="pres">
      <dgm:prSet presAssocID="{88B45402-9E05-44EE-96F2-FB0DB40D7869}" presName="spaceRect" presStyleCnt="0"/>
      <dgm:spPr/>
    </dgm:pt>
    <dgm:pt modelId="{71F4B953-8331-4B69-88FB-59BD6D5B21F7}" type="pres">
      <dgm:prSet presAssocID="{88B45402-9E05-44EE-96F2-FB0DB40D7869}" presName="parTx" presStyleLbl="revTx" presStyleIdx="1" presStyleCnt="5">
        <dgm:presLayoutVars>
          <dgm:chMax val="0"/>
          <dgm:chPref val="0"/>
        </dgm:presLayoutVars>
      </dgm:prSet>
      <dgm:spPr/>
    </dgm:pt>
    <dgm:pt modelId="{78A56F14-78E6-4B6E-80BB-ACBAF1C88B77}" type="pres">
      <dgm:prSet presAssocID="{AB9F80A7-BF28-4A14-9B4B-E962B4F6AF6C}" presName="sibTrans" presStyleCnt="0"/>
      <dgm:spPr/>
    </dgm:pt>
    <dgm:pt modelId="{1AE18C92-2381-4F8B-B9E5-DD5BFEB3F653}" type="pres">
      <dgm:prSet presAssocID="{15E63B20-B81E-4A51-8F65-0E4EB830EE3B}" presName="compNode" presStyleCnt="0"/>
      <dgm:spPr/>
    </dgm:pt>
    <dgm:pt modelId="{A35F7397-5B8B-4B88-BA96-D5C565975AD8}" type="pres">
      <dgm:prSet presAssocID="{15E63B20-B81E-4A51-8F65-0E4EB830EE3B}" presName="bgRect" presStyleLbl="bgShp" presStyleIdx="2" presStyleCnt="5"/>
      <dgm:spPr/>
    </dgm:pt>
    <dgm:pt modelId="{15CD77FF-B1BF-4944-A20D-7724C63B1903}" type="pres">
      <dgm:prSet presAssocID="{15E63B20-B81E-4A51-8F65-0E4EB830EE3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63C2A91F-FE91-41BF-AB9F-5F1AE762FE11}" type="pres">
      <dgm:prSet presAssocID="{15E63B20-B81E-4A51-8F65-0E4EB830EE3B}" presName="spaceRect" presStyleCnt="0"/>
      <dgm:spPr/>
    </dgm:pt>
    <dgm:pt modelId="{656F1919-1403-4269-B9E3-CAA8D7D2E3D7}" type="pres">
      <dgm:prSet presAssocID="{15E63B20-B81E-4A51-8F65-0E4EB830EE3B}" presName="parTx" presStyleLbl="revTx" presStyleIdx="2" presStyleCnt="5">
        <dgm:presLayoutVars>
          <dgm:chMax val="0"/>
          <dgm:chPref val="0"/>
        </dgm:presLayoutVars>
      </dgm:prSet>
      <dgm:spPr/>
    </dgm:pt>
    <dgm:pt modelId="{4832521E-CCA3-451B-9A7E-A1E3078DBB7E}" type="pres">
      <dgm:prSet presAssocID="{5A75DDC3-B40A-4C03-8764-C0256A50011D}" presName="sibTrans" presStyleCnt="0"/>
      <dgm:spPr/>
    </dgm:pt>
    <dgm:pt modelId="{321294B9-A643-4E89-8F40-B9F034B0C75B}" type="pres">
      <dgm:prSet presAssocID="{A2D91F87-BDEF-4175-AE0F-4CD2BED2F950}" presName="compNode" presStyleCnt="0"/>
      <dgm:spPr/>
    </dgm:pt>
    <dgm:pt modelId="{2281D123-3010-4EB2-91C5-2E5AE0886EA1}" type="pres">
      <dgm:prSet presAssocID="{A2D91F87-BDEF-4175-AE0F-4CD2BED2F950}" presName="bgRect" presStyleLbl="bgShp" presStyleIdx="3" presStyleCnt="5"/>
      <dgm:spPr/>
    </dgm:pt>
    <dgm:pt modelId="{A0245930-038C-4208-A7AD-98CC1C6A0EEB}" type="pres">
      <dgm:prSet presAssocID="{A2D91F87-BDEF-4175-AE0F-4CD2BED2F95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3AB1BA19-44B8-4A1E-B3F3-DE8DD8E6292E}" type="pres">
      <dgm:prSet presAssocID="{A2D91F87-BDEF-4175-AE0F-4CD2BED2F950}" presName="spaceRect" presStyleCnt="0"/>
      <dgm:spPr/>
    </dgm:pt>
    <dgm:pt modelId="{2F269E7F-6B94-44E2-B416-F6BB5F951B24}" type="pres">
      <dgm:prSet presAssocID="{A2D91F87-BDEF-4175-AE0F-4CD2BED2F950}" presName="parTx" presStyleLbl="revTx" presStyleIdx="3" presStyleCnt="5">
        <dgm:presLayoutVars>
          <dgm:chMax val="0"/>
          <dgm:chPref val="0"/>
        </dgm:presLayoutVars>
      </dgm:prSet>
      <dgm:spPr/>
    </dgm:pt>
    <dgm:pt modelId="{CF3AD76F-C73A-4BA7-9431-7AF42E64F3C5}" type="pres">
      <dgm:prSet presAssocID="{FC3FF93F-73CC-4FEB-920A-E28C8493F3FF}" presName="sibTrans" presStyleCnt="0"/>
      <dgm:spPr/>
    </dgm:pt>
    <dgm:pt modelId="{23A217FB-0C1E-4918-B449-6CFEBCA4387D}" type="pres">
      <dgm:prSet presAssocID="{61C6F187-4C00-477A-ADA1-BB8EA81B1EE8}" presName="compNode" presStyleCnt="0"/>
      <dgm:spPr/>
    </dgm:pt>
    <dgm:pt modelId="{46CC2C51-9324-4716-814B-C32947CD80C7}" type="pres">
      <dgm:prSet presAssocID="{61C6F187-4C00-477A-ADA1-BB8EA81B1EE8}" presName="bgRect" presStyleLbl="bgShp" presStyleIdx="4" presStyleCnt="5"/>
      <dgm:spPr/>
    </dgm:pt>
    <dgm:pt modelId="{B2185640-49C3-486C-A943-C39E0989A829}" type="pres">
      <dgm:prSet presAssocID="{61C6F187-4C00-477A-ADA1-BB8EA81B1EE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2D3B5C3-9DAB-4533-9F21-C1228B3FCF22}" type="pres">
      <dgm:prSet presAssocID="{61C6F187-4C00-477A-ADA1-BB8EA81B1EE8}" presName="spaceRect" presStyleCnt="0"/>
      <dgm:spPr/>
    </dgm:pt>
    <dgm:pt modelId="{5E42661E-B8C7-4E1B-B875-F96FE1175C6D}" type="pres">
      <dgm:prSet presAssocID="{61C6F187-4C00-477A-ADA1-BB8EA81B1EE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CC86426-1131-43B0-9C71-379D203491AD}" srcId="{B8D2BD63-0608-433B-A04F-9310A71EC57F}" destId="{A2D91F87-BDEF-4175-AE0F-4CD2BED2F950}" srcOrd="3" destOrd="0" parTransId="{C647F8E5-62FD-4CC8-88BB-868F6B17CE81}" sibTransId="{FC3FF93F-73CC-4FEB-920A-E28C8493F3FF}"/>
    <dgm:cxn modelId="{52211859-FA85-4F33-A299-8AAEE0BCE99C}" srcId="{B8D2BD63-0608-433B-A04F-9310A71EC57F}" destId="{88B45402-9E05-44EE-96F2-FB0DB40D7869}" srcOrd="1" destOrd="0" parTransId="{6E384375-1CD2-4AF6-B8E2-B5B84CCE4112}" sibTransId="{AB9F80A7-BF28-4A14-9B4B-E962B4F6AF6C}"/>
    <dgm:cxn modelId="{57989B7B-C584-403B-A8BF-9E5D5B150165}" type="presOf" srcId="{B13AD252-F31E-42CB-95E1-4FAB58A822F5}" destId="{CE87D17A-50FB-4331-9BC7-F1B768FC0F49}" srcOrd="0" destOrd="0" presId="urn:microsoft.com/office/officeart/2018/2/layout/IconVerticalSolidList"/>
    <dgm:cxn modelId="{7AB9908D-0C82-4BD6-A93B-B277F86AFFA5}" type="presOf" srcId="{A2D91F87-BDEF-4175-AE0F-4CD2BED2F950}" destId="{2F269E7F-6B94-44E2-B416-F6BB5F951B24}" srcOrd="0" destOrd="0" presId="urn:microsoft.com/office/officeart/2018/2/layout/IconVerticalSolidList"/>
    <dgm:cxn modelId="{CE175696-671D-4684-86D2-3E121888FD06}" type="presOf" srcId="{15E63B20-B81E-4A51-8F65-0E4EB830EE3B}" destId="{656F1919-1403-4269-B9E3-CAA8D7D2E3D7}" srcOrd="0" destOrd="0" presId="urn:microsoft.com/office/officeart/2018/2/layout/IconVerticalSolidList"/>
    <dgm:cxn modelId="{1D8B419C-8F9E-4171-A4C6-9C7441E74023}" srcId="{B8D2BD63-0608-433B-A04F-9310A71EC57F}" destId="{61C6F187-4C00-477A-ADA1-BB8EA81B1EE8}" srcOrd="4" destOrd="0" parTransId="{F63FAACB-6DC4-42CC-94D3-B7B62986BB21}" sibTransId="{689BC4DE-BBDB-46A6-B853-DDB759A38ED7}"/>
    <dgm:cxn modelId="{45454BA1-864F-48A5-B46D-4E78888326D0}" srcId="{B8D2BD63-0608-433B-A04F-9310A71EC57F}" destId="{B13AD252-F31E-42CB-95E1-4FAB58A822F5}" srcOrd="0" destOrd="0" parTransId="{50DAB739-0AB7-4198-AB39-3188505C05DD}" sibTransId="{CEB5DA0E-7904-403F-8E22-A05FDA554838}"/>
    <dgm:cxn modelId="{DB2080A1-7A79-4086-9CA6-0B95B39433CF}" type="presOf" srcId="{B8D2BD63-0608-433B-A04F-9310A71EC57F}" destId="{6384FC44-8767-42FC-8C91-8BBF4CD729A0}" srcOrd="0" destOrd="0" presId="urn:microsoft.com/office/officeart/2018/2/layout/IconVerticalSolidList"/>
    <dgm:cxn modelId="{D2FFFCBD-4520-4F79-8866-E847173A8E79}" srcId="{B8D2BD63-0608-433B-A04F-9310A71EC57F}" destId="{15E63B20-B81E-4A51-8F65-0E4EB830EE3B}" srcOrd="2" destOrd="0" parTransId="{F8D351CA-ABB0-4704-9596-D2038DC422CC}" sibTransId="{5A75DDC3-B40A-4C03-8764-C0256A50011D}"/>
    <dgm:cxn modelId="{2DDB4DD5-9A25-4B95-B76C-16A078D5124E}" type="presOf" srcId="{61C6F187-4C00-477A-ADA1-BB8EA81B1EE8}" destId="{5E42661E-B8C7-4E1B-B875-F96FE1175C6D}" srcOrd="0" destOrd="0" presId="urn:microsoft.com/office/officeart/2018/2/layout/IconVerticalSolidList"/>
    <dgm:cxn modelId="{01987BF5-09B5-43F2-9F25-F925996D50C5}" type="presOf" srcId="{88B45402-9E05-44EE-96F2-FB0DB40D7869}" destId="{71F4B953-8331-4B69-88FB-59BD6D5B21F7}" srcOrd="0" destOrd="0" presId="urn:microsoft.com/office/officeart/2018/2/layout/IconVerticalSolidList"/>
    <dgm:cxn modelId="{94CFDABA-44B8-4C3F-9653-6F3FFC5B1229}" type="presParOf" srcId="{6384FC44-8767-42FC-8C91-8BBF4CD729A0}" destId="{EF9DFAC1-2FF7-4E06-8AFC-F705BCFEB13F}" srcOrd="0" destOrd="0" presId="urn:microsoft.com/office/officeart/2018/2/layout/IconVerticalSolidList"/>
    <dgm:cxn modelId="{E352E2B2-52D5-4A3C-AA7B-D2CD5550CE63}" type="presParOf" srcId="{EF9DFAC1-2FF7-4E06-8AFC-F705BCFEB13F}" destId="{A2D055EF-70CF-4F53-9ABA-CE656C90F2B8}" srcOrd="0" destOrd="0" presId="urn:microsoft.com/office/officeart/2018/2/layout/IconVerticalSolidList"/>
    <dgm:cxn modelId="{271AA0BA-C801-45F9-86AF-7F494725D779}" type="presParOf" srcId="{EF9DFAC1-2FF7-4E06-8AFC-F705BCFEB13F}" destId="{B88F8E7E-C55E-4106-A68D-21D22D9E6A4D}" srcOrd="1" destOrd="0" presId="urn:microsoft.com/office/officeart/2018/2/layout/IconVerticalSolidList"/>
    <dgm:cxn modelId="{C5FAE778-5339-4C61-A568-1250C27DC325}" type="presParOf" srcId="{EF9DFAC1-2FF7-4E06-8AFC-F705BCFEB13F}" destId="{BFC83BD9-070B-44AA-823D-D161A4D544A7}" srcOrd="2" destOrd="0" presId="urn:microsoft.com/office/officeart/2018/2/layout/IconVerticalSolidList"/>
    <dgm:cxn modelId="{80C5D6C5-3C20-4627-BED9-8942489840AC}" type="presParOf" srcId="{EF9DFAC1-2FF7-4E06-8AFC-F705BCFEB13F}" destId="{CE87D17A-50FB-4331-9BC7-F1B768FC0F49}" srcOrd="3" destOrd="0" presId="urn:microsoft.com/office/officeart/2018/2/layout/IconVerticalSolidList"/>
    <dgm:cxn modelId="{4DA947DB-72C5-4327-BD81-8CC59E647106}" type="presParOf" srcId="{6384FC44-8767-42FC-8C91-8BBF4CD729A0}" destId="{8B5B029E-98DD-46EB-9B50-AD38534E1380}" srcOrd="1" destOrd="0" presId="urn:microsoft.com/office/officeart/2018/2/layout/IconVerticalSolidList"/>
    <dgm:cxn modelId="{4E73871B-D960-48AD-8E62-F43DE22BD10C}" type="presParOf" srcId="{6384FC44-8767-42FC-8C91-8BBF4CD729A0}" destId="{3B432508-998B-4097-8BF2-B46684D76940}" srcOrd="2" destOrd="0" presId="urn:microsoft.com/office/officeart/2018/2/layout/IconVerticalSolidList"/>
    <dgm:cxn modelId="{FE7C3A79-0A28-451F-843B-81470691303B}" type="presParOf" srcId="{3B432508-998B-4097-8BF2-B46684D76940}" destId="{F3C90DE7-457B-4D7B-9EED-51500B16E680}" srcOrd="0" destOrd="0" presId="urn:microsoft.com/office/officeart/2018/2/layout/IconVerticalSolidList"/>
    <dgm:cxn modelId="{13C1D50B-A92C-41A3-BD76-D98B1D3A8DF0}" type="presParOf" srcId="{3B432508-998B-4097-8BF2-B46684D76940}" destId="{E65625AF-DA2A-4DE8-AE1A-4065C8678634}" srcOrd="1" destOrd="0" presId="urn:microsoft.com/office/officeart/2018/2/layout/IconVerticalSolidList"/>
    <dgm:cxn modelId="{48DBBA65-220A-4664-A94F-B83719983F85}" type="presParOf" srcId="{3B432508-998B-4097-8BF2-B46684D76940}" destId="{19C899CA-1C4F-4740-85ED-E7257D63A0EB}" srcOrd="2" destOrd="0" presId="urn:microsoft.com/office/officeart/2018/2/layout/IconVerticalSolidList"/>
    <dgm:cxn modelId="{33A8376D-052D-4D28-AC4D-E18361D30EBB}" type="presParOf" srcId="{3B432508-998B-4097-8BF2-B46684D76940}" destId="{71F4B953-8331-4B69-88FB-59BD6D5B21F7}" srcOrd="3" destOrd="0" presId="urn:microsoft.com/office/officeart/2018/2/layout/IconVerticalSolidList"/>
    <dgm:cxn modelId="{BA512C9A-246F-4409-B357-55F72E1EE2AD}" type="presParOf" srcId="{6384FC44-8767-42FC-8C91-8BBF4CD729A0}" destId="{78A56F14-78E6-4B6E-80BB-ACBAF1C88B77}" srcOrd="3" destOrd="0" presId="urn:microsoft.com/office/officeart/2018/2/layout/IconVerticalSolidList"/>
    <dgm:cxn modelId="{5557604E-BA73-46F0-B17C-2D4F59C99625}" type="presParOf" srcId="{6384FC44-8767-42FC-8C91-8BBF4CD729A0}" destId="{1AE18C92-2381-4F8B-B9E5-DD5BFEB3F653}" srcOrd="4" destOrd="0" presId="urn:microsoft.com/office/officeart/2018/2/layout/IconVerticalSolidList"/>
    <dgm:cxn modelId="{A7B4E795-0246-4D4F-9F25-741330A40A1C}" type="presParOf" srcId="{1AE18C92-2381-4F8B-B9E5-DD5BFEB3F653}" destId="{A35F7397-5B8B-4B88-BA96-D5C565975AD8}" srcOrd="0" destOrd="0" presId="urn:microsoft.com/office/officeart/2018/2/layout/IconVerticalSolidList"/>
    <dgm:cxn modelId="{572EEA34-AB92-44B0-9DA1-699132926B6C}" type="presParOf" srcId="{1AE18C92-2381-4F8B-B9E5-DD5BFEB3F653}" destId="{15CD77FF-B1BF-4944-A20D-7724C63B1903}" srcOrd="1" destOrd="0" presId="urn:microsoft.com/office/officeart/2018/2/layout/IconVerticalSolidList"/>
    <dgm:cxn modelId="{54CFE680-E095-4C6E-9B7A-C482B5BF83E5}" type="presParOf" srcId="{1AE18C92-2381-4F8B-B9E5-DD5BFEB3F653}" destId="{63C2A91F-FE91-41BF-AB9F-5F1AE762FE11}" srcOrd="2" destOrd="0" presId="urn:microsoft.com/office/officeart/2018/2/layout/IconVerticalSolidList"/>
    <dgm:cxn modelId="{5172A3AA-0E51-40CC-A613-EA8F55B1844D}" type="presParOf" srcId="{1AE18C92-2381-4F8B-B9E5-DD5BFEB3F653}" destId="{656F1919-1403-4269-B9E3-CAA8D7D2E3D7}" srcOrd="3" destOrd="0" presId="urn:microsoft.com/office/officeart/2018/2/layout/IconVerticalSolidList"/>
    <dgm:cxn modelId="{98A2160C-526D-4A7F-9475-8F3F5C766541}" type="presParOf" srcId="{6384FC44-8767-42FC-8C91-8BBF4CD729A0}" destId="{4832521E-CCA3-451B-9A7E-A1E3078DBB7E}" srcOrd="5" destOrd="0" presId="urn:microsoft.com/office/officeart/2018/2/layout/IconVerticalSolidList"/>
    <dgm:cxn modelId="{7A7A0D1D-F83F-4D5A-9324-1512FE55A071}" type="presParOf" srcId="{6384FC44-8767-42FC-8C91-8BBF4CD729A0}" destId="{321294B9-A643-4E89-8F40-B9F034B0C75B}" srcOrd="6" destOrd="0" presId="urn:microsoft.com/office/officeart/2018/2/layout/IconVerticalSolidList"/>
    <dgm:cxn modelId="{5A28E5CF-273F-4130-A7CE-13F1D74514DF}" type="presParOf" srcId="{321294B9-A643-4E89-8F40-B9F034B0C75B}" destId="{2281D123-3010-4EB2-91C5-2E5AE0886EA1}" srcOrd="0" destOrd="0" presId="urn:microsoft.com/office/officeart/2018/2/layout/IconVerticalSolidList"/>
    <dgm:cxn modelId="{1F79EAD5-35C9-4C3B-91BD-C303D1105233}" type="presParOf" srcId="{321294B9-A643-4E89-8F40-B9F034B0C75B}" destId="{A0245930-038C-4208-A7AD-98CC1C6A0EEB}" srcOrd="1" destOrd="0" presId="urn:microsoft.com/office/officeart/2018/2/layout/IconVerticalSolidList"/>
    <dgm:cxn modelId="{93229FEE-FB01-409A-808B-52E0EA3282E4}" type="presParOf" srcId="{321294B9-A643-4E89-8F40-B9F034B0C75B}" destId="{3AB1BA19-44B8-4A1E-B3F3-DE8DD8E6292E}" srcOrd="2" destOrd="0" presId="urn:microsoft.com/office/officeart/2018/2/layout/IconVerticalSolidList"/>
    <dgm:cxn modelId="{47289E8A-4BAC-4B7F-AF81-0DEAE3B45A8B}" type="presParOf" srcId="{321294B9-A643-4E89-8F40-B9F034B0C75B}" destId="{2F269E7F-6B94-44E2-B416-F6BB5F951B24}" srcOrd="3" destOrd="0" presId="urn:microsoft.com/office/officeart/2018/2/layout/IconVerticalSolidList"/>
    <dgm:cxn modelId="{DAA4AEC7-C5C8-47B7-9BD6-9BF9815BE0FD}" type="presParOf" srcId="{6384FC44-8767-42FC-8C91-8BBF4CD729A0}" destId="{CF3AD76F-C73A-4BA7-9431-7AF42E64F3C5}" srcOrd="7" destOrd="0" presId="urn:microsoft.com/office/officeart/2018/2/layout/IconVerticalSolidList"/>
    <dgm:cxn modelId="{A8C4F87F-17D2-4EFD-AA7D-B5C3E44ED95D}" type="presParOf" srcId="{6384FC44-8767-42FC-8C91-8BBF4CD729A0}" destId="{23A217FB-0C1E-4918-B449-6CFEBCA4387D}" srcOrd="8" destOrd="0" presId="urn:microsoft.com/office/officeart/2018/2/layout/IconVerticalSolidList"/>
    <dgm:cxn modelId="{1FAA0F91-5DA1-4AA9-8450-4E866F0975C6}" type="presParOf" srcId="{23A217FB-0C1E-4918-B449-6CFEBCA4387D}" destId="{46CC2C51-9324-4716-814B-C32947CD80C7}" srcOrd="0" destOrd="0" presId="urn:microsoft.com/office/officeart/2018/2/layout/IconVerticalSolidList"/>
    <dgm:cxn modelId="{ED2FBD83-16A8-45CC-ABC1-6D3E9457281E}" type="presParOf" srcId="{23A217FB-0C1E-4918-B449-6CFEBCA4387D}" destId="{B2185640-49C3-486C-A943-C39E0989A829}" srcOrd="1" destOrd="0" presId="urn:microsoft.com/office/officeart/2018/2/layout/IconVerticalSolidList"/>
    <dgm:cxn modelId="{827E4E7E-CA45-49AF-B8B2-2C19CD83FD96}" type="presParOf" srcId="{23A217FB-0C1E-4918-B449-6CFEBCA4387D}" destId="{72D3B5C3-9DAB-4533-9F21-C1228B3FCF22}" srcOrd="2" destOrd="0" presId="urn:microsoft.com/office/officeart/2018/2/layout/IconVerticalSolidList"/>
    <dgm:cxn modelId="{26D2C291-EDED-4619-BB45-A4CECCBC1784}" type="presParOf" srcId="{23A217FB-0C1E-4918-B449-6CFEBCA4387D}" destId="{5E42661E-B8C7-4E1B-B875-F96FE1175C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37C7284-3DB2-4F10-9B43-A02495C07B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FD6378-CD2D-4967-8AF0-A7DF923886F9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The </a:t>
          </a:r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Business card reader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web application developed </a:t>
          </a:r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With the help of AWS services- Textract, S3, comprehend, medical comprehend, </a:t>
          </a:r>
          <a:r>
            <a:rPr lang="en-CA" b="0" i="0" dirty="0">
              <a:latin typeface="Calibri" panose="020F0502020204030204" pitchFamily="34" charset="0"/>
              <a:cs typeface="Calibri" panose="020F0502020204030204" pitchFamily="34" charset="0"/>
            </a:rPr>
            <a:t>DynamoDB,</a:t>
          </a:r>
          <a:r>
            <a:rPr lang="en-CA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CA" dirty="0" err="1">
              <a:latin typeface="Calibri" panose="020F0502020204030204" pitchFamily="34" charset="0"/>
              <a:cs typeface="Calibri" panose="020F0502020204030204" pitchFamily="34" charset="0"/>
            </a:rPr>
            <a:t>etc</a:t>
          </a:r>
          <a:r>
            <a:rPr lang="en-CA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is one of the future AI-driven technology that will be very useful in a large event or a company.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5C8DA4D-BFD4-4F2F-9440-FC067B42B6B1}" type="parTrans" cxnId="{18F7C78B-E14D-49A3-A42B-A4F7F22AC87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E263CD0-6152-406B-8D41-2A3BFD27385F}" type="sibTrans" cxnId="{18F7C78B-E14D-49A3-A42B-A4F7F22AC87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76800F2-D3E4-492D-9849-93D7E668FA4A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This helps reduce a lot of manual work. </a:t>
          </a:r>
        </a:p>
      </dgm:t>
    </dgm:pt>
    <dgm:pt modelId="{8AD8E399-1C7D-4C44-979C-EAE659E72856}" type="parTrans" cxnId="{4B78DCD1-DAF6-44A1-874B-A860DDC2822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1990B6C-5A0B-4068-9445-C4783CB40AD1}" type="sibTrans" cxnId="{4B78DCD1-DAF6-44A1-874B-A860DDC2822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BA353B0-255C-4D7E-823B-7BBE4BC66F5F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Keeps an updated record of business contacts. </a:t>
          </a:r>
        </a:p>
      </dgm:t>
    </dgm:pt>
    <dgm:pt modelId="{CEE63771-922E-4E48-A321-B21034612CA9}" type="parTrans" cxnId="{7B155FB9-89D8-4D60-9F03-79E989B87DE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1F623D1-B0E6-4BE2-89B5-741CB969EDF6}" type="sibTrans" cxnId="{7B155FB9-89D8-4D60-9F03-79E989B87DE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237C516-6D51-417B-9309-96A355B8161A}">
      <dgm:prSet/>
      <dgm:spPr/>
      <dgm:t>
        <a:bodyPr/>
        <a:lstStyle/>
        <a:p>
          <a:r>
            <a:rPr lang="en-US" b="0" i="0" u="none" dirty="0">
              <a:latin typeface="Calibri" panose="020F0502020204030204" pitchFamily="34" charset="0"/>
              <a:cs typeface="Calibri" panose="020F0502020204030204" pitchFamily="34" charset="0"/>
            </a:rPr>
            <a:t>Design decision to include humans in the loop ensures that only correct and complete information is stored in the leads store database. </a:t>
          </a:r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This ensures reliability and avoids collecting erroneous data. 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0D979C6-5818-4AF7-96AF-C5AC9DC3A9A5}" type="parTrans" cxnId="{3999B5B7-FEF8-4EB5-82E7-381FAA6B39B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56E1BDE-2151-43A7-9B93-210A1DC1E994}" type="sibTrans" cxnId="{3999B5B7-FEF8-4EB5-82E7-381FAA6B39B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2344658-B429-4581-A6BA-BDEB64468FD8}">
      <dgm:prSet/>
      <dgm:spPr/>
      <dgm:t>
        <a:bodyPr/>
        <a:lstStyle/>
        <a:p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An upward trend in the use of cloud services in commercial applications is seen today because of their reliability and out of the box solutions. This application is one such kind.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DECFE1-2248-4E2F-BF8F-1431B1A3C890}" type="parTrans" cxnId="{40963EC3-1314-42E1-B557-48A84BEEFAFD}">
      <dgm:prSet/>
      <dgm:spPr/>
      <dgm:t>
        <a:bodyPr/>
        <a:lstStyle/>
        <a:p>
          <a:endParaRPr lang="en-CA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37C2527-28E0-4DD2-97BE-CB6CDCE4AB64}" type="sibTrans" cxnId="{40963EC3-1314-42E1-B557-48A84BEEFAFD}">
      <dgm:prSet/>
      <dgm:spPr/>
      <dgm:t>
        <a:bodyPr/>
        <a:lstStyle/>
        <a:p>
          <a:endParaRPr lang="en-CA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30CBC9C-361A-4944-9F96-B88054DF4FFD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Can reduce a lot of manual errors.</a:t>
          </a:r>
          <a:endParaRPr lang="en-CA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2E8DC2C-A533-45A6-9E1F-DDD0D2F384BF}" type="parTrans" cxnId="{F963F19E-F58A-48B3-8B7B-533117C0A8A9}">
      <dgm:prSet/>
      <dgm:spPr/>
      <dgm:t>
        <a:bodyPr/>
        <a:lstStyle/>
        <a:p>
          <a:endParaRPr lang="en-CA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59872D-8ED3-4E6D-BA9F-B63E40355BD7}" type="sibTrans" cxnId="{F963F19E-F58A-48B3-8B7B-533117C0A8A9}">
      <dgm:prSet/>
      <dgm:spPr/>
      <dgm:t>
        <a:bodyPr/>
        <a:lstStyle/>
        <a:p>
          <a:endParaRPr lang="en-CA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077F0F-8C21-4ADC-8080-DB7DC5CD223F}" type="pres">
      <dgm:prSet presAssocID="{137C7284-3DB2-4F10-9B43-A02495C07BE0}" presName="linear" presStyleCnt="0">
        <dgm:presLayoutVars>
          <dgm:animLvl val="lvl"/>
          <dgm:resizeHandles val="exact"/>
        </dgm:presLayoutVars>
      </dgm:prSet>
      <dgm:spPr/>
    </dgm:pt>
    <dgm:pt modelId="{EE0AA2F8-A6C4-4796-BE06-DD78A1AEAAA4}" type="pres">
      <dgm:prSet presAssocID="{10FD6378-CD2D-4967-8AF0-A7DF923886F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E3D0854-674C-49CB-86D6-C98F765DCED7}" type="pres">
      <dgm:prSet presAssocID="{7E263CD0-6152-406B-8D41-2A3BFD27385F}" presName="spacer" presStyleCnt="0"/>
      <dgm:spPr/>
    </dgm:pt>
    <dgm:pt modelId="{2CB65121-A611-43BE-967F-F2D0423E3C4A}" type="pres">
      <dgm:prSet presAssocID="{376800F2-D3E4-492D-9849-93D7E668FA4A}" presName="parentText" presStyleLbl="node1" presStyleIdx="1" presStyleCnt="6" custLinFactNeighborX="-77">
        <dgm:presLayoutVars>
          <dgm:chMax val="0"/>
          <dgm:bulletEnabled val="1"/>
        </dgm:presLayoutVars>
      </dgm:prSet>
      <dgm:spPr/>
    </dgm:pt>
    <dgm:pt modelId="{1460E833-BFA3-4834-83EC-9A9F633A9908}" type="pres">
      <dgm:prSet presAssocID="{91990B6C-5A0B-4068-9445-C4783CB40AD1}" presName="spacer" presStyleCnt="0"/>
      <dgm:spPr/>
    </dgm:pt>
    <dgm:pt modelId="{CAAB4E21-6D80-4648-ACA0-92980BEE9952}" type="pres">
      <dgm:prSet presAssocID="{530CBC9C-361A-4944-9F96-B88054DF4FF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01D3F62-D585-48AE-9741-317AE4757740}" type="pres">
      <dgm:prSet presAssocID="{7359872D-8ED3-4E6D-BA9F-B63E40355BD7}" presName="spacer" presStyleCnt="0"/>
      <dgm:spPr/>
    </dgm:pt>
    <dgm:pt modelId="{41E453FC-64A3-4766-B716-5C83C46F4DC7}" type="pres">
      <dgm:prSet presAssocID="{CBA353B0-255C-4D7E-823B-7BBE4BC66F5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45F7DDE-61D7-424D-B794-3A0D9B1B7E92}" type="pres">
      <dgm:prSet presAssocID="{E1F623D1-B0E6-4BE2-89B5-741CB969EDF6}" presName="spacer" presStyleCnt="0"/>
      <dgm:spPr/>
    </dgm:pt>
    <dgm:pt modelId="{EEDF17E0-58B9-46EA-A8F1-87A4BAE1049A}" type="pres">
      <dgm:prSet presAssocID="{E2344658-B429-4581-A6BA-BDEB64468FD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033C1C1-2BBC-4DF4-BEF2-0596A20F538A}" type="pres">
      <dgm:prSet presAssocID="{337C2527-28E0-4DD2-97BE-CB6CDCE4AB64}" presName="spacer" presStyleCnt="0"/>
      <dgm:spPr/>
    </dgm:pt>
    <dgm:pt modelId="{0806260F-E561-4C17-9D95-A596C605AA2D}" type="pres">
      <dgm:prSet presAssocID="{E237C516-6D51-417B-9309-96A355B8161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FCA3E13-89CA-4C1B-B8F6-72A593F9666A}" type="presOf" srcId="{CBA353B0-255C-4D7E-823B-7BBE4BC66F5F}" destId="{41E453FC-64A3-4766-B716-5C83C46F4DC7}" srcOrd="0" destOrd="0" presId="urn:microsoft.com/office/officeart/2005/8/layout/vList2"/>
    <dgm:cxn modelId="{5A485A60-6ACC-466E-8A65-6F45E172FE95}" type="presOf" srcId="{530CBC9C-361A-4944-9F96-B88054DF4FFD}" destId="{CAAB4E21-6D80-4648-ACA0-92980BEE9952}" srcOrd="0" destOrd="0" presId="urn:microsoft.com/office/officeart/2005/8/layout/vList2"/>
    <dgm:cxn modelId="{FFC2A441-866B-4B21-881B-4CA326FEC081}" type="presOf" srcId="{376800F2-D3E4-492D-9849-93D7E668FA4A}" destId="{2CB65121-A611-43BE-967F-F2D0423E3C4A}" srcOrd="0" destOrd="0" presId="urn:microsoft.com/office/officeart/2005/8/layout/vList2"/>
    <dgm:cxn modelId="{D755E257-6CFF-4739-A9E4-A2AF2AEA0D79}" type="presOf" srcId="{137C7284-3DB2-4F10-9B43-A02495C07BE0}" destId="{DD077F0F-8C21-4ADC-8080-DB7DC5CD223F}" srcOrd="0" destOrd="0" presId="urn:microsoft.com/office/officeart/2005/8/layout/vList2"/>
    <dgm:cxn modelId="{18F7C78B-E14D-49A3-A42B-A4F7F22AC87D}" srcId="{137C7284-3DB2-4F10-9B43-A02495C07BE0}" destId="{10FD6378-CD2D-4967-8AF0-A7DF923886F9}" srcOrd="0" destOrd="0" parTransId="{25C8DA4D-BFD4-4F2F-9440-FC067B42B6B1}" sibTransId="{7E263CD0-6152-406B-8D41-2A3BFD27385F}"/>
    <dgm:cxn modelId="{F963F19E-F58A-48B3-8B7B-533117C0A8A9}" srcId="{137C7284-3DB2-4F10-9B43-A02495C07BE0}" destId="{530CBC9C-361A-4944-9F96-B88054DF4FFD}" srcOrd="2" destOrd="0" parTransId="{F2E8DC2C-A533-45A6-9E1F-DDD0D2F384BF}" sibTransId="{7359872D-8ED3-4E6D-BA9F-B63E40355BD7}"/>
    <dgm:cxn modelId="{3999B5B7-FEF8-4EB5-82E7-381FAA6B39BE}" srcId="{137C7284-3DB2-4F10-9B43-A02495C07BE0}" destId="{E237C516-6D51-417B-9309-96A355B8161A}" srcOrd="5" destOrd="0" parTransId="{40D979C6-5818-4AF7-96AF-C5AC9DC3A9A5}" sibTransId="{656E1BDE-2151-43A7-9B93-210A1DC1E994}"/>
    <dgm:cxn modelId="{7B155FB9-89D8-4D60-9F03-79E989B87DE9}" srcId="{137C7284-3DB2-4F10-9B43-A02495C07BE0}" destId="{CBA353B0-255C-4D7E-823B-7BBE4BC66F5F}" srcOrd="3" destOrd="0" parTransId="{CEE63771-922E-4E48-A321-B21034612CA9}" sibTransId="{E1F623D1-B0E6-4BE2-89B5-741CB969EDF6}"/>
    <dgm:cxn modelId="{277C9BBE-6E8C-4D02-9881-2391DAA2198F}" type="presOf" srcId="{E237C516-6D51-417B-9309-96A355B8161A}" destId="{0806260F-E561-4C17-9D95-A596C605AA2D}" srcOrd="0" destOrd="0" presId="urn:microsoft.com/office/officeart/2005/8/layout/vList2"/>
    <dgm:cxn modelId="{40963EC3-1314-42E1-B557-48A84BEEFAFD}" srcId="{137C7284-3DB2-4F10-9B43-A02495C07BE0}" destId="{E2344658-B429-4581-A6BA-BDEB64468FD8}" srcOrd="4" destOrd="0" parTransId="{43DECFE1-2248-4E2F-BF8F-1431B1A3C890}" sibTransId="{337C2527-28E0-4DD2-97BE-CB6CDCE4AB64}"/>
    <dgm:cxn modelId="{4B78DCD1-DAF6-44A1-874B-A860DDC28229}" srcId="{137C7284-3DB2-4F10-9B43-A02495C07BE0}" destId="{376800F2-D3E4-492D-9849-93D7E668FA4A}" srcOrd="1" destOrd="0" parTransId="{8AD8E399-1C7D-4C44-979C-EAE659E72856}" sibTransId="{91990B6C-5A0B-4068-9445-C4783CB40AD1}"/>
    <dgm:cxn modelId="{B3E862D5-B48A-406C-BF07-1D4944436F5B}" type="presOf" srcId="{10FD6378-CD2D-4967-8AF0-A7DF923886F9}" destId="{EE0AA2F8-A6C4-4796-BE06-DD78A1AEAAA4}" srcOrd="0" destOrd="0" presId="urn:microsoft.com/office/officeart/2005/8/layout/vList2"/>
    <dgm:cxn modelId="{F57B57FF-13F1-48FB-BB45-B58529609694}" type="presOf" srcId="{E2344658-B429-4581-A6BA-BDEB64468FD8}" destId="{EEDF17E0-58B9-46EA-A8F1-87A4BAE1049A}" srcOrd="0" destOrd="0" presId="urn:microsoft.com/office/officeart/2005/8/layout/vList2"/>
    <dgm:cxn modelId="{BA91048E-60C5-4BC7-AFD4-A6AC409D0CDD}" type="presParOf" srcId="{DD077F0F-8C21-4ADC-8080-DB7DC5CD223F}" destId="{EE0AA2F8-A6C4-4796-BE06-DD78A1AEAAA4}" srcOrd="0" destOrd="0" presId="urn:microsoft.com/office/officeart/2005/8/layout/vList2"/>
    <dgm:cxn modelId="{F953E900-2316-492F-A33D-4529B6A773D9}" type="presParOf" srcId="{DD077F0F-8C21-4ADC-8080-DB7DC5CD223F}" destId="{5E3D0854-674C-49CB-86D6-C98F765DCED7}" srcOrd="1" destOrd="0" presId="urn:microsoft.com/office/officeart/2005/8/layout/vList2"/>
    <dgm:cxn modelId="{CB898B33-3261-40A2-856F-E58865054DB0}" type="presParOf" srcId="{DD077F0F-8C21-4ADC-8080-DB7DC5CD223F}" destId="{2CB65121-A611-43BE-967F-F2D0423E3C4A}" srcOrd="2" destOrd="0" presId="urn:microsoft.com/office/officeart/2005/8/layout/vList2"/>
    <dgm:cxn modelId="{A0E1B798-3B14-4A88-9303-928FA0575A45}" type="presParOf" srcId="{DD077F0F-8C21-4ADC-8080-DB7DC5CD223F}" destId="{1460E833-BFA3-4834-83EC-9A9F633A9908}" srcOrd="3" destOrd="0" presId="urn:microsoft.com/office/officeart/2005/8/layout/vList2"/>
    <dgm:cxn modelId="{8D1FCFA8-D535-46DF-9DE4-C1ACBE0BF076}" type="presParOf" srcId="{DD077F0F-8C21-4ADC-8080-DB7DC5CD223F}" destId="{CAAB4E21-6D80-4648-ACA0-92980BEE9952}" srcOrd="4" destOrd="0" presId="urn:microsoft.com/office/officeart/2005/8/layout/vList2"/>
    <dgm:cxn modelId="{4D45380B-7BC5-44B3-9AE7-4457F67706AF}" type="presParOf" srcId="{DD077F0F-8C21-4ADC-8080-DB7DC5CD223F}" destId="{801D3F62-D585-48AE-9741-317AE4757740}" srcOrd="5" destOrd="0" presId="urn:microsoft.com/office/officeart/2005/8/layout/vList2"/>
    <dgm:cxn modelId="{65AEDEDC-D474-4696-9A54-B05D1E63C989}" type="presParOf" srcId="{DD077F0F-8C21-4ADC-8080-DB7DC5CD223F}" destId="{41E453FC-64A3-4766-B716-5C83C46F4DC7}" srcOrd="6" destOrd="0" presId="urn:microsoft.com/office/officeart/2005/8/layout/vList2"/>
    <dgm:cxn modelId="{7CCE0DD2-FA0B-4B6A-B966-03847CB6C06B}" type="presParOf" srcId="{DD077F0F-8C21-4ADC-8080-DB7DC5CD223F}" destId="{C45F7DDE-61D7-424D-B794-3A0D9B1B7E92}" srcOrd="7" destOrd="0" presId="urn:microsoft.com/office/officeart/2005/8/layout/vList2"/>
    <dgm:cxn modelId="{8CD3801F-124F-4FF9-9EDD-9D3DAC6AA307}" type="presParOf" srcId="{DD077F0F-8C21-4ADC-8080-DB7DC5CD223F}" destId="{EEDF17E0-58B9-46EA-A8F1-87A4BAE1049A}" srcOrd="8" destOrd="0" presId="urn:microsoft.com/office/officeart/2005/8/layout/vList2"/>
    <dgm:cxn modelId="{903AA0D9-F655-498D-BCEA-F437CEB69323}" type="presParOf" srcId="{DD077F0F-8C21-4ADC-8080-DB7DC5CD223F}" destId="{F033C1C1-2BBC-4DF4-BEF2-0596A20F538A}" srcOrd="9" destOrd="0" presId="urn:microsoft.com/office/officeart/2005/8/layout/vList2"/>
    <dgm:cxn modelId="{97E7B234-D6F5-4483-8A8F-3B81B9F539C8}" type="presParOf" srcId="{DD077F0F-8C21-4ADC-8080-DB7DC5CD223F}" destId="{0806260F-E561-4C17-9D95-A596C605AA2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55D04B-DD92-49CF-9B75-48506E10D9AD}">
      <dsp:nvSpPr>
        <dsp:cNvPr id="0" name=""/>
        <dsp:cNvSpPr/>
      </dsp:nvSpPr>
      <dsp:spPr>
        <a:xfrm>
          <a:off x="790816" y="473058"/>
          <a:ext cx="1069582" cy="10695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FFC14-EA84-47DA-AE82-59AFB03AC910}">
      <dsp:nvSpPr>
        <dsp:cNvPr id="0" name=""/>
        <dsp:cNvSpPr/>
      </dsp:nvSpPr>
      <dsp:spPr>
        <a:xfrm>
          <a:off x="137182" y="1946427"/>
          <a:ext cx="237685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Developing a web application can be used by users to scan business cards and store relevant details in a leads store database.</a:t>
          </a:r>
          <a:endParaRPr lang="en-US" sz="1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7182" y="1946427"/>
        <a:ext cx="2376850" cy="1215000"/>
      </dsp:txXfrm>
    </dsp:sp>
    <dsp:sp modelId="{FB72EAF0-5418-427C-BD05-817F67515E85}">
      <dsp:nvSpPr>
        <dsp:cNvPr id="0" name=""/>
        <dsp:cNvSpPr/>
      </dsp:nvSpPr>
      <dsp:spPr>
        <a:xfrm>
          <a:off x="3583616" y="473058"/>
          <a:ext cx="1069582" cy="10695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72B1D-146D-469F-B068-F271DD0B7A15}">
      <dsp:nvSpPr>
        <dsp:cNvPr id="0" name=""/>
        <dsp:cNvSpPr/>
      </dsp:nvSpPr>
      <dsp:spPr>
        <a:xfrm>
          <a:off x="2929982" y="1946427"/>
          <a:ext cx="237685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Majorly automate the tedious and manual task of data extraction.</a:t>
          </a:r>
          <a:endParaRPr lang="en-US" sz="1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29982" y="1946427"/>
        <a:ext cx="2376850" cy="1215000"/>
      </dsp:txXfrm>
    </dsp:sp>
    <dsp:sp modelId="{1AF84E93-E158-45EC-919C-B2E4BAC372FC}">
      <dsp:nvSpPr>
        <dsp:cNvPr id="0" name=""/>
        <dsp:cNvSpPr/>
      </dsp:nvSpPr>
      <dsp:spPr>
        <a:xfrm>
          <a:off x="6376415" y="473058"/>
          <a:ext cx="1069582" cy="10695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14936-219D-49A7-8681-FD4A5CB049EE}">
      <dsp:nvSpPr>
        <dsp:cNvPr id="0" name=""/>
        <dsp:cNvSpPr/>
      </dsp:nvSpPr>
      <dsp:spPr>
        <a:xfrm>
          <a:off x="5722781" y="1946427"/>
          <a:ext cx="237685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" panose="020F0502020204030204" pitchFamily="34" charset="0"/>
              <a:cs typeface="Calibri" panose="020F0502020204030204" pitchFamily="34" charset="0"/>
            </a:rPr>
            <a:t>The </a:t>
          </a:r>
          <a:r>
            <a:rPr lang="en-US" sz="11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web application uses AWS services including </a:t>
          </a:r>
          <a:r>
            <a:rPr lang="en-US" sz="11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textract</a:t>
          </a:r>
          <a:r>
            <a:rPr lang="en-US" sz="11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, s3, comprehend and medical comprehend, and DynamoDB as the database. Users</a:t>
          </a:r>
          <a:r>
            <a:rPr lang="en-US" sz="1100" kern="1200" dirty="0">
              <a:latin typeface="Calibri" panose="020F0502020204030204" pitchFamily="34" charset="0"/>
              <a:cs typeface="Calibri" panose="020F0502020204030204" pitchFamily="34" charset="0"/>
            </a:rPr>
            <a:t> are given the opportunity to manually update any wrong information scanned or to edit any sensitive information.</a:t>
          </a:r>
        </a:p>
      </dsp:txBody>
      <dsp:txXfrm>
        <a:off x="5722781" y="1946427"/>
        <a:ext cx="2376850" cy="1215000"/>
      </dsp:txXfrm>
    </dsp:sp>
    <dsp:sp modelId="{D0E68C03-9F70-4A2B-84DF-151FA85E10B2}">
      <dsp:nvSpPr>
        <dsp:cNvPr id="0" name=""/>
        <dsp:cNvSpPr/>
      </dsp:nvSpPr>
      <dsp:spPr>
        <a:xfrm>
          <a:off x="9169215" y="473058"/>
          <a:ext cx="1069582" cy="10695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AB707-CA18-4176-AD24-92CE268B4521}">
      <dsp:nvSpPr>
        <dsp:cNvPr id="0" name=""/>
        <dsp:cNvSpPr/>
      </dsp:nvSpPr>
      <dsp:spPr>
        <a:xfrm>
          <a:off x="8515581" y="1946427"/>
          <a:ext cx="237685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We are a</a:t>
          </a:r>
          <a:r>
            <a:rPr lang="en-US" sz="1100" kern="1200" dirty="0">
              <a:latin typeface="Calibri" panose="020F0502020204030204" pitchFamily="34" charset="0"/>
              <a:cs typeface="Calibri" panose="020F0502020204030204" pitchFamily="34" charset="0"/>
            </a:rPr>
            <a:t>lso enabling an authentication service to provide a private and safer experience to users.</a:t>
          </a:r>
        </a:p>
      </dsp:txBody>
      <dsp:txXfrm>
        <a:off x="8515581" y="1946427"/>
        <a:ext cx="2376850" cy="121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5DBFC-54DC-4ABA-8F4E-750F8E3F8456}">
      <dsp:nvSpPr>
        <dsp:cNvPr id="0" name=""/>
        <dsp:cNvSpPr/>
      </dsp:nvSpPr>
      <dsp:spPr>
        <a:xfrm>
          <a:off x="0" y="352042"/>
          <a:ext cx="1102961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FC57A-DD0E-4FB7-B911-A10580A90B79}">
      <dsp:nvSpPr>
        <dsp:cNvPr id="0" name=""/>
        <dsp:cNvSpPr/>
      </dsp:nvSpPr>
      <dsp:spPr>
        <a:xfrm>
          <a:off x="551480" y="56842"/>
          <a:ext cx="772073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i="0" kern="1200" dirty="0">
              <a:latin typeface="Calibri" panose="020F0502020204030204" pitchFamily="34" charset="0"/>
              <a:cs typeface="Calibri" panose="020F0502020204030204" pitchFamily="34" charset="0"/>
            </a:rPr>
            <a:t>ABBYY BUSINESS CARD READER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80301" y="85663"/>
        <a:ext cx="7663088" cy="532758"/>
      </dsp:txXfrm>
    </dsp:sp>
    <dsp:sp modelId="{44E5C97A-724D-4ECE-988B-514B376ADCEF}">
      <dsp:nvSpPr>
        <dsp:cNvPr id="0" name=""/>
        <dsp:cNvSpPr/>
      </dsp:nvSpPr>
      <dsp:spPr>
        <a:xfrm>
          <a:off x="0" y="1259243"/>
          <a:ext cx="1102961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CAE07-1DA3-4B33-B15F-5BC8DD9A55AA}">
      <dsp:nvSpPr>
        <dsp:cNvPr id="0" name=""/>
        <dsp:cNvSpPr/>
      </dsp:nvSpPr>
      <dsp:spPr>
        <a:xfrm>
          <a:off x="551480" y="964043"/>
          <a:ext cx="772073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i="0" u="none" kern="1200" dirty="0">
              <a:latin typeface="Calibri" panose="020F0502020204030204" pitchFamily="34" charset="0"/>
              <a:cs typeface="Calibri" panose="020F0502020204030204" pitchFamily="34" charset="0"/>
            </a:rPr>
            <a:t>RADACAD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80301" y="992864"/>
        <a:ext cx="7663088" cy="532758"/>
      </dsp:txXfrm>
    </dsp:sp>
    <dsp:sp modelId="{B9363D06-BF71-407E-A736-5538C57548BD}">
      <dsp:nvSpPr>
        <dsp:cNvPr id="0" name=""/>
        <dsp:cNvSpPr/>
      </dsp:nvSpPr>
      <dsp:spPr>
        <a:xfrm>
          <a:off x="0" y="2166443"/>
          <a:ext cx="1102961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0C486-A042-4B5E-BF1B-21D34391D482}">
      <dsp:nvSpPr>
        <dsp:cNvPr id="0" name=""/>
        <dsp:cNvSpPr/>
      </dsp:nvSpPr>
      <dsp:spPr>
        <a:xfrm>
          <a:off x="551480" y="1871243"/>
          <a:ext cx="772073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i="0" u="none" kern="1200" dirty="0">
              <a:latin typeface="Calibri" panose="020F0502020204030204" pitchFamily="34" charset="0"/>
              <a:cs typeface="Calibri" panose="020F0502020204030204" pitchFamily="34" charset="0"/>
            </a:rPr>
            <a:t>YANA AI READER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80301" y="1900064"/>
        <a:ext cx="7663088" cy="532758"/>
      </dsp:txXfrm>
    </dsp:sp>
    <dsp:sp modelId="{CD58ED24-554F-4CC0-B3C1-491F18D0ACCF}">
      <dsp:nvSpPr>
        <dsp:cNvPr id="0" name=""/>
        <dsp:cNvSpPr/>
      </dsp:nvSpPr>
      <dsp:spPr>
        <a:xfrm>
          <a:off x="0" y="3073643"/>
          <a:ext cx="1102961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065BE-3B6D-42EF-8DA0-CAC9F01CA265}">
      <dsp:nvSpPr>
        <dsp:cNvPr id="0" name=""/>
        <dsp:cNvSpPr/>
      </dsp:nvSpPr>
      <dsp:spPr>
        <a:xfrm>
          <a:off x="551480" y="2778443"/>
          <a:ext cx="772073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i="0" kern="1200" dirty="0">
              <a:latin typeface="Calibri" panose="020F0502020204030204" pitchFamily="34" charset="0"/>
              <a:cs typeface="Calibri" panose="020F0502020204030204" pitchFamily="34" charset="0"/>
            </a:rPr>
            <a:t>OFFICE LENS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80301" y="2807264"/>
        <a:ext cx="7663088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391A7-19FA-4E48-864C-3240A883230D}">
      <dsp:nvSpPr>
        <dsp:cNvPr id="0" name=""/>
        <dsp:cNvSpPr/>
      </dsp:nvSpPr>
      <dsp:spPr>
        <a:xfrm>
          <a:off x="0" y="368680"/>
          <a:ext cx="1102995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ADB34-FF4B-4A91-BEB0-A73507889466}">
      <dsp:nvSpPr>
        <dsp:cNvPr id="0" name=""/>
        <dsp:cNvSpPr/>
      </dsp:nvSpPr>
      <dsp:spPr>
        <a:xfrm>
          <a:off x="551497" y="58720"/>
          <a:ext cx="7720965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1" i="0" kern="1200" dirty="0">
              <a:latin typeface="Calibri" panose="020F0502020204030204" pitchFamily="34" charset="0"/>
              <a:cs typeface="Calibri" panose="020F0502020204030204" pitchFamily="34" charset="0"/>
            </a:rPr>
            <a:t>Hidden Markov Model</a:t>
          </a:r>
          <a:endParaRPr lang="en-US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81759" y="88982"/>
        <a:ext cx="7660441" cy="559396"/>
      </dsp:txXfrm>
    </dsp:sp>
    <dsp:sp modelId="{3D468095-7BE8-4A05-9431-880BB00811DB}">
      <dsp:nvSpPr>
        <dsp:cNvPr id="0" name=""/>
        <dsp:cNvSpPr/>
      </dsp:nvSpPr>
      <dsp:spPr>
        <a:xfrm>
          <a:off x="0" y="1321240"/>
          <a:ext cx="1102995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D5A55-83C0-4143-85F9-E3B217B5B597}">
      <dsp:nvSpPr>
        <dsp:cNvPr id="0" name=""/>
        <dsp:cNvSpPr/>
      </dsp:nvSpPr>
      <dsp:spPr>
        <a:xfrm>
          <a:off x="551497" y="1011280"/>
          <a:ext cx="7720965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1" i="0" kern="1200" dirty="0">
              <a:latin typeface="Calibri" panose="020F0502020204030204" pitchFamily="34" charset="0"/>
              <a:cs typeface="Calibri" panose="020F0502020204030204" pitchFamily="34" charset="0"/>
            </a:rPr>
            <a:t>Conditional Random Fields</a:t>
          </a:r>
          <a:endParaRPr lang="en-US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81759" y="1041542"/>
        <a:ext cx="7660441" cy="559396"/>
      </dsp:txXfrm>
    </dsp:sp>
    <dsp:sp modelId="{9021CA62-087D-4D0C-A597-EBD769105A18}">
      <dsp:nvSpPr>
        <dsp:cNvPr id="0" name=""/>
        <dsp:cNvSpPr/>
      </dsp:nvSpPr>
      <dsp:spPr>
        <a:xfrm>
          <a:off x="0" y="2273800"/>
          <a:ext cx="1102995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BAC2D-4B71-45D1-956B-FDB02FFCF9A3}">
      <dsp:nvSpPr>
        <dsp:cNvPr id="0" name=""/>
        <dsp:cNvSpPr/>
      </dsp:nvSpPr>
      <dsp:spPr>
        <a:xfrm>
          <a:off x="551497" y="1963840"/>
          <a:ext cx="7720965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1" i="0" kern="1200" dirty="0">
              <a:latin typeface="Calibri" panose="020F0502020204030204" pitchFamily="34" charset="0"/>
              <a:cs typeface="Calibri" panose="020F0502020204030204" pitchFamily="34" charset="0"/>
            </a:rPr>
            <a:t>Support Vector Machine</a:t>
          </a:r>
          <a:endParaRPr lang="en-US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81759" y="1994102"/>
        <a:ext cx="7660441" cy="559396"/>
      </dsp:txXfrm>
    </dsp:sp>
    <dsp:sp modelId="{74A63C3A-FB2E-4518-A574-D6190D0DCB39}">
      <dsp:nvSpPr>
        <dsp:cNvPr id="0" name=""/>
        <dsp:cNvSpPr/>
      </dsp:nvSpPr>
      <dsp:spPr>
        <a:xfrm>
          <a:off x="0" y="3226360"/>
          <a:ext cx="1102995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1DBE3-90FC-4D14-B03E-AFC50DC02E36}">
      <dsp:nvSpPr>
        <dsp:cNvPr id="0" name=""/>
        <dsp:cNvSpPr/>
      </dsp:nvSpPr>
      <dsp:spPr>
        <a:xfrm>
          <a:off x="551497" y="2916400"/>
          <a:ext cx="7720965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1" i="0" kern="1200" dirty="0">
              <a:latin typeface="Calibri" panose="020F0502020204030204" pitchFamily="34" charset="0"/>
              <a:cs typeface="Calibri" panose="020F0502020204030204" pitchFamily="34" charset="0"/>
            </a:rPr>
            <a:t>LSTM (Bi-directional)</a:t>
          </a:r>
          <a:endParaRPr lang="en-US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81759" y="2946662"/>
        <a:ext cx="7660441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1B8ED-9F7A-4B80-ABA0-E3DF8C298DB2}">
      <dsp:nvSpPr>
        <dsp:cNvPr id="0" name=""/>
        <dsp:cNvSpPr/>
      </dsp:nvSpPr>
      <dsp:spPr>
        <a:xfrm>
          <a:off x="3231" y="150952"/>
          <a:ext cx="2563523" cy="1538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i="0" kern="1200" dirty="0">
              <a:latin typeface="Calibri" panose="020F0502020204030204" pitchFamily="34" charset="0"/>
              <a:cs typeface="Calibri" panose="020F0502020204030204" pitchFamily="34" charset="0"/>
            </a:rPr>
            <a:t>Programming language backend: Python</a:t>
          </a: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231" y="150952"/>
        <a:ext cx="2563523" cy="1538114"/>
      </dsp:txXfrm>
    </dsp:sp>
    <dsp:sp modelId="{D2EE4F3D-C258-4179-8BD1-D95CDE6E6A94}">
      <dsp:nvSpPr>
        <dsp:cNvPr id="0" name=""/>
        <dsp:cNvSpPr/>
      </dsp:nvSpPr>
      <dsp:spPr>
        <a:xfrm>
          <a:off x="2823107" y="150952"/>
          <a:ext cx="2563523" cy="1538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Programming language frontend: React + Typescript</a:t>
          </a:r>
        </a:p>
      </dsp:txBody>
      <dsp:txXfrm>
        <a:off x="2823107" y="150952"/>
        <a:ext cx="2563523" cy="1538114"/>
      </dsp:txXfrm>
    </dsp:sp>
    <dsp:sp modelId="{AB734AC7-1175-4493-9A26-D2175D4D57BE}">
      <dsp:nvSpPr>
        <dsp:cNvPr id="0" name=""/>
        <dsp:cNvSpPr/>
      </dsp:nvSpPr>
      <dsp:spPr>
        <a:xfrm>
          <a:off x="5642983" y="150952"/>
          <a:ext cx="2563523" cy="1538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i="0" kern="1200" dirty="0">
              <a:latin typeface="Calibri" panose="020F0502020204030204" pitchFamily="34" charset="0"/>
              <a:cs typeface="Calibri" panose="020F0502020204030204" pitchFamily="34" charset="0"/>
            </a:rPr>
            <a:t>Data storage: AWS S3, DynamoDB</a:t>
          </a: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642983" y="150952"/>
        <a:ext cx="2563523" cy="1538114"/>
      </dsp:txXfrm>
    </dsp:sp>
    <dsp:sp modelId="{4004EB8D-C132-4B33-8D6B-7CC5C5D27744}">
      <dsp:nvSpPr>
        <dsp:cNvPr id="0" name=""/>
        <dsp:cNvSpPr/>
      </dsp:nvSpPr>
      <dsp:spPr>
        <a:xfrm>
          <a:off x="8462859" y="150952"/>
          <a:ext cx="2563523" cy="1538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i="0" kern="1200" dirty="0">
              <a:latin typeface="Calibri" panose="020F0502020204030204" pitchFamily="34" charset="0"/>
              <a:cs typeface="Calibri" panose="020F0502020204030204" pitchFamily="34" charset="0"/>
            </a:rPr>
            <a:t>Software development toolkit</a:t>
          </a:r>
          <a:r>
            <a:rPr lang="en-CA" sz="1900" b="1" kern="1200" dirty="0">
              <a:latin typeface="Calibri" panose="020F0502020204030204" pitchFamily="34" charset="0"/>
              <a:cs typeface="Calibri" panose="020F0502020204030204" pitchFamily="34" charset="0"/>
            </a:rPr>
            <a:t>: </a:t>
          </a:r>
          <a:r>
            <a:rPr lang="en-CA" sz="1900" b="1" i="0" kern="1200" dirty="0">
              <a:latin typeface="Calibri" panose="020F0502020204030204" pitchFamily="34" charset="0"/>
              <a:cs typeface="Calibri" panose="020F0502020204030204" pitchFamily="34" charset="0"/>
            </a:rPr>
            <a:t>Aws Boto3</a:t>
          </a: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8462859" y="150952"/>
        <a:ext cx="2563523" cy="1538114"/>
      </dsp:txXfrm>
    </dsp:sp>
    <dsp:sp modelId="{620565DA-0B14-44AE-B93B-BD139E900040}">
      <dsp:nvSpPr>
        <dsp:cNvPr id="0" name=""/>
        <dsp:cNvSpPr/>
      </dsp:nvSpPr>
      <dsp:spPr>
        <a:xfrm>
          <a:off x="1413169" y="1945419"/>
          <a:ext cx="2563523" cy="1538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i="0" kern="1200" dirty="0">
              <a:latin typeface="Calibri" panose="020F0502020204030204" pitchFamily="34" charset="0"/>
              <a:cs typeface="Calibri" panose="020F0502020204030204" pitchFamily="34" charset="0"/>
            </a:rPr>
            <a:t>Serverless framework: AWS chalice</a:t>
          </a: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413169" y="1945419"/>
        <a:ext cx="2563523" cy="1538114"/>
      </dsp:txXfrm>
    </dsp:sp>
    <dsp:sp modelId="{F8A57FD3-DE33-4F66-8FAD-97AC24D0D973}">
      <dsp:nvSpPr>
        <dsp:cNvPr id="0" name=""/>
        <dsp:cNvSpPr/>
      </dsp:nvSpPr>
      <dsp:spPr>
        <a:xfrm>
          <a:off x="4233045" y="1945419"/>
          <a:ext cx="2563523" cy="1538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i="0" kern="1200" dirty="0">
              <a:latin typeface="Calibri" panose="020F0502020204030204" pitchFamily="34" charset="0"/>
              <a:cs typeface="Calibri" panose="020F0502020204030204" pitchFamily="34" charset="0"/>
            </a:rPr>
            <a:t>Testing: Postman </a:t>
          </a:r>
          <a:r>
            <a:rPr lang="en-US" sz="1900" b="1" i="0" kern="1200" dirty="0">
              <a:latin typeface="Calibri" panose="020F0502020204030204" pitchFamily="34" charset="0"/>
              <a:cs typeface="Calibri" panose="020F0502020204030204" pitchFamily="34" charset="0"/>
            </a:rPr>
            <a:t>to test the individual APIs on localhost and Newman to test the collection on the server.</a:t>
          </a: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233045" y="1945419"/>
        <a:ext cx="2563523" cy="1538114"/>
      </dsp:txXfrm>
    </dsp:sp>
    <dsp:sp modelId="{9C243E73-A9FC-40A1-8B92-E625689E132A}">
      <dsp:nvSpPr>
        <dsp:cNvPr id="0" name=""/>
        <dsp:cNvSpPr/>
      </dsp:nvSpPr>
      <dsp:spPr>
        <a:xfrm>
          <a:off x="7052921" y="1945419"/>
          <a:ext cx="2563523" cy="1538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i="0" kern="1200" dirty="0">
              <a:latin typeface="Calibri" panose="020F0502020204030204" pitchFamily="34" charset="0"/>
              <a:cs typeface="Calibri" panose="020F0502020204030204" pitchFamily="34" charset="0"/>
            </a:rPr>
            <a:t>Operating system: Linux</a:t>
          </a: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052921" y="1945419"/>
        <a:ext cx="2563523" cy="15381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3A42C-BE99-47F4-8520-DF99999B3AE3}">
      <dsp:nvSpPr>
        <dsp:cNvPr id="0" name=""/>
        <dsp:cNvSpPr/>
      </dsp:nvSpPr>
      <dsp:spPr>
        <a:xfrm>
          <a:off x="235853" y="593075"/>
          <a:ext cx="915236" cy="915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C08E5-67D8-4C00-9238-BA10750DA8A1}">
      <dsp:nvSpPr>
        <dsp:cNvPr id="0" name=""/>
        <dsp:cNvSpPr/>
      </dsp:nvSpPr>
      <dsp:spPr>
        <a:xfrm>
          <a:off x="428053" y="785274"/>
          <a:ext cx="530837" cy="5308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E6FEA-D239-4FF7-AB02-ABA39192E4EF}">
      <dsp:nvSpPr>
        <dsp:cNvPr id="0" name=""/>
        <dsp:cNvSpPr/>
      </dsp:nvSpPr>
      <dsp:spPr>
        <a:xfrm>
          <a:off x="1347212" y="593075"/>
          <a:ext cx="2157343" cy="91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AWS Textract</a:t>
          </a:r>
        </a:p>
      </dsp:txBody>
      <dsp:txXfrm>
        <a:off x="1347212" y="593075"/>
        <a:ext cx="2157343" cy="915236"/>
      </dsp:txXfrm>
    </dsp:sp>
    <dsp:sp modelId="{C086A874-A107-4143-B2D1-92FE10A7E2BF}">
      <dsp:nvSpPr>
        <dsp:cNvPr id="0" name=""/>
        <dsp:cNvSpPr/>
      </dsp:nvSpPr>
      <dsp:spPr>
        <a:xfrm>
          <a:off x="3880456" y="593075"/>
          <a:ext cx="915236" cy="915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CC70E-48D4-48F7-9B40-3109B4BDE952}">
      <dsp:nvSpPr>
        <dsp:cNvPr id="0" name=""/>
        <dsp:cNvSpPr/>
      </dsp:nvSpPr>
      <dsp:spPr>
        <a:xfrm>
          <a:off x="4072656" y="785274"/>
          <a:ext cx="530837" cy="5308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B12DF-7126-45A7-A535-E58DB261CB1C}">
      <dsp:nvSpPr>
        <dsp:cNvPr id="0" name=""/>
        <dsp:cNvSpPr/>
      </dsp:nvSpPr>
      <dsp:spPr>
        <a:xfrm>
          <a:off x="4991815" y="593075"/>
          <a:ext cx="2157343" cy="91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AWS Medical Comprehend</a:t>
          </a:r>
        </a:p>
      </dsp:txBody>
      <dsp:txXfrm>
        <a:off x="4991815" y="593075"/>
        <a:ext cx="2157343" cy="915236"/>
      </dsp:txXfrm>
    </dsp:sp>
    <dsp:sp modelId="{C0DC5ADB-C948-482F-BF52-1598C2537B14}">
      <dsp:nvSpPr>
        <dsp:cNvPr id="0" name=""/>
        <dsp:cNvSpPr/>
      </dsp:nvSpPr>
      <dsp:spPr>
        <a:xfrm>
          <a:off x="7525059" y="593075"/>
          <a:ext cx="915236" cy="915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3FD96-888E-4174-8058-E34B50DCE298}">
      <dsp:nvSpPr>
        <dsp:cNvPr id="0" name=""/>
        <dsp:cNvSpPr/>
      </dsp:nvSpPr>
      <dsp:spPr>
        <a:xfrm>
          <a:off x="7717258" y="785274"/>
          <a:ext cx="530837" cy="5308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E12E5-4F23-41E3-AC91-D27A248A91F8}">
      <dsp:nvSpPr>
        <dsp:cNvPr id="0" name=""/>
        <dsp:cNvSpPr/>
      </dsp:nvSpPr>
      <dsp:spPr>
        <a:xfrm>
          <a:off x="8636417" y="593075"/>
          <a:ext cx="2157343" cy="91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AWS Comprehend</a:t>
          </a:r>
        </a:p>
      </dsp:txBody>
      <dsp:txXfrm>
        <a:off x="8636417" y="593075"/>
        <a:ext cx="2157343" cy="915236"/>
      </dsp:txXfrm>
    </dsp:sp>
    <dsp:sp modelId="{7808255B-ED68-4624-9719-4AFFB69FDC0C}">
      <dsp:nvSpPr>
        <dsp:cNvPr id="0" name=""/>
        <dsp:cNvSpPr/>
      </dsp:nvSpPr>
      <dsp:spPr>
        <a:xfrm>
          <a:off x="235853" y="2126174"/>
          <a:ext cx="915236" cy="915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894D62-B0E8-42B7-96B3-73489FA482CD}">
      <dsp:nvSpPr>
        <dsp:cNvPr id="0" name=""/>
        <dsp:cNvSpPr/>
      </dsp:nvSpPr>
      <dsp:spPr>
        <a:xfrm>
          <a:off x="428053" y="2318373"/>
          <a:ext cx="530837" cy="5308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C700A-047B-45B6-984C-ADE5D9EC280A}">
      <dsp:nvSpPr>
        <dsp:cNvPr id="0" name=""/>
        <dsp:cNvSpPr/>
      </dsp:nvSpPr>
      <dsp:spPr>
        <a:xfrm>
          <a:off x="1347212" y="2126174"/>
          <a:ext cx="2157343" cy="91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AWS S3</a:t>
          </a:r>
        </a:p>
      </dsp:txBody>
      <dsp:txXfrm>
        <a:off x="1347212" y="2126174"/>
        <a:ext cx="2157343" cy="915236"/>
      </dsp:txXfrm>
    </dsp:sp>
    <dsp:sp modelId="{33F63266-098C-4804-BEED-078333EFC237}">
      <dsp:nvSpPr>
        <dsp:cNvPr id="0" name=""/>
        <dsp:cNvSpPr/>
      </dsp:nvSpPr>
      <dsp:spPr>
        <a:xfrm>
          <a:off x="3880456" y="2126174"/>
          <a:ext cx="915236" cy="915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DE0DF-FF42-4147-A46E-49630480CB1D}">
      <dsp:nvSpPr>
        <dsp:cNvPr id="0" name=""/>
        <dsp:cNvSpPr/>
      </dsp:nvSpPr>
      <dsp:spPr>
        <a:xfrm>
          <a:off x="4072656" y="2318373"/>
          <a:ext cx="530837" cy="5308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398C0-5022-49C8-8A40-D9967214CAA8}">
      <dsp:nvSpPr>
        <dsp:cNvPr id="0" name=""/>
        <dsp:cNvSpPr/>
      </dsp:nvSpPr>
      <dsp:spPr>
        <a:xfrm>
          <a:off x="4991815" y="2126174"/>
          <a:ext cx="2157343" cy="91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AWS DynamoDB</a:t>
          </a:r>
        </a:p>
      </dsp:txBody>
      <dsp:txXfrm>
        <a:off x="4991815" y="2126174"/>
        <a:ext cx="2157343" cy="915236"/>
      </dsp:txXfrm>
    </dsp:sp>
    <dsp:sp modelId="{5BB8F736-8D1C-4E8B-820B-F61DCE6AB2FE}">
      <dsp:nvSpPr>
        <dsp:cNvPr id="0" name=""/>
        <dsp:cNvSpPr/>
      </dsp:nvSpPr>
      <dsp:spPr>
        <a:xfrm>
          <a:off x="7525059" y="2126174"/>
          <a:ext cx="915236" cy="915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8B0D3-32BE-43CC-83CD-CDD94226F2B0}">
      <dsp:nvSpPr>
        <dsp:cNvPr id="0" name=""/>
        <dsp:cNvSpPr/>
      </dsp:nvSpPr>
      <dsp:spPr>
        <a:xfrm>
          <a:off x="7717258" y="2318373"/>
          <a:ext cx="530837" cy="5308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FF28C-F94C-409E-B162-00964A525B27}">
      <dsp:nvSpPr>
        <dsp:cNvPr id="0" name=""/>
        <dsp:cNvSpPr/>
      </dsp:nvSpPr>
      <dsp:spPr>
        <a:xfrm>
          <a:off x="8636417" y="2126174"/>
          <a:ext cx="2157343" cy="91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AWS Cognito</a:t>
          </a:r>
        </a:p>
      </dsp:txBody>
      <dsp:txXfrm>
        <a:off x="8636417" y="2126174"/>
        <a:ext cx="2157343" cy="9152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1E06F-8DA8-4F71-B63E-29DAA3F5BD51}">
      <dsp:nvSpPr>
        <dsp:cNvPr id="0" name=""/>
        <dsp:cNvSpPr/>
      </dsp:nvSpPr>
      <dsp:spPr>
        <a:xfrm>
          <a:off x="0" y="692923"/>
          <a:ext cx="6484091" cy="16920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2DEF1-C4C5-4DFF-8A2C-51743534979E}">
      <dsp:nvSpPr>
        <dsp:cNvPr id="0" name=""/>
        <dsp:cNvSpPr/>
      </dsp:nvSpPr>
      <dsp:spPr>
        <a:xfrm>
          <a:off x="511837" y="1073629"/>
          <a:ext cx="930612" cy="9306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7C71D-6E61-4BA2-8458-9A44DAFBE059}">
      <dsp:nvSpPr>
        <dsp:cNvPr id="0" name=""/>
        <dsp:cNvSpPr/>
      </dsp:nvSpPr>
      <dsp:spPr>
        <a:xfrm>
          <a:off x="1954287" y="692923"/>
          <a:ext cx="2917840" cy="1692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2" tIns="179072" rIns="179072" bIns="17907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Develop a multi-tiered web application that allows a user to upload an image of a business card by means of a web form and receive the results of text detection for: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954287" y="692923"/>
        <a:ext cx="2917840" cy="1692023"/>
      </dsp:txXfrm>
    </dsp:sp>
    <dsp:sp modelId="{38260EE5-375A-4534-B6EE-500F6B64AFF2}">
      <dsp:nvSpPr>
        <dsp:cNvPr id="0" name=""/>
        <dsp:cNvSpPr/>
      </dsp:nvSpPr>
      <dsp:spPr>
        <a:xfrm>
          <a:off x="4872128" y="692923"/>
          <a:ext cx="1611962" cy="1692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2" tIns="179072" rIns="179072" bIns="17907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latin typeface="Calibri" panose="020F0502020204030204" pitchFamily="34" charset="0"/>
              <a:cs typeface="Calibri" panose="020F0502020204030204" pitchFamily="34" charset="0"/>
            </a:rPr>
            <a:t>Names</a:t>
          </a:r>
          <a:endParaRPr lang="en-US" sz="1100" b="1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latin typeface="Calibri" panose="020F0502020204030204" pitchFamily="34" charset="0"/>
              <a:cs typeface="Calibri" panose="020F0502020204030204" pitchFamily="34" charset="0"/>
            </a:rPr>
            <a:t>Telephone numbers</a:t>
          </a:r>
          <a:endParaRPr lang="en-US" sz="1100" b="1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>
              <a:latin typeface="Calibri" panose="020F0502020204030204" pitchFamily="34" charset="0"/>
              <a:cs typeface="Calibri" panose="020F0502020204030204" pitchFamily="34" charset="0"/>
            </a:rPr>
            <a:t>Email Addresses</a:t>
          </a:r>
          <a:endParaRPr lang="en-US" sz="1100" b="1" kern="120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latin typeface="Calibri" panose="020F0502020204030204" pitchFamily="34" charset="0"/>
              <a:cs typeface="Calibri" panose="020F0502020204030204" pitchFamily="34" charset="0"/>
            </a:rPr>
            <a:t>Company Name</a:t>
          </a:r>
          <a:endParaRPr lang="en-US" sz="1100" b="1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>
              <a:latin typeface="Calibri" panose="020F0502020204030204" pitchFamily="34" charset="0"/>
              <a:cs typeface="Calibri" panose="020F0502020204030204" pitchFamily="34" charset="0"/>
            </a:rPr>
            <a:t>Company Website</a:t>
          </a:r>
          <a:endParaRPr lang="en-US" sz="1100" b="1" kern="120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latin typeface="Calibri" panose="020F0502020204030204" pitchFamily="34" charset="0"/>
              <a:cs typeface="Calibri" panose="020F0502020204030204" pitchFamily="34" charset="0"/>
            </a:rPr>
            <a:t>Company Address</a:t>
          </a:r>
          <a:endParaRPr lang="en-US" sz="11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872128" y="692923"/>
        <a:ext cx="1611962" cy="1692023"/>
      </dsp:txXfrm>
    </dsp:sp>
    <dsp:sp modelId="{70F3D82F-1070-4887-9AE5-F167771D6094}">
      <dsp:nvSpPr>
        <dsp:cNvPr id="0" name=""/>
        <dsp:cNvSpPr/>
      </dsp:nvSpPr>
      <dsp:spPr>
        <a:xfrm>
          <a:off x="0" y="2771695"/>
          <a:ext cx="6484091" cy="16920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311DB-63B2-47D2-BA05-C5BF2B88D672}">
      <dsp:nvSpPr>
        <dsp:cNvPr id="0" name=""/>
        <dsp:cNvSpPr/>
      </dsp:nvSpPr>
      <dsp:spPr>
        <a:xfrm>
          <a:off x="511837" y="3152400"/>
          <a:ext cx="930612" cy="9306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57414-E0DF-432C-8EB0-E7547FEAD564}">
      <dsp:nvSpPr>
        <dsp:cNvPr id="0" name=""/>
        <dsp:cNvSpPr/>
      </dsp:nvSpPr>
      <dsp:spPr>
        <a:xfrm>
          <a:off x="1954287" y="2771695"/>
          <a:ext cx="4529803" cy="1692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2" tIns="179072" rIns="179072" bIns="17907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The application performs entity detection automatically upon receiving the process request from the user and then allows the user to store the data in the application database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954287" y="2771695"/>
        <a:ext cx="4529803" cy="16920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EC617-1B88-4C48-A456-9EEC488E2ED3}">
      <dsp:nvSpPr>
        <dsp:cNvPr id="0" name=""/>
        <dsp:cNvSpPr/>
      </dsp:nvSpPr>
      <dsp:spPr>
        <a:xfrm>
          <a:off x="0" y="3437952"/>
          <a:ext cx="2757487" cy="3762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113" tIns="92456" rIns="196113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Search Leads / Cards</a:t>
          </a:r>
        </a:p>
      </dsp:txBody>
      <dsp:txXfrm>
        <a:off x="0" y="3437952"/>
        <a:ext cx="2757487" cy="376213"/>
      </dsp:txXfrm>
    </dsp:sp>
    <dsp:sp modelId="{BA123DF5-3B12-4CD5-B051-5BB4BD7FCA95}">
      <dsp:nvSpPr>
        <dsp:cNvPr id="0" name=""/>
        <dsp:cNvSpPr/>
      </dsp:nvSpPr>
      <dsp:spPr>
        <a:xfrm>
          <a:off x="2757487" y="3437952"/>
          <a:ext cx="8272462" cy="3762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05" tIns="139700" rIns="1678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  <a:t>Lead search endpoint</a:t>
          </a:r>
        </a:p>
      </dsp:txBody>
      <dsp:txXfrm>
        <a:off x="2757487" y="3437952"/>
        <a:ext cx="8272462" cy="376213"/>
      </dsp:txXfrm>
    </dsp:sp>
    <dsp:sp modelId="{E652D9AB-7C6F-4FCC-82BC-AE84A6E0A813}">
      <dsp:nvSpPr>
        <dsp:cNvPr id="0" name=""/>
        <dsp:cNvSpPr/>
      </dsp:nvSpPr>
      <dsp:spPr>
        <a:xfrm rot="10800000">
          <a:off x="0" y="2864979"/>
          <a:ext cx="2757487" cy="57861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113" tIns="92456" rIns="196113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View Lead / Card</a:t>
          </a:r>
        </a:p>
      </dsp:txBody>
      <dsp:txXfrm rot="-10800000">
        <a:off x="0" y="2864979"/>
        <a:ext cx="2757487" cy="376100"/>
      </dsp:txXfrm>
    </dsp:sp>
    <dsp:sp modelId="{580E1E87-A8A1-4C74-A7D5-D756AAE2508A}">
      <dsp:nvSpPr>
        <dsp:cNvPr id="0" name=""/>
        <dsp:cNvSpPr/>
      </dsp:nvSpPr>
      <dsp:spPr>
        <a:xfrm>
          <a:off x="2757487" y="2864979"/>
          <a:ext cx="8272462" cy="376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05" tIns="139700" rIns="1678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  <a:t>View lead endpoint</a:t>
          </a:r>
        </a:p>
      </dsp:txBody>
      <dsp:txXfrm>
        <a:off x="2757487" y="2864979"/>
        <a:ext cx="8272462" cy="376100"/>
      </dsp:txXfrm>
    </dsp:sp>
    <dsp:sp modelId="{EEB5D12B-D1E7-44CD-9C16-3CB7BC32D37E}">
      <dsp:nvSpPr>
        <dsp:cNvPr id="0" name=""/>
        <dsp:cNvSpPr/>
      </dsp:nvSpPr>
      <dsp:spPr>
        <a:xfrm rot="10800000">
          <a:off x="0" y="2292006"/>
          <a:ext cx="2757487" cy="57861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113" tIns="92456" rIns="196113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Delete Lead / Card</a:t>
          </a:r>
        </a:p>
      </dsp:txBody>
      <dsp:txXfrm rot="-10800000">
        <a:off x="0" y="2292006"/>
        <a:ext cx="2757487" cy="376100"/>
      </dsp:txXfrm>
    </dsp:sp>
    <dsp:sp modelId="{DCDA8551-4B39-4929-8B49-E49EFF9BA6E7}">
      <dsp:nvSpPr>
        <dsp:cNvPr id="0" name=""/>
        <dsp:cNvSpPr/>
      </dsp:nvSpPr>
      <dsp:spPr>
        <a:xfrm>
          <a:off x="2757487" y="2292006"/>
          <a:ext cx="8272462" cy="376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05" tIns="139700" rIns="1678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  <a:t>Delete lead endpoint</a:t>
          </a:r>
        </a:p>
      </dsp:txBody>
      <dsp:txXfrm>
        <a:off x="2757487" y="2292006"/>
        <a:ext cx="8272462" cy="376100"/>
      </dsp:txXfrm>
    </dsp:sp>
    <dsp:sp modelId="{66081D11-8365-4A4A-BCDF-8C2BB434972D}">
      <dsp:nvSpPr>
        <dsp:cNvPr id="0" name=""/>
        <dsp:cNvSpPr/>
      </dsp:nvSpPr>
      <dsp:spPr>
        <a:xfrm rot="10800000">
          <a:off x="0" y="1719033"/>
          <a:ext cx="2757487" cy="57861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113" tIns="92456" rIns="196113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Update Lead / Card</a:t>
          </a:r>
        </a:p>
      </dsp:txBody>
      <dsp:txXfrm rot="-10800000">
        <a:off x="0" y="1719033"/>
        <a:ext cx="2757487" cy="376100"/>
      </dsp:txXfrm>
    </dsp:sp>
    <dsp:sp modelId="{85352C7D-FE7C-4D2F-9FF5-F0CACFEC2BF0}">
      <dsp:nvSpPr>
        <dsp:cNvPr id="0" name=""/>
        <dsp:cNvSpPr/>
      </dsp:nvSpPr>
      <dsp:spPr>
        <a:xfrm>
          <a:off x="2757487" y="1719033"/>
          <a:ext cx="8272462" cy="376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05" tIns="139700" rIns="1678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  <a:t>Update lead endpoint</a:t>
          </a:r>
        </a:p>
      </dsp:txBody>
      <dsp:txXfrm>
        <a:off x="2757487" y="1719033"/>
        <a:ext cx="8272462" cy="376100"/>
      </dsp:txXfrm>
    </dsp:sp>
    <dsp:sp modelId="{8D8BA5E0-9987-4C68-9D0A-808E5E11FC2E}">
      <dsp:nvSpPr>
        <dsp:cNvPr id="0" name=""/>
        <dsp:cNvSpPr/>
      </dsp:nvSpPr>
      <dsp:spPr>
        <a:xfrm rot="10800000">
          <a:off x="0" y="1146061"/>
          <a:ext cx="2757487" cy="57861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113" tIns="92456" rIns="196113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Create Lead / Card</a:t>
          </a:r>
        </a:p>
      </dsp:txBody>
      <dsp:txXfrm rot="-10800000">
        <a:off x="0" y="1146061"/>
        <a:ext cx="2757487" cy="376100"/>
      </dsp:txXfrm>
    </dsp:sp>
    <dsp:sp modelId="{133057FB-66B9-46F3-A868-3EE263561E44}">
      <dsp:nvSpPr>
        <dsp:cNvPr id="0" name=""/>
        <dsp:cNvSpPr/>
      </dsp:nvSpPr>
      <dsp:spPr>
        <a:xfrm>
          <a:off x="2757487" y="1146061"/>
          <a:ext cx="8272462" cy="376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05" tIns="139700" rIns="1678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  <a:t>Create lead endpoint</a:t>
          </a:r>
        </a:p>
      </dsp:txBody>
      <dsp:txXfrm>
        <a:off x="2757487" y="1146061"/>
        <a:ext cx="8272462" cy="376100"/>
      </dsp:txXfrm>
    </dsp:sp>
    <dsp:sp modelId="{6ADBE5B9-88FD-4B11-98C9-35C68A4AD18C}">
      <dsp:nvSpPr>
        <dsp:cNvPr id="0" name=""/>
        <dsp:cNvSpPr/>
      </dsp:nvSpPr>
      <dsp:spPr>
        <a:xfrm rot="10800000">
          <a:off x="0" y="573088"/>
          <a:ext cx="2757487" cy="57861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113" tIns="92456" rIns="196113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Text Detection</a:t>
          </a:r>
        </a:p>
      </dsp:txBody>
      <dsp:txXfrm rot="-10800000">
        <a:off x="0" y="573088"/>
        <a:ext cx="2757487" cy="376100"/>
      </dsp:txXfrm>
    </dsp:sp>
    <dsp:sp modelId="{09482F93-4547-432D-9F26-6C1C60D1FB3A}">
      <dsp:nvSpPr>
        <dsp:cNvPr id="0" name=""/>
        <dsp:cNvSpPr/>
      </dsp:nvSpPr>
      <dsp:spPr>
        <a:xfrm>
          <a:off x="2757487" y="573088"/>
          <a:ext cx="8272462" cy="376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05" tIns="139700" rIns="1678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  <a:t>Text recognition endpoint</a:t>
          </a:r>
        </a:p>
      </dsp:txBody>
      <dsp:txXfrm>
        <a:off x="2757487" y="573088"/>
        <a:ext cx="8272462" cy="376100"/>
      </dsp:txXfrm>
    </dsp:sp>
    <dsp:sp modelId="{003E2914-8EAD-4836-8E73-FB547A763D78}">
      <dsp:nvSpPr>
        <dsp:cNvPr id="0" name=""/>
        <dsp:cNvSpPr/>
      </dsp:nvSpPr>
      <dsp:spPr>
        <a:xfrm rot="10800000">
          <a:off x="0" y="115"/>
          <a:ext cx="2757487" cy="57861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113" tIns="92456" rIns="196113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Image Storage</a:t>
          </a:r>
        </a:p>
      </dsp:txBody>
      <dsp:txXfrm rot="-10800000">
        <a:off x="0" y="115"/>
        <a:ext cx="2757487" cy="376100"/>
      </dsp:txXfrm>
    </dsp:sp>
    <dsp:sp modelId="{A17BBCD7-37A8-4345-8D05-EA31DB8116B2}">
      <dsp:nvSpPr>
        <dsp:cNvPr id="0" name=""/>
        <dsp:cNvSpPr/>
      </dsp:nvSpPr>
      <dsp:spPr>
        <a:xfrm>
          <a:off x="2757487" y="115"/>
          <a:ext cx="8272462" cy="376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05" tIns="139700" rIns="1678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  <a:t>Image storage endpoint</a:t>
          </a:r>
        </a:p>
      </dsp:txBody>
      <dsp:txXfrm>
        <a:off x="2757487" y="115"/>
        <a:ext cx="8272462" cy="3761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055EF-70CF-4F53-9ABA-CE656C90F2B8}">
      <dsp:nvSpPr>
        <dsp:cNvPr id="0" name=""/>
        <dsp:cNvSpPr/>
      </dsp:nvSpPr>
      <dsp:spPr>
        <a:xfrm>
          <a:off x="0" y="2839"/>
          <a:ext cx="11029615" cy="604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F8E7E-C55E-4106-A68D-21D22D9E6A4D}">
      <dsp:nvSpPr>
        <dsp:cNvPr id="0" name=""/>
        <dsp:cNvSpPr/>
      </dsp:nvSpPr>
      <dsp:spPr>
        <a:xfrm>
          <a:off x="182952" y="138919"/>
          <a:ext cx="332640" cy="332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7D17A-50FB-4331-9BC7-F1B768FC0F49}">
      <dsp:nvSpPr>
        <dsp:cNvPr id="0" name=""/>
        <dsp:cNvSpPr/>
      </dsp:nvSpPr>
      <dsp:spPr>
        <a:xfrm>
          <a:off x="698545" y="2839"/>
          <a:ext cx="10331069" cy="60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Deploying the application using a Cloud Service Provider</a:t>
          </a:r>
          <a:endParaRPr lang="en-US" sz="1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98545" y="2839"/>
        <a:ext cx="10331069" cy="604801"/>
      </dsp:txXfrm>
    </dsp:sp>
    <dsp:sp modelId="{F3C90DE7-457B-4D7B-9EED-51500B16E680}">
      <dsp:nvSpPr>
        <dsp:cNvPr id="0" name=""/>
        <dsp:cNvSpPr/>
      </dsp:nvSpPr>
      <dsp:spPr>
        <a:xfrm>
          <a:off x="0" y="758840"/>
          <a:ext cx="11029615" cy="604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625AF-DA2A-4DE8-AE1A-4065C8678634}">
      <dsp:nvSpPr>
        <dsp:cNvPr id="0" name=""/>
        <dsp:cNvSpPr/>
      </dsp:nvSpPr>
      <dsp:spPr>
        <a:xfrm>
          <a:off x="182952" y="894921"/>
          <a:ext cx="332640" cy="3326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4B953-8331-4B69-88FB-59BD6D5B21F7}">
      <dsp:nvSpPr>
        <dsp:cNvPr id="0" name=""/>
        <dsp:cNvSpPr/>
      </dsp:nvSpPr>
      <dsp:spPr>
        <a:xfrm>
          <a:off x="698545" y="758840"/>
          <a:ext cx="10331069" cy="60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Making the web app mobile responsive</a:t>
          </a:r>
          <a:endParaRPr lang="en-US" sz="1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98545" y="758840"/>
        <a:ext cx="10331069" cy="604801"/>
      </dsp:txXfrm>
    </dsp:sp>
    <dsp:sp modelId="{A35F7397-5B8B-4B88-BA96-D5C565975AD8}">
      <dsp:nvSpPr>
        <dsp:cNvPr id="0" name=""/>
        <dsp:cNvSpPr/>
      </dsp:nvSpPr>
      <dsp:spPr>
        <a:xfrm>
          <a:off x="0" y="1514842"/>
          <a:ext cx="11029615" cy="604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D77FF-B1BF-4944-A20D-7724C63B1903}">
      <dsp:nvSpPr>
        <dsp:cNvPr id="0" name=""/>
        <dsp:cNvSpPr/>
      </dsp:nvSpPr>
      <dsp:spPr>
        <a:xfrm>
          <a:off x="182952" y="1650922"/>
          <a:ext cx="332640" cy="3326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F1919-1403-4269-B9E3-CAA8D7D2E3D7}">
      <dsp:nvSpPr>
        <dsp:cNvPr id="0" name=""/>
        <dsp:cNvSpPr/>
      </dsp:nvSpPr>
      <dsp:spPr>
        <a:xfrm>
          <a:off x="698545" y="1514842"/>
          <a:ext cx="10331069" cy="60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>
              <a:latin typeface="Calibri" panose="020F0502020204030204" pitchFamily="34" charset="0"/>
              <a:cs typeface="Calibri" panose="020F0502020204030204" pitchFamily="34" charset="0"/>
            </a:rPr>
            <a:t>Multiple language support should be added to scan business cards</a:t>
          </a:r>
          <a:endParaRPr lang="en-US" sz="1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98545" y="1514842"/>
        <a:ext cx="10331069" cy="604801"/>
      </dsp:txXfrm>
    </dsp:sp>
    <dsp:sp modelId="{2281D123-3010-4EB2-91C5-2E5AE0886EA1}">
      <dsp:nvSpPr>
        <dsp:cNvPr id="0" name=""/>
        <dsp:cNvSpPr/>
      </dsp:nvSpPr>
      <dsp:spPr>
        <a:xfrm>
          <a:off x="0" y="2270843"/>
          <a:ext cx="11029615" cy="604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45930-038C-4208-A7AD-98CC1C6A0EEB}">
      <dsp:nvSpPr>
        <dsp:cNvPr id="0" name=""/>
        <dsp:cNvSpPr/>
      </dsp:nvSpPr>
      <dsp:spPr>
        <a:xfrm>
          <a:off x="182952" y="2406924"/>
          <a:ext cx="332640" cy="3326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69E7F-6B94-44E2-B416-F6BB5F951B24}">
      <dsp:nvSpPr>
        <dsp:cNvPr id="0" name=""/>
        <dsp:cNvSpPr/>
      </dsp:nvSpPr>
      <dsp:spPr>
        <a:xfrm>
          <a:off x="698545" y="2270843"/>
          <a:ext cx="10331069" cy="60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>
              <a:latin typeface="Calibri" panose="020F0502020204030204" pitchFamily="34" charset="0"/>
              <a:cs typeface="Calibri" panose="020F0502020204030204" pitchFamily="34" charset="0"/>
            </a:rPr>
            <a:t>There should be an email and SMS service added to the application. So, that the user can directly extract information via SMS or email</a:t>
          </a:r>
        </a:p>
      </dsp:txBody>
      <dsp:txXfrm>
        <a:off x="698545" y="2270843"/>
        <a:ext cx="10331069" cy="604801"/>
      </dsp:txXfrm>
    </dsp:sp>
    <dsp:sp modelId="{46CC2C51-9324-4716-814B-C32947CD80C7}">
      <dsp:nvSpPr>
        <dsp:cNvPr id="0" name=""/>
        <dsp:cNvSpPr/>
      </dsp:nvSpPr>
      <dsp:spPr>
        <a:xfrm>
          <a:off x="0" y="3026845"/>
          <a:ext cx="11029615" cy="604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85640-49C3-486C-A943-C39E0989A829}">
      <dsp:nvSpPr>
        <dsp:cNvPr id="0" name=""/>
        <dsp:cNvSpPr/>
      </dsp:nvSpPr>
      <dsp:spPr>
        <a:xfrm>
          <a:off x="182952" y="3162925"/>
          <a:ext cx="332640" cy="3326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2661E-B8C7-4E1B-B875-F96FE1175C6D}">
      <dsp:nvSpPr>
        <dsp:cNvPr id="0" name=""/>
        <dsp:cNvSpPr/>
      </dsp:nvSpPr>
      <dsp:spPr>
        <a:xfrm>
          <a:off x="698545" y="3026845"/>
          <a:ext cx="10331069" cy="60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>
              <a:latin typeface="Calibri" panose="020F0502020204030204" pitchFamily="34" charset="0"/>
              <a:cs typeface="Calibri" panose="020F0502020204030204" pitchFamily="34" charset="0"/>
            </a:rPr>
            <a:t>User should be able to directly make a call, email and visit website from the stored card. This makes communication faster with the organization</a:t>
          </a:r>
        </a:p>
      </dsp:txBody>
      <dsp:txXfrm>
        <a:off x="698545" y="3026845"/>
        <a:ext cx="10331069" cy="60480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AA2F8-A6C4-4796-BE06-DD78A1AEAAA4}">
      <dsp:nvSpPr>
        <dsp:cNvPr id="0" name=""/>
        <dsp:cNvSpPr/>
      </dsp:nvSpPr>
      <dsp:spPr>
        <a:xfrm>
          <a:off x="0" y="45683"/>
          <a:ext cx="11029615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The </a:t>
          </a:r>
          <a:r>
            <a:rPr lang="en-US" sz="14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Business card reader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web application developed </a:t>
          </a:r>
          <a:r>
            <a:rPr lang="en-US" sz="14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With the help of AWS services- Textract, S3, comprehend, medical comprehend, </a:t>
          </a:r>
          <a:r>
            <a:rPr lang="en-CA" sz="14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DynamoDB,</a:t>
          </a:r>
          <a:r>
            <a:rPr lang="en-CA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CA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etc</a:t>
          </a:r>
          <a:r>
            <a:rPr lang="en-CA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is one of the future AI-driven technology that will be very useful in a large event or a company.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7187" y="72870"/>
        <a:ext cx="10975241" cy="502546"/>
      </dsp:txXfrm>
    </dsp:sp>
    <dsp:sp modelId="{2CB65121-A611-43BE-967F-F2D0423E3C4A}">
      <dsp:nvSpPr>
        <dsp:cNvPr id="0" name=""/>
        <dsp:cNvSpPr/>
      </dsp:nvSpPr>
      <dsp:spPr>
        <a:xfrm>
          <a:off x="0" y="642923"/>
          <a:ext cx="11029615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This helps reduce a lot of manual work. </a:t>
          </a:r>
        </a:p>
      </dsp:txBody>
      <dsp:txXfrm>
        <a:off x="27187" y="670110"/>
        <a:ext cx="10975241" cy="502546"/>
      </dsp:txXfrm>
    </dsp:sp>
    <dsp:sp modelId="{CAAB4E21-6D80-4648-ACA0-92980BEE9952}">
      <dsp:nvSpPr>
        <dsp:cNvPr id="0" name=""/>
        <dsp:cNvSpPr/>
      </dsp:nvSpPr>
      <dsp:spPr>
        <a:xfrm>
          <a:off x="0" y="1240163"/>
          <a:ext cx="11029615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" panose="020F0502020204030204" pitchFamily="34" charset="0"/>
              <a:cs typeface="Calibri" panose="020F0502020204030204" pitchFamily="34" charset="0"/>
            </a:rPr>
            <a:t>Can reduce a lot of manual errors.</a:t>
          </a:r>
          <a:endParaRPr lang="en-CA" sz="14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7187" y="1267350"/>
        <a:ext cx="10975241" cy="502546"/>
      </dsp:txXfrm>
    </dsp:sp>
    <dsp:sp modelId="{41E453FC-64A3-4766-B716-5C83C46F4DC7}">
      <dsp:nvSpPr>
        <dsp:cNvPr id="0" name=""/>
        <dsp:cNvSpPr/>
      </dsp:nvSpPr>
      <dsp:spPr>
        <a:xfrm>
          <a:off x="0" y="1837403"/>
          <a:ext cx="11029615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Keeps an updated record of business contacts. </a:t>
          </a:r>
        </a:p>
      </dsp:txBody>
      <dsp:txXfrm>
        <a:off x="27187" y="1864590"/>
        <a:ext cx="10975241" cy="502546"/>
      </dsp:txXfrm>
    </dsp:sp>
    <dsp:sp modelId="{EEDF17E0-58B9-46EA-A8F1-87A4BAE1049A}">
      <dsp:nvSpPr>
        <dsp:cNvPr id="0" name=""/>
        <dsp:cNvSpPr/>
      </dsp:nvSpPr>
      <dsp:spPr>
        <a:xfrm>
          <a:off x="0" y="2434642"/>
          <a:ext cx="11029615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An upward trend in the use of cloud services in commercial applications is seen today because of their reliability and out of the box solutions. This application is one such kind.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7187" y="2461829"/>
        <a:ext cx="10975241" cy="502546"/>
      </dsp:txXfrm>
    </dsp:sp>
    <dsp:sp modelId="{0806260F-E561-4C17-9D95-A596C605AA2D}">
      <dsp:nvSpPr>
        <dsp:cNvPr id="0" name=""/>
        <dsp:cNvSpPr/>
      </dsp:nvSpPr>
      <dsp:spPr>
        <a:xfrm>
          <a:off x="0" y="3031883"/>
          <a:ext cx="11029615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>
              <a:latin typeface="Calibri" panose="020F0502020204030204" pitchFamily="34" charset="0"/>
              <a:cs typeface="Calibri" panose="020F0502020204030204" pitchFamily="34" charset="0"/>
            </a:rPr>
            <a:t>Design decision to include humans in the loop ensures that only correct and complete information is stored in the leads store database. </a:t>
          </a:r>
          <a:r>
            <a:rPr lang="en-US" sz="14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This ensures reliability and avoids collecting erroneous data. 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7187" y="3059070"/>
        <a:ext cx="10975241" cy="502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1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0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55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EB72-0CFA-4F5A-9428-A3BB54A38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F0DD9-598E-4148-98D0-304E85938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E4587-2E40-4BB1-8128-F56D8A97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B206-6468-4700-B208-FD57425E61C0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96AAF-A05C-4608-81AC-AD1A2C28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B09B3-3C7F-4025-BD33-AA7DC745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22B-EA11-4DF5-B2F4-BDB9F6031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7437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07A8-B9F9-4064-BF45-B59EF285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1D4C0-A8CF-4321-B64F-41F6E9EF9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0D1C9-EAE5-4E07-ADA7-629840A9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B206-6468-4700-B208-FD57425E61C0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061B-C51A-4B1C-B685-DE59B78F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CBB33-D691-445D-A83C-A0BC00B9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22B-EA11-4DF5-B2F4-BDB9F6031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9278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106A-5769-463B-9CCE-D16B1CC2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F05AA-DD57-4C10-B592-27705DEE6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3317E-C303-49CA-A986-0E78D5EA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B206-6468-4700-B208-FD57425E61C0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4A63D-FFA1-4B74-813B-39B89198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4E577-AB62-4FA8-9E42-0F1DBEF7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22B-EA11-4DF5-B2F4-BDB9F6031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482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F2AB-E369-4187-8AA6-7EA47587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BDF3-34ED-49FA-8580-D863130AE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121A9-43AD-434D-8BE4-FDE8BD3D4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29C86-FCE9-4B6D-A632-4B19BD72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B206-6468-4700-B208-FD57425E61C0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2B0F1-0299-42AE-8375-965DE498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31D5D-4840-4D2C-808E-84F514E9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22B-EA11-4DF5-B2F4-BDB9F6031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9186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27B8-3C9F-4975-AF7C-E64A54D7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1EDDD-1D84-4C27-B407-F3B068E81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E4987-07ED-4C1C-B993-CB69416E6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34A23-DB4D-4F2E-9075-EF555519B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A93BE-C314-4FF0-9110-17DF5C7D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D952E-1122-4788-AC44-9E6C3F41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B206-6468-4700-B208-FD57425E61C0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73BA7-2B8F-4485-BD87-D5EF7911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8FA7B-FA76-4173-B334-DB035278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22B-EA11-4DF5-B2F4-BDB9F6031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1717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E431-C0C6-4989-96F8-1BBEA692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61F26-2E5A-4FC6-BF00-94F72578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B206-6468-4700-B208-FD57425E61C0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A4433-A176-4B1F-B9D5-AB662017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57DA3-A296-47C2-9689-502CE8C1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22B-EA11-4DF5-B2F4-BDB9F6031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2294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9E904-94AE-40A2-944D-0543462A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B206-6468-4700-B208-FD57425E61C0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F58CA-8551-4D4E-B47A-B4DCE3DA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D9464-DEA8-4CAF-9924-67375529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22B-EA11-4DF5-B2F4-BDB9F6031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9382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4DAF-1419-4801-B16D-3844F371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3CCB-7B74-4FAC-A269-02F47F50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C42E5-334E-47E5-8475-C48251E1E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50271-45EF-43D8-A001-B554FA92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B206-6468-4700-B208-FD57425E61C0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1313D-BCF0-4B9D-B75A-E5568D5D4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FD9EC-A432-4571-8394-7497B2B9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22B-EA11-4DF5-B2F4-BDB9F6031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80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80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1A26-1740-47C3-BF3D-AF5B43A9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8267F-0D6A-4488-BB5E-98D5F1D4F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34FF7-F183-44B4-B429-31ED0056F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2AA2-46CE-4A92-8610-10442BEA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B206-6468-4700-B208-FD57425E61C0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EE208-BDFF-4E72-87DE-F7F5A865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66780-9658-4585-8912-BE8F6B61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22B-EA11-4DF5-B2F4-BDB9F6031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97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51E5-EC0B-4A84-9256-888E9DEA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653BD-65F3-48BF-9329-FB20D0075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D4EE-1212-43D9-B8AF-5FC36B1E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B206-6468-4700-B208-FD57425E61C0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1F5A-5CB6-48D0-A30D-B64D697A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4A98-11FE-4B31-B631-EF957E50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22B-EA11-4DF5-B2F4-BDB9F6031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9189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8B541-0005-4328-AB9E-AD3838511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85656-CF91-4CEB-BE92-DA0C39390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F8DCB-74B4-4DD5-AA7C-F000331A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B206-6468-4700-B208-FD57425E61C0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F8D95-F15F-4A5D-9891-DB2C0808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5D809-D9F8-4E59-B683-03ACE3A5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22B-EA11-4DF5-B2F4-BDB9F6031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46519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DC19-8AD9-4026-81B7-606DEC9A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9EFA8-5A7F-41EC-8832-5DC948A6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B206-6468-4700-B208-FD57425E61C0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4A8E5-BD26-4BCF-BC2C-B9DF4681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2415B-853A-437E-89C0-F6BDFEC0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22B-EA11-4DF5-B2F4-BDB9F6031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65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6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8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0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2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7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9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3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247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7EFA0-4528-4DC9-8D58-3D608FA7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A3901-2405-4055-9FFD-839F84788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35869-E24B-4499-B90D-3ABBD4D28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6B206-6468-4700-B208-FD57425E61C0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6B360-5862-4D96-BB87-178534A8A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8CAA5-19C0-4540-A2DB-3E2FBF48A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C522B-EA11-4DF5-B2F4-BDB9F6031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49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75/li.34.1.02ekb" TargetMode="External"/><Relationship Id="rId2" Type="http://schemas.openxmlformats.org/officeDocument/2006/relationships/hyperlink" Target="https://doi.org/10.1162/tacl_a_0010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5121/ijnlc.2012.140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429FAF8-5EA2-3676-12F6-1CF45DF4FA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8F9A5-ED8E-4027-AE8E-E82B0E9A7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 fontScale="90000"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25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br>
              <a:rPr lang="en-US" sz="25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 264 </a:t>
            </a:r>
            <a:br>
              <a:rPr lang="en-US" sz="25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5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Cloud Machine Learning</a:t>
            </a:r>
            <a:br>
              <a:rPr lang="en-US" sz="25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5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Professor-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Mayy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Habayeb</a:t>
            </a:r>
            <a:br>
              <a:rPr lang="en-US" sz="25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5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		</a:t>
            </a:r>
            <a:r>
              <a:rPr lang="en-CA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– 3</a:t>
            </a:r>
            <a:endParaRPr lang="en-CA" sz="2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0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A20A-4548-4E1B-AC5E-35937DAA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Solution Architecture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03955-C66F-4E6E-AC8A-755B0AF32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Orchestration Layer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A86BD-6433-40C1-A33A-63BE92519E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Receive a request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ecode the request data object (if required)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call the appropriate service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encode the service response</a:t>
            </a:r>
          </a:p>
          <a:p>
            <a:pPr algn="just"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send the encoded response to the front-end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EF3C2-5C18-4752-9112-9DA3B8A51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Service Layer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8AD25-4C35-42E4-A5A3-415EBC600C2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5715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Store/Retrieve Images (S3 Interaction)</a:t>
            </a:r>
            <a:endParaRPr lang="en-CA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Store/Retrieve Lead Data (DynamoDB Interaction)</a:t>
            </a:r>
            <a:endParaRPr lang="en-CA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Detect Text in an Image (Textract Interaction)</a:t>
            </a:r>
            <a:endParaRPr lang="en-CA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342900" algn="just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Detect Entities in Text (Comprehend Interaction)</a:t>
            </a:r>
            <a:endParaRPr lang="en-CA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92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2" name="Rectangle 7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3" name="Rectangle 7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4" name="Rectangle 7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35" name="Rectangle 78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3C8A0-1996-4D0B-A313-5B59DE8F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6112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Architecture Diagram: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6" name="Rectangle 80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6C40BE-4661-41CC-BABC-7B4594D9C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55" y="1414241"/>
            <a:ext cx="10334004" cy="47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249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0C898-01E4-4398-BFDA-6D1027A2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6026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Interaction Diagram: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7C49D2-BC6D-455D-B253-5C505909F5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91" y="1498228"/>
            <a:ext cx="10859541" cy="502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523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AC0A-74C5-40F4-866A-E8BA20680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CA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Solution Endpoints (Private):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9BCD783-B270-7C8A-F18F-7A14EC6CBD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068708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07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91F5-F0A5-479D-85E5-90CF0EB1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Sign up or register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8DFD61-C457-4A56-B956-C1B631A92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788" y="2341563"/>
            <a:ext cx="7978424" cy="3633787"/>
          </a:xfrm>
        </p:spPr>
      </p:pic>
    </p:spTree>
    <p:extLst>
      <p:ext uri="{BB962C8B-B14F-4D97-AF65-F5344CB8AC3E}">
        <p14:creationId xmlns:p14="http://schemas.microsoft.com/office/powerpoint/2010/main" val="2592063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0369-BF50-402E-8819-0D1041C7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Login page: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F0743-2A92-44EC-94EF-5FB13E112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940" y="2341563"/>
            <a:ext cx="8234119" cy="3633787"/>
          </a:xfrm>
        </p:spPr>
      </p:pic>
    </p:spTree>
    <p:extLst>
      <p:ext uri="{BB962C8B-B14F-4D97-AF65-F5344CB8AC3E}">
        <p14:creationId xmlns:p14="http://schemas.microsoft.com/office/powerpoint/2010/main" val="2946535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7F1B-08D6-43D8-B00C-94DB433F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 Interface </a:t>
            </a:r>
            <a:r>
              <a:rPr lang="en-CA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Mockup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CA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FCC418-D87A-46F9-A089-CAFB04806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492" y="2341563"/>
            <a:ext cx="7167016" cy="3633787"/>
          </a:xfrm>
        </p:spPr>
      </p:pic>
    </p:spTree>
    <p:extLst>
      <p:ext uri="{BB962C8B-B14F-4D97-AF65-F5344CB8AC3E}">
        <p14:creationId xmlns:p14="http://schemas.microsoft.com/office/powerpoint/2010/main" val="2778663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2D54-65D3-44DE-BD00-CF166FBF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Saved cards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F4DA9-10FA-454A-B35C-F87A9E938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431" y="2341563"/>
            <a:ext cx="9733138" cy="3633787"/>
          </a:xfrm>
        </p:spPr>
      </p:pic>
    </p:spTree>
    <p:extLst>
      <p:ext uri="{BB962C8B-B14F-4D97-AF65-F5344CB8AC3E}">
        <p14:creationId xmlns:p14="http://schemas.microsoft.com/office/powerpoint/2010/main" val="1177572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84B4-CD2E-4CB4-B11D-6523D441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CA" sz="18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Future Enhancements:</a:t>
            </a:r>
            <a:endParaRPr lang="en-C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2C045BE-502A-9734-5921-246859B1A0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870362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7496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D665-15BD-4E57-9DBF-D473DF91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5DC9ADB8-152C-7FA9-931E-53682EB83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438154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348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1D4A8-7B39-42FB-9279-61FA6AB3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Team Members: Group 3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0922-4E16-46E7-93BA-5A564D1CD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917210" cy="4045683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CA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Devanshi Shah (301175169)</a:t>
            </a:r>
            <a:endParaRPr lang="en-CA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CA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Hitesh </a:t>
            </a:r>
            <a:r>
              <a:rPr lang="en-CA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Dharmadhikari</a:t>
            </a:r>
            <a:r>
              <a:rPr lang="en-CA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(301150694)</a:t>
            </a:r>
            <a:endParaRPr lang="en-CA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CA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Jefil Tasna John Mohan (301149710)</a:t>
            </a:r>
            <a:endParaRPr lang="en-CA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CA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Nestor Romero (301133331)</a:t>
            </a:r>
            <a:endParaRPr lang="en-CA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CA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Shrikant Kale (301150258)</a:t>
            </a:r>
            <a:endParaRPr lang="en-CA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6" y="2180496"/>
            <a:ext cx="3703321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Welder">
            <a:extLst>
              <a:ext uri="{FF2B5EF4-FFF2-40B4-BE49-F238E27FC236}">
                <a16:creationId xmlns:a16="http://schemas.microsoft.com/office/drawing/2014/main" id="{FA8755B0-B932-7A2B-6F5E-6AD0CE24C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3915" y="2671858"/>
            <a:ext cx="3059782" cy="30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28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56388-4D40-437E-B513-FFE81D13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24F11D1D-4951-5C69-B00F-FC6559055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2320" y="2790605"/>
            <a:ext cx="3602736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12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9445-C6E1-4C05-B553-369FBE79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6FC4-E3F3-48A6-8AF8-055485B40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 rtl="0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Chiu, J. P., &amp; Nichols, E. (2016). Named Entity Recognition with Bidirectional LSTM-CNNs. </a:t>
            </a:r>
            <a:r>
              <a:rPr lang="en-CA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Transactions of the Association for Computational Linguistics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CA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357–370. 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https://doi.org/10.1162/tacl_a_00104</a:t>
            </a:r>
            <a:endParaRPr lang="en-CA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CA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Ekbal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A., &amp; Bandyopadhyay, S. (2011). Named entity recognition in Bengali and Hindi using support vector machine. </a:t>
            </a:r>
            <a:r>
              <a:rPr lang="en-CA" sz="18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Lingvisticæ</a:t>
            </a:r>
            <a:r>
              <a:rPr lang="en-CA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8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Investigationes</a:t>
            </a:r>
            <a:r>
              <a:rPr lang="en-CA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International Journal of Linguistics and Language Resources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CA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34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(1), 35–67.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</a:t>
            </a:r>
            <a:r>
              <a:rPr lang="en-CA" sz="1800" b="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https://doi.org/10.1075/li.34.1.02ekb</a:t>
            </a:r>
            <a:endParaRPr lang="en-CA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</a:pPr>
            <a:r>
              <a:rPr lang="en-CA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Hidden Markov Model - an overview | ScienceDirect Topics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(2021). Science Direct. https://www.sciencedirect.com/topics/medicine-and-dentistry/hidden-markov-model</a:t>
            </a:r>
            <a:endParaRPr lang="en-CA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Morwal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S. (2012). Named Entity Recognition using Hidden Markov Model (HMM). </a:t>
            </a:r>
            <a:r>
              <a:rPr lang="en-CA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International Journal on Natural Language Computing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CA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(4), 15–23.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 </a:t>
            </a:r>
            <a:r>
              <a:rPr lang="en-CA" sz="1800" b="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https://doi.org/10.5121/ijnlc.2012.1402</a:t>
            </a:r>
            <a:endParaRPr lang="en-CA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Liao, W., &amp; </a:t>
            </a:r>
            <a:r>
              <a:rPr lang="en-CA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Veeramachaneni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S. (2009). A Simple semi-supervised algorithm for named entity recognition. </a:t>
            </a:r>
            <a:r>
              <a:rPr lang="en-CA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Proceedings of the NAACL HLT 2009 Workshop on Semi-Supervised Learning for Natural Language Processing.</a:t>
            </a:r>
            <a:endParaRPr lang="en-CA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31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D1FF-B8C9-4038-8D78-2F6E2618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8CA6A17-4787-77DA-4E41-6528AED0B1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093772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908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9ED4-A270-403C-8466-41FCE6DD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CA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Market AI-Enabled Business Cards Organizers</a:t>
            </a:r>
            <a:br>
              <a:rPr lang="en-CA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AD0372-02C5-26DE-BA8D-B7530E80E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460528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408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B74C-8891-4BE5-B828-51FD8A5B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CA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ML/DL algorithms</a:t>
            </a:r>
            <a:br>
              <a:rPr lang="en-CA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0BECE0-8A2B-44A7-1A41-71E9A661D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816250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718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7D06-8D59-476B-A5D6-37E2B186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Technology Stack Summary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BB6EB0-ED6B-8143-5ED9-993AF96D7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555101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728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91A4137-67AC-49E5-AA95-F2ABB1DF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AWS Services</a:t>
            </a:r>
          </a:p>
        </p:txBody>
      </p:sp>
      <p:graphicFrame>
        <p:nvGraphicFramePr>
          <p:cNvPr id="13" name="Content Placeholder 10">
            <a:extLst>
              <a:ext uri="{FF2B5EF4-FFF2-40B4-BE49-F238E27FC236}">
                <a16:creationId xmlns:a16="http://schemas.microsoft.com/office/drawing/2014/main" id="{5E269794-96CE-48F8-2AF6-9068CAD89E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848627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453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FFF8BA-E008-4068-851C-2CED296A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0D088-31B6-4089-A604-7DE6EF5F2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4076153" cy="5156642"/>
          </a:xfrm>
        </p:spPr>
        <p:txBody>
          <a:bodyPr anchor="ctr">
            <a:normAutofit/>
          </a:bodyPr>
          <a:lstStyle/>
          <a:p>
            <a:r>
              <a:rPr lang="en-CA" b="1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Functional Requirements:</a:t>
            </a:r>
            <a:endParaRPr lang="en-CA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2B0DA7-13B0-4805-B9BD-9BFACCB23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D17921-1EF4-488E-A9AA-AC6B7F3CE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F4FA7C3-2996-537A-8188-DF0AB33230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787277"/>
              </p:ext>
            </p:extLst>
          </p:nvPr>
        </p:nvGraphicFramePr>
        <p:xfrm>
          <a:off x="4776743" y="702156"/>
          <a:ext cx="6484091" cy="5156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654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FFF8BA-E008-4068-851C-2CED296A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0D088-31B6-4089-A604-7DE6EF5F2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4076153" cy="5156642"/>
          </a:xfrm>
        </p:spPr>
        <p:txBody>
          <a:bodyPr anchor="ctr">
            <a:normAutofit/>
          </a:bodyPr>
          <a:lstStyle/>
          <a:p>
            <a:r>
              <a:rPr lang="en-CA" b="1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Functional Requirements:</a:t>
            </a:r>
            <a:endParaRPr lang="en-CA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2B0DA7-13B0-4805-B9BD-9BFACCB23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D17921-1EF4-488E-A9AA-AC6B7F3CE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7C1023-6609-4B30-85AD-7B477D380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296" y="603875"/>
            <a:ext cx="7402511" cy="607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610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LeftStep">
      <a:dk1>
        <a:srgbClr val="000000"/>
      </a:dk1>
      <a:lt1>
        <a:srgbClr val="FFFFFF"/>
      </a:lt1>
      <a:dk2>
        <a:srgbClr val="1B302B"/>
      </a:dk2>
      <a:lt2>
        <a:srgbClr val="F3F1F0"/>
      </a:lt2>
      <a:accent1>
        <a:srgbClr val="48ACC3"/>
      </a:accent1>
      <a:accent2>
        <a:srgbClr val="37B598"/>
      </a:accent2>
      <a:accent3>
        <a:srgbClr val="43B66C"/>
      </a:accent3>
      <a:accent4>
        <a:srgbClr val="3FB537"/>
      </a:accent4>
      <a:accent5>
        <a:srgbClr val="76AF40"/>
      </a:accent5>
      <a:accent6>
        <a:srgbClr val="9DA933"/>
      </a:accent6>
      <a:hlink>
        <a:srgbClr val="C05942"/>
      </a:hlink>
      <a:folHlink>
        <a:srgbClr val="7F7F7F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894</Words>
  <Application>Microsoft Office PowerPoint</Application>
  <PresentationFormat>Widescreen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 2</vt:lpstr>
      <vt:lpstr>DividendVTI</vt:lpstr>
      <vt:lpstr>Custom Design</vt:lpstr>
      <vt:lpstr>     COMP 264   Cloud Machine Learning  Professor- Mayy Habayeb     Group – 3</vt:lpstr>
      <vt:lpstr>Team Members: Group 3 </vt:lpstr>
      <vt:lpstr>Introduction</vt:lpstr>
      <vt:lpstr> Market AI-Enabled Business Cards Organizers </vt:lpstr>
      <vt:lpstr>ML/DL algorithms </vt:lpstr>
      <vt:lpstr>Technology Stack Summary</vt:lpstr>
      <vt:lpstr>AWS Services</vt:lpstr>
      <vt:lpstr> Functional Requirements:</vt:lpstr>
      <vt:lpstr> Functional Requirements:</vt:lpstr>
      <vt:lpstr>Solution Architecture</vt:lpstr>
      <vt:lpstr>Architecture Diagram:</vt:lpstr>
      <vt:lpstr>Interaction Diagram:</vt:lpstr>
      <vt:lpstr>Solution Endpoints (Private):</vt:lpstr>
      <vt:lpstr>Sign up or register page</vt:lpstr>
      <vt:lpstr>Login page:</vt:lpstr>
      <vt:lpstr>User Interface Mockup: </vt:lpstr>
      <vt:lpstr>Saved cards</vt:lpstr>
      <vt:lpstr> Future Enhancements:</vt:lpstr>
      <vt:lpstr>ConclusionS</vt:lpstr>
      <vt:lpstr>Demo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COMP 264   Cloud Machine Learning  Professor- Mayy Habayeb     Group – 3</dc:title>
  <dc:creator>Jefil Tasna John Mohan</dc:creator>
  <cp:lastModifiedBy>Nestor Romero</cp:lastModifiedBy>
  <cp:revision>29</cp:revision>
  <dcterms:created xsi:type="dcterms:W3CDTF">2022-04-18T19:52:45Z</dcterms:created>
  <dcterms:modified xsi:type="dcterms:W3CDTF">2022-04-19T01:59:01Z</dcterms:modified>
</cp:coreProperties>
</file>