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5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08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85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9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1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9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8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2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8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6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Temporal Information retrieval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284773"/>
            <a:ext cx="9144000" cy="754025"/>
          </a:xfrm>
        </p:spPr>
        <p:txBody>
          <a:bodyPr/>
          <a:lstStyle/>
          <a:p>
            <a:r>
              <a:rPr lang="en-US" dirty="0" smtClean="0"/>
              <a:t>Shrinivas Kane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time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Used Implicate, explicit and no timestamp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Query log analysis</a:t>
            </a:r>
          </a:p>
          <a:p>
            <a:pPr lvl="1"/>
            <a:r>
              <a:rPr lang="en-US" dirty="0" smtClean="0"/>
              <a:t>Explicit query ratio</a:t>
            </a:r>
          </a:p>
          <a:p>
            <a:r>
              <a:rPr lang="en-US" dirty="0" smtClean="0"/>
              <a:t>Query reformation</a:t>
            </a:r>
          </a:p>
          <a:p>
            <a:r>
              <a:rPr lang="en-US" dirty="0" smtClean="0"/>
              <a:t>Click log analysis</a:t>
            </a:r>
          </a:p>
          <a:p>
            <a:r>
              <a:rPr lang="en-US" dirty="0" smtClean="0"/>
              <a:t>Search engine result set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Recurrent event(s) term list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71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approach for Classification of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Naive based method</a:t>
            </a:r>
          </a:p>
          <a:p>
            <a:pPr lvl="1"/>
            <a:r>
              <a:rPr lang="en-US" dirty="0" smtClean="0"/>
              <a:t>This treats all features are independent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Gradient boosted decision tree algorithm </a:t>
            </a:r>
          </a:p>
        </p:txBody>
      </p:sp>
    </p:spTree>
    <p:extLst>
      <p:ext uri="{BB962C8B-B14F-4D97-AF65-F5344CB8AC3E}">
        <p14:creationId xmlns:p14="http://schemas.microsoft.com/office/powerpoint/2010/main" val="89131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578" y="1690688"/>
            <a:ext cx="5350761" cy="50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6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Re-ranking documents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score is boosted if query is REQ</a:t>
            </a:r>
          </a:p>
          <a:p>
            <a:r>
              <a:rPr lang="en-US" dirty="0" smtClean="0"/>
              <a:t>Ranking function</a:t>
            </a:r>
          </a:p>
          <a:p>
            <a:pPr lvl="1"/>
            <a:r>
              <a:rPr lang="en-US" dirty="0" smtClean="0"/>
              <a:t>F(</a:t>
            </a:r>
            <a:r>
              <a:rPr lang="en-US" dirty="0" err="1" smtClean="0"/>
              <a:t>q,d</a:t>
            </a:r>
            <a:r>
              <a:rPr lang="en-US" dirty="0" smtClean="0"/>
              <a:t>) = R(</a:t>
            </a:r>
            <a:r>
              <a:rPr lang="en-US" dirty="0" err="1" smtClean="0"/>
              <a:t>q,d</a:t>
            </a:r>
            <a:r>
              <a:rPr lang="en-US" dirty="0" smtClean="0"/>
              <a:t>) + [e(d</a:t>
            </a:r>
            <a:r>
              <a:rPr lang="en-US" sz="2000" baseline="-25000" dirty="0" smtClean="0"/>
              <a:t>0</a:t>
            </a:r>
            <a:r>
              <a:rPr lang="en-US" dirty="0" smtClean="0"/>
              <a:t>,d</a:t>
            </a:r>
            <a:r>
              <a:rPr lang="en-US" sz="2000" baseline="-25000" dirty="0" smtClean="0"/>
              <a:t>n</a:t>
            </a:r>
            <a:r>
              <a:rPr lang="en-US" dirty="0" smtClean="0"/>
              <a:t>)+k]e</a:t>
            </a:r>
            <a:r>
              <a:rPr lang="el-GR" baseline="30000" dirty="0" smtClean="0"/>
              <a:t>λ</a:t>
            </a:r>
            <a:r>
              <a:rPr lang="el-GR" baseline="30000" dirty="0"/>
              <a:t>ά </a:t>
            </a:r>
            <a:r>
              <a:rPr lang="en-US" baseline="30000" dirty="0" smtClean="0"/>
              <a:t>(q)</a:t>
            </a:r>
          </a:p>
          <a:p>
            <a:pPr marL="457200" lvl="1" indent="0">
              <a:buNone/>
            </a:pPr>
            <a:r>
              <a:rPr lang="en-US" dirty="0" smtClean="0"/>
              <a:t>	Where </a:t>
            </a:r>
            <a:r>
              <a:rPr lang="en-US" dirty="0"/>
              <a:t>R(</a:t>
            </a:r>
            <a:r>
              <a:rPr lang="en-US" dirty="0" err="1"/>
              <a:t>q,d</a:t>
            </a:r>
            <a:r>
              <a:rPr lang="en-US" dirty="0" smtClean="0"/>
              <a:t>) base scoring function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l-GR" baseline="30000" dirty="0"/>
              <a:t> </a:t>
            </a:r>
            <a:r>
              <a:rPr lang="el-GR" dirty="0"/>
              <a:t>λά </a:t>
            </a:r>
            <a:r>
              <a:rPr lang="en-US" dirty="0"/>
              <a:t>(q</a:t>
            </a:r>
            <a:r>
              <a:rPr lang="en-US" dirty="0"/>
              <a:t>) is confidence score of REQ query </a:t>
            </a:r>
          </a:p>
          <a:p>
            <a:pPr marL="457200" lvl="1" indent="0">
              <a:buNone/>
            </a:pPr>
            <a:r>
              <a:rPr lang="en-US" baseline="30000" dirty="0"/>
              <a:t>	</a:t>
            </a:r>
            <a:r>
              <a:rPr lang="en-US" dirty="0"/>
              <a:t>[e(d</a:t>
            </a:r>
            <a:r>
              <a:rPr lang="en-US" sz="1800" baseline="-25000" dirty="0"/>
              <a:t>0</a:t>
            </a:r>
            <a:r>
              <a:rPr lang="en-US" dirty="0"/>
              <a:t>,d</a:t>
            </a:r>
            <a:r>
              <a:rPr lang="en-US" sz="1800" baseline="-25000" dirty="0"/>
              <a:t>n</a:t>
            </a:r>
            <a:r>
              <a:rPr lang="en-US" dirty="0"/>
              <a:t>)+k]e</a:t>
            </a:r>
            <a:r>
              <a:rPr lang="el-GR" baseline="30000" dirty="0" smtClean="0"/>
              <a:t>λ</a:t>
            </a:r>
            <a:r>
              <a:rPr lang="en-US" baseline="30000" dirty="0" smtClean="0"/>
              <a:t> 	</a:t>
            </a:r>
            <a:r>
              <a:rPr lang="en-US" dirty="0" smtClean="0"/>
              <a:t>is difference between oldest page and newest page</a:t>
            </a:r>
          </a:p>
          <a:p>
            <a:pPr marL="457200" lvl="1" indent="0">
              <a:buNone/>
            </a:pPr>
            <a:r>
              <a:rPr lang="en-US" baseline="30000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3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anking 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0958" y="1812746"/>
                <a:ext cx="4761352" cy="4351338"/>
              </a:xfrm>
            </p:spPr>
            <p:txBody>
              <a:bodyPr/>
              <a:lstStyle/>
              <a:p>
                <a:r>
                  <a:rPr lang="en-US" dirty="0" smtClean="0"/>
                  <a:t>Evaluation metrics :</a:t>
                </a:r>
              </a:p>
              <a:p>
                <a:r>
                  <a:rPr lang="en-US" dirty="0" smtClean="0"/>
                  <a:t>Discounted cumulative gain at rank k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𝐷𝐶𝐺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____________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⁡(1+1)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r(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is relevance grade of </a:t>
                </a:r>
                <a:r>
                  <a:rPr lang="en-US" dirty="0" err="1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ranked document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958" y="1812746"/>
                <a:ext cx="4761352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10" y="2128570"/>
            <a:ext cx="6253771" cy="3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8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machine learning approach to optimize index cache based on temporal query analysis</a:t>
            </a:r>
          </a:p>
          <a:p>
            <a:r>
              <a:rPr lang="en-US" dirty="0" smtClean="0"/>
              <a:t>Plotting Document improvements on timeline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08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provide timeline?</a:t>
            </a:r>
          </a:p>
          <a:p>
            <a:r>
              <a:rPr lang="en-US" dirty="0"/>
              <a:t>How to calculate lifespan of event?</a:t>
            </a:r>
          </a:p>
          <a:p>
            <a:r>
              <a:rPr lang="en-US" dirty="0"/>
              <a:t>Detecting trending events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0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Ruiqiang</a:t>
            </a:r>
            <a:r>
              <a:rPr lang="en-US" dirty="0"/>
              <a:t> Zhang ,</a:t>
            </a:r>
            <a:r>
              <a:rPr lang="en-US" dirty="0" smtClean="0"/>
              <a:t>Yuki </a:t>
            </a:r>
            <a:r>
              <a:rPr lang="en-US" dirty="0" err="1" smtClean="0"/>
              <a:t>Konda</a:t>
            </a:r>
            <a:r>
              <a:rPr lang="en-US" dirty="0"/>
              <a:t> .” Learning Recurrent Event Queries for Web Search</a:t>
            </a:r>
            <a:r>
              <a:rPr lang="en-US" dirty="0" smtClean="0"/>
              <a:t>”. </a:t>
            </a:r>
            <a:r>
              <a:rPr lang="en-US" dirty="0"/>
              <a:t>Oct 11, 2010 - cO2010 Association for Computational </a:t>
            </a:r>
            <a:r>
              <a:rPr lang="en-US" dirty="0" smtClean="0"/>
              <a:t>Linguistics</a:t>
            </a:r>
          </a:p>
          <a:p>
            <a:r>
              <a:rPr lang="en-US" dirty="0"/>
              <a:t>James Allan</a:t>
            </a:r>
            <a:r>
              <a:rPr lang="en-US" dirty="0" smtClean="0"/>
              <a:t>, Rahul </a:t>
            </a:r>
            <a:r>
              <a:rPr lang="en-US" dirty="0"/>
              <a:t>Gupta. "Temporal summaries of new topics" 2001 </a:t>
            </a:r>
            <a:r>
              <a:rPr lang="en-US" dirty="0" smtClean="0"/>
              <a:t>– SIGIR</a:t>
            </a:r>
          </a:p>
          <a:p>
            <a:r>
              <a:rPr lang="en-US" dirty="0" smtClean="0"/>
              <a:t>Omar Alonso , </a:t>
            </a:r>
            <a:r>
              <a:rPr lang="en-US" dirty="0" err="1" smtClean="0"/>
              <a:t>Jannik</a:t>
            </a:r>
            <a:r>
              <a:rPr lang="en-US" dirty="0" smtClean="0"/>
              <a:t> </a:t>
            </a:r>
            <a:r>
              <a:rPr lang="en-US" dirty="0" err="1" smtClean="0"/>
              <a:t>Strotgen</a:t>
            </a:r>
            <a:r>
              <a:rPr lang="en-US" dirty="0" smtClean="0"/>
              <a:t>. “ Temporal information retrieval challenges and opportunities ” 2011 – TWAW</a:t>
            </a:r>
          </a:p>
          <a:p>
            <a:r>
              <a:rPr lang="en-US" dirty="0" smtClean="0"/>
              <a:t>J F Allen. “Maintaining knowledge about temporal intervals” communications of ACM 1983</a:t>
            </a:r>
          </a:p>
          <a:p>
            <a:r>
              <a:rPr lang="en-US" dirty="0" smtClean="0"/>
              <a:t>F. </a:t>
            </a:r>
            <a:r>
              <a:rPr lang="en-US" dirty="0" err="1" smtClean="0"/>
              <a:t>Schilder</a:t>
            </a:r>
            <a:r>
              <a:rPr lang="en-US" dirty="0" smtClean="0"/>
              <a:t> and C </a:t>
            </a:r>
            <a:r>
              <a:rPr lang="en-US" dirty="0" err="1" smtClean="0"/>
              <a:t>Habel</a:t>
            </a:r>
            <a:r>
              <a:rPr lang="en-US" dirty="0" smtClean="0"/>
              <a:t> “From temporal expressions to temporal information” 2001-TASIP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Characteristics  of temporal d</a:t>
            </a:r>
            <a:r>
              <a:rPr lang="en-US" dirty="0" smtClean="0"/>
              <a:t>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Types of temporal </a:t>
            </a:r>
            <a:r>
              <a:rPr lang="en-US" dirty="0" smtClean="0"/>
              <a:t>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Temporal </a:t>
            </a:r>
            <a:r>
              <a:rPr lang="en-US" dirty="0" smtClean="0"/>
              <a:t>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Recent Research work</a:t>
            </a:r>
          </a:p>
          <a:p>
            <a:r>
              <a:rPr lang="en-US" dirty="0"/>
              <a:t>Case study : Learning Recurrent Event Queries for Web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My interests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References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8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is Temporal Information retrieval?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Why we need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is temporal data?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From where temporal data can be extracted?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9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 of temporal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Well defined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Assuming we know start point and end points relation between two temporal data can be identified easily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Easy to normalize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Temporal data can be normalized with reference to specific semantics in specified format.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Easy to cluster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Hierarchical clustering is possible using level(s) of granularity.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3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temporal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Exact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Exact 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Time period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Recurrence </a:t>
            </a:r>
            <a:r>
              <a:rPr lang="en-US" dirty="0"/>
              <a:t>of </a:t>
            </a:r>
            <a:r>
              <a:rPr lang="en-US" dirty="0" smtClean="0"/>
              <a:t>event(s).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6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Implicate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Single or multiples values of this data can be mapped to single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xplicit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Date or time specified explicitly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Relative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Time information </a:t>
            </a:r>
            <a:r>
              <a:rPr lang="en-US" dirty="0"/>
              <a:t>in context with </a:t>
            </a:r>
            <a:r>
              <a:rPr lang="en-US" dirty="0" smtClean="0"/>
              <a:t>other Implicate or </a:t>
            </a:r>
            <a:r>
              <a:rPr lang="en-US" dirty="0"/>
              <a:t>explicit </a:t>
            </a:r>
            <a:r>
              <a:rPr lang="en-US" dirty="0" smtClean="0"/>
              <a:t>expression(s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8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Microblogging and real time search</a:t>
            </a:r>
          </a:p>
          <a:p>
            <a:r>
              <a:rPr lang="en-US" dirty="0" smtClean="0"/>
              <a:t>Temporal summaries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 snippet based results</a:t>
            </a:r>
          </a:p>
          <a:p>
            <a:r>
              <a:rPr lang="en-US" dirty="0" smtClean="0"/>
              <a:t>Temporal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Temporal constraint along with text query.</a:t>
            </a:r>
          </a:p>
        </p:txBody>
      </p:sp>
    </p:spTree>
    <p:extLst>
      <p:ext uri="{BB962C8B-B14F-4D97-AF65-F5344CB8AC3E}">
        <p14:creationId xmlns:p14="http://schemas.microsoft.com/office/powerpoint/2010/main" val="249756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32" y="3876541"/>
            <a:ext cx="11032668" cy="222897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Case Study : Learning </a:t>
            </a:r>
            <a:r>
              <a:rPr lang="en-US" sz="6000" dirty="0"/>
              <a:t>Recurrent Event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Queries </a:t>
            </a:r>
            <a:r>
              <a:rPr lang="en-US" sz="6000" dirty="0"/>
              <a:t>for Web Search</a:t>
            </a:r>
          </a:p>
        </p:txBody>
      </p:sp>
    </p:spTree>
    <p:extLst>
      <p:ext uri="{BB962C8B-B14F-4D97-AF65-F5344CB8AC3E}">
        <p14:creationId xmlns:p14="http://schemas.microsoft.com/office/powerpoint/2010/main" val="32873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808834" cy="4351338"/>
          </a:xfrm>
        </p:spPr>
        <p:txBody>
          <a:bodyPr/>
          <a:lstStyle/>
          <a:p>
            <a:r>
              <a:rPr lang="en-US" dirty="0" smtClean="0"/>
              <a:t>Classifying queries as recurrent (REQ) and non recurrent(NON-REQ) </a:t>
            </a:r>
          </a:p>
          <a:p>
            <a:pPr lvl="1"/>
            <a:r>
              <a:rPr lang="en-US" dirty="0" smtClean="0"/>
              <a:t>queries for event which occur at regular time interval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Re-ranking documents based on temporal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305" y="1825625"/>
            <a:ext cx="3949830" cy="44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606</TotalTime>
  <Words>386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Corbel</vt:lpstr>
      <vt:lpstr>Depth</vt:lpstr>
      <vt:lpstr>Temporal Information retrieval </vt:lpstr>
      <vt:lpstr>Agenda</vt:lpstr>
      <vt:lpstr>Introduction</vt:lpstr>
      <vt:lpstr>Characteristics  of temporal data</vt:lpstr>
      <vt:lpstr>Grouping temporal information</vt:lpstr>
      <vt:lpstr>Temporal Expressions</vt:lpstr>
      <vt:lpstr>Recent research work</vt:lpstr>
      <vt:lpstr>Case Study : Learning Recurrent Event  Queries for Web Search</vt:lpstr>
      <vt:lpstr>Problem </vt:lpstr>
      <vt:lpstr>Feature generation</vt:lpstr>
      <vt:lpstr>Machine learning approach for Classification of queries </vt:lpstr>
      <vt:lpstr>ML evaluation</vt:lpstr>
      <vt:lpstr>Re-ranking documents </vt:lpstr>
      <vt:lpstr>Ranking evaluation</vt:lpstr>
      <vt:lpstr>My interests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Information retrieval </dc:title>
  <dc:creator>Shrinivas Kane</dc:creator>
  <cp:lastModifiedBy>Shrinivas Kane</cp:lastModifiedBy>
  <cp:revision>48</cp:revision>
  <dcterms:created xsi:type="dcterms:W3CDTF">2014-05-08T06:31:54Z</dcterms:created>
  <dcterms:modified xsi:type="dcterms:W3CDTF">2014-05-08T16:38:17Z</dcterms:modified>
</cp:coreProperties>
</file>