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8"/>
  </p:notesMasterIdLst>
  <p:sldIdLst>
    <p:sldId id="256" r:id="rId2"/>
    <p:sldId id="272" r:id="rId3"/>
    <p:sldId id="291" r:id="rId4"/>
    <p:sldId id="292" r:id="rId5"/>
    <p:sldId id="274" r:id="rId6"/>
    <p:sldId id="282" r:id="rId7"/>
    <p:sldId id="287" r:id="rId8"/>
    <p:sldId id="283" r:id="rId9"/>
    <p:sldId id="284" r:id="rId10"/>
    <p:sldId id="285" r:id="rId11"/>
    <p:sldId id="290" r:id="rId12"/>
    <p:sldId id="286" r:id="rId13"/>
    <p:sldId id="294" r:id="rId14"/>
    <p:sldId id="295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49472-A6C9-42A5-8AE5-2F7D8F2D48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A453C4A-080B-4767-8C56-CB73BAF45448}">
      <dgm:prSet/>
      <dgm:spPr/>
      <dgm:t>
        <a:bodyPr/>
        <a:lstStyle/>
        <a:p>
          <a:r>
            <a:rPr lang="en-US" dirty="0">
              <a:latin typeface="Trebuchet MS (Body)"/>
            </a:rPr>
            <a:t>Objective</a:t>
          </a:r>
          <a:endParaRPr lang="en-IN" dirty="0">
            <a:latin typeface="Trebuchet MS (Body)"/>
          </a:endParaRPr>
        </a:p>
      </dgm:t>
    </dgm:pt>
    <dgm:pt modelId="{A9AB3636-D93C-45D3-BEDB-639A8F41434B}" type="parTrans" cxnId="{7495E3E0-1CC5-4219-993D-808B3E116262}">
      <dgm:prSet/>
      <dgm:spPr/>
      <dgm:t>
        <a:bodyPr/>
        <a:lstStyle/>
        <a:p>
          <a:endParaRPr lang="en-IN"/>
        </a:p>
      </dgm:t>
    </dgm:pt>
    <dgm:pt modelId="{DFFB340A-8E6D-448C-80FD-84A103AEE5F6}" type="sibTrans" cxnId="{7495E3E0-1CC5-4219-993D-808B3E116262}">
      <dgm:prSet/>
      <dgm:spPr/>
      <dgm:t>
        <a:bodyPr/>
        <a:lstStyle/>
        <a:p>
          <a:endParaRPr lang="en-IN"/>
        </a:p>
      </dgm:t>
    </dgm:pt>
    <dgm:pt modelId="{47358EF4-DC1A-47AA-8A22-53E12D70A4D0}">
      <dgm:prSet/>
      <dgm:spPr/>
      <dgm:t>
        <a:bodyPr/>
        <a:lstStyle/>
        <a:p>
          <a:r>
            <a:rPr lang="en-US" dirty="0">
              <a:latin typeface="Trebuchet MS (Body)"/>
            </a:rPr>
            <a:t>Visualizations</a:t>
          </a:r>
          <a:endParaRPr lang="en-IN" dirty="0">
            <a:latin typeface="Trebuchet MS (Body)"/>
          </a:endParaRPr>
        </a:p>
      </dgm:t>
    </dgm:pt>
    <dgm:pt modelId="{1CC09ACB-6A65-4289-85B0-17BC66CE52E4}" type="parTrans" cxnId="{A4982750-3ABF-4054-B9C7-C25E28E9C53C}">
      <dgm:prSet/>
      <dgm:spPr/>
      <dgm:t>
        <a:bodyPr/>
        <a:lstStyle/>
        <a:p>
          <a:endParaRPr lang="en-IN"/>
        </a:p>
      </dgm:t>
    </dgm:pt>
    <dgm:pt modelId="{BE43EE92-D414-41A2-9BDA-377479128325}" type="sibTrans" cxnId="{A4982750-3ABF-4054-B9C7-C25E28E9C53C}">
      <dgm:prSet/>
      <dgm:spPr/>
      <dgm:t>
        <a:bodyPr/>
        <a:lstStyle/>
        <a:p>
          <a:endParaRPr lang="en-IN"/>
        </a:p>
      </dgm:t>
    </dgm:pt>
    <dgm:pt modelId="{C640E2EA-2701-4A2B-985A-39D2670ACBBB}">
      <dgm:prSet/>
      <dgm:spPr/>
      <dgm:t>
        <a:bodyPr/>
        <a:lstStyle/>
        <a:p>
          <a:r>
            <a:rPr lang="en-US" dirty="0">
              <a:latin typeface="Trebuchet MS (Body)"/>
            </a:rPr>
            <a:t>Key Insights</a:t>
          </a:r>
          <a:endParaRPr lang="en-IN" dirty="0">
            <a:latin typeface="Trebuchet MS (Body)"/>
          </a:endParaRPr>
        </a:p>
      </dgm:t>
    </dgm:pt>
    <dgm:pt modelId="{50BCDB03-6B6A-45D3-A225-AC15EA382280}" type="parTrans" cxnId="{55D87BC4-1216-40F4-9D96-7FF77EDC90A1}">
      <dgm:prSet/>
      <dgm:spPr/>
      <dgm:t>
        <a:bodyPr/>
        <a:lstStyle/>
        <a:p>
          <a:endParaRPr lang="en-IN"/>
        </a:p>
      </dgm:t>
    </dgm:pt>
    <dgm:pt modelId="{5ADAF2DC-B903-4DFF-92B2-488C6BFB5B54}" type="sibTrans" cxnId="{55D87BC4-1216-40F4-9D96-7FF77EDC90A1}">
      <dgm:prSet/>
      <dgm:spPr/>
      <dgm:t>
        <a:bodyPr/>
        <a:lstStyle/>
        <a:p>
          <a:endParaRPr lang="en-IN"/>
        </a:p>
      </dgm:t>
    </dgm:pt>
    <dgm:pt modelId="{6676DF8F-715C-4DC5-AD3F-64671AFC44B6}">
      <dgm:prSet/>
      <dgm:spPr/>
      <dgm:t>
        <a:bodyPr/>
        <a:lstStyle/>
        <a:p>
          <a:r>
            <a:rPr lang="en-US" dirty="0">
              <a:latin typeface="Trebuchet MS (Body)"/>
            </a:rPr>
            <a:t>Recommendations </a:t>
          </a:r>
          <a:endParaRPr lang="en-IN" dirty="0">
            <a:latin typeface="Trebuchet MS (Body)"/>
          </a:endParaRPr>
        </a:p>
      </dgm:t>
    </dgm:pt>
    <dgm:pt modelId="{48BECC26-5901-4744-9C10-E3E0B850F6AD}" type="parTrans" cxnId="{AB2D74C4-015A-4DE6-BCA5-A3D428EEEF4A}">
      <dgm:prSet/>
      <dgm:spPr/>
      <dgm:t>
        <a:bodyPr/>
        <a:lstStyle/>
        <a:p>
          <a:endParaRPr lang="en-IN"/>
        </a:p>
      </dgm:t>
    </dgm:pt>
    <dgm:pt modelId="{2FD9634F-B0CA-446D-A584-FAF9E1BD31BA}" type="sibTrans" cxnId="{AB2D74C4-015A-4DE6-BCA5-A3D428EEEF4A}">
      <dgm:prSet/>
      <dgm:spPr/>
      <dgm:t>
        <a:bodyPr/>
        <a:lstStyle/>
        <a:p>
          <a:endParaRPr lang="en-IN"/>
        </a:p>
      </dgm:t>
    </dgm:pt>
    <dgm:pt modelId="{3E6F4A35-85F6-4170-8F75-61019A68B581}">
      <dgm:prSet/>
      <dgm:spPr/>
      <dgm:t>
        <a:bodyPr/>
        <a:lstStyle/>
        <a:p>
          <a:r>
            <a:rPr lang="en-US" dirty="0">
              <a:latin typeface="Trebuchet MS (Body)"/>
            </a:rPr>
            <a:t>Appendix:</a:t>
          </a:r>
          <a:endParaRPr lang="en-IN" dirty="0">
            <a:latin typeface="Trebuchet MS (Body)"/>
          </a:endParaRPr>
        </a:p>
      </dgm:t>
    </dgm:pt>
    <dgm:pt modelId="{3C7A16A0-2437-4E57-81F1-D5C777336E95}" type="parTrans" cxnId="{F81C478E-83A3-4D70-9E10-4EB92B97E413}">
      <dgm:prSet/>
      <dgm:spPr/>
      <dgm:t>
        <a:bodyPr/>
        <a:lstStyle/>
        <a:p>
          <a:endParaRPr lang="en-IN"/>
        </a:p>
      </dgm:t>
    </dgm:pt>
    <dgm:pt modelId="{9E4E2C6E-F8B7-43E5-94D2-4DF65CA63C04}" type="sibTrans" cxnId="{F81C478E-83A3-4D70-9E10-4EB92B97E413}">
      <dgm:prSet/>
      <dgm:spPr/>
      <dgm:t>
        <a:bodyPr/>
        <a:lstStyle/>
        <a:p>
          <a:endParaRPr lang="en-IN"/>
        </a:p>
      </dgm:t>
    </dgm:pt>
    <dgm:pt modelId="{D9AFEB1B-2DD4-4F28-86A9-E580327DFEDF}">
      <dgm:prSet/>
      <dgm:spPr/>
      <dgm:t>
        <a:bodyPr/>
        <a:lstStyle/>
        <a:p>
          <a:r>
            <a:rPr lang="en-US" b="1" dirty="0">
              <a:latin typeface="Trebuchet MS (Body)"/>
            </a:rPr>
            <a:t>Data sources</a:t>
          </a:r>
          <a:endParaRPr lang="en-IN" b="1" dirty="0">
            <a:latin typeface="Trebuchet MS (Body)"/>
          </a:endParaRPr>
        </a:p>
      </dgm:t>
    </dgm:pt>
    <dgm:pt modelId="{2A4D1F97-EEF5-4DF1-8E7B-CE35B4AEF6CC}" type="parTrans" cxnId="{A7D2F521-C245-4610-9374-2949A06127D4}">
      <dgm:prSet/>
      <dgm:spPr/>
      <dgm:t>
        <a:bodyPr/>
        <a:lstStyle/>
        <a:p>
          <a:endParaRPr lang="en-IN"/>
        </a:p>
      </dgm:t>
    </dgm:pt>
    <dgm:pt modelId="{C24C9BC0-8151-457F-B540-E20DB25D99F1}" type="sibTrans" cxnId="{A7D2F521-C245-4610-9374-2949A06127D4}">
      <dgm:prSet/>
      <dgm:spPr/>
      <dgm:t>
        <a:bodyPr/>
        <a:lstStyle/>
        <a:p>
          <a:endParaRPr lang="en-IN"/>
        </a:p>
      </dgm:t>
    </dgm:pt>
    <dgm:pt modelId="{FD110694-8C2D-4BED-8460-4D64F71355C1}">
      <dgm:prSet/>
      <dgm:spPr/>
      <dgm:t>
        <a:bodyPr/>
        <a:lstStyle/>
        <a:p>
          <a:r>
            <a:rPr lang="en-US" b="1" dirty="0">
              <a:latin typeface="Trebuchet MS (Body)"/>
            </a:rPr>
            <a:t>Data methodology</a:t>
          </a:r>
          <a:endParaRPr lang="en-IN" b="1" dirty="0">
            <a:latin typeface="Trebuchet MS (Body)"/>
          </a:endParaRPr>
        </a:p>
      </dgm:t>
    </dgm:pt>
    <dgm:pt modelId="{99968308-3CB7-4C84-9F0D-5E094BCDCB9F}" type="parTrans" cxnId="{13AAFDD6-246F-4CB9-9E73-77AC387299AF}">
      <dgm:prSet/>
      <dgm:spPr/>
      <dgm:t>
        <a:bodyPr/>
        <a:lstStyle/>
        <a:p>
          <a:endParaRPr lang="en-IN"/>
        </a:p>
      </dgm:t>
    </dgm:pt>
    <dgm:pt modelId="{ECFE89D9-2600-406C-AD61-6AFE9686274C}" type="sibTrans" cxnId="{13AAFDD6-246F-4CB9-9E73-77AC387299AF}">
      <dgm:prSet/>
      <dgm:spPr/>
      <dgm:t>
        <a:bodyPr/>
        <a:lstStyle/>
        <a:p>
          <a:endParaRPr lang="en-IN"/>
        </a:p>
      </dgm:t>
    </dgm:pt>
    <dgm:pt modelId="{946DEF15-B3D1-45FF-BBD1-FDEC1AD16DF3}">
      <dgm:prSet/>
      <dgm:spPr/>
      <dgm:t>
        <a:bodyPr/>
        <a:lstStyle/>
        <a:p>
          <a:r>
            <a:rPr lang="en-US" b="1" dirty="0">
              <a:latin typeface="Trebuchet MS (Body)"/>
            </a:rPr>
            <a:t>Data model assumption</a:t>
          </a:r>
          <a:endParaRPr lang="en-IN" b="1" dirty="0">
            <a:latin typeface="Trebuchet MS (Body)"/>
          </a:endParaRPr>
        </a:p>
      </dgm:t>
    </dgm:pt>
    <dgm:pt modelId="{5E30FA2E-9502-4521-A9D4-038F5DE4868A}" type="parTrans" cxnId="{DCE4A8AE-D78C-466E-BDBB-3F40EC76C9C6}">
      <dgm:prSet/>
      <dgm:spPr/>
      <dgm:t>
        <a:bodyPr/>
        <a:lstStyle/>
        <a:p>
          <a:endParaRPr lang="en-IN"/>
        </a:p>
      </dgm:t>
    </dgm:pt>
    <dgm:pt modelId="{C0BABDDF-08AD-4E7D-92AC-E7FBCF9850B1}" type="sibTrans" cxnId="{DCE4A8AE-D78C-466E-BDBB-3F40EC76C9C6}">
      <dgm:prSet/>
      <dgm:spPr/>
      <dgm:t>
        <a:bodyPr/>
        <a:lstStyle/>
        <a:p>
          <a:endParaRPr lang="en-IN"/>
        </a:p>
      </dgm:t>
    </dgm:pt>
    <dgm:pt modelId="{EAF37884-EEF1-4633-82BE-C93A99BEAAD8}">
      <dgm:prSet/>
      <dgm:spPr/>
      <dgm:t>
        <a:bodyPr/>
        <a:lstStyle/>
        <a:p>
          <a:r>
            <a:rPr lang="en-US" dirty="0">
              <a:latin typeface="Trebuchet MS (Body)"/>
            </a:rPr>
            <a:t>Background</a:t>
          </a:r>
          <a:endParaRPr lang="en-IN" dirty="0">
            <a:latin typeface="Trebuchet MS (Body)"/>
          </a:endParaRPr>
        </a:p>
      </dgm:t>
    </dgm:pt>
    <dgm:pt modelId="{265EBD19-ACA7-4659-91D6-BB299EEA9653}" type="parTrans" cxnId="{14CE4D7C-6C8A-47D2-8FDF-904F18EC11B9}">
      <dgm:prSet/>
      <dgm:spPr/>
      <dgm:t>
        <a:bodyPr/>
        <a:lstStyle/>
        <a:p>
          <a:endParaRPr lang="en-IN"/>
        </a:p>
      </dgm:t>
    </dgm:pt>
    <dgm:pt modelId="{9BB2AF4E-CA39-44D5-AEFA-82873B62BC42}" type="sibTrans" cxnId="{14CE4D7C-6C8A-47D2-8FDF-904F18EC11B9}">
      <dgm:prSet/>
      <dgm:spPr/>
      <dgm:t>
        <a:bodyPr/>
        <a:lstStyle/>
        <a:p>
          <a:endParaRPr lang="en-IN"/>
        </a:p>
      </dgm:t>
    </dgm:pt>
    <dgm:pt modelId="{55F6A216-4DA0-4000-B0E1-1324B4240939}" type="pres">
      <dgm:prSet presAssocID="{C6349472-A6C9-42A5-8AE5-2F7D8F2D4879}" presName="linear" presStyleCnt="0">
        <dgm:presLayoutVars>
          <dgm:animLvl val="lvl"/>
          <dgm:resizeHandles val="exact"/>
        </dgm:presLayoutVars>
      </dgm:prSet>
      <dgm:spPr/>
    </dgm:pt>
    <dgm:pt modelId="{0500B934-B2A7-4815-BAB5-24AE8E496FEB}" type="pres">
      <dgm:prSet presAssocID="{2A453C4A-080B-4767-8C56-CB73BAF454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4094860-AD93-4FF3-96F9-D7DB3306B44D}" type="pres">
      <dgm:prSet presAssocID="{DFFB340A-8E6D-448C-80FD-84A103AEE5F6}" presName="spacer" presStyleCnt="0"/>
      <dgm:spPr/>
    </dgm:pt>
    <dgm:pt modelId="{8AD41B02-8619-4EBE-93E4-59449B0F6C54}" type="pres">
      <dgm:prSet presAssocID="{EAF37884-EEF1-4633-82BE-C93A99BEAAD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71354CF-15DE-436A-B6AA-D12EAB17DDBE}" type="pres">
      <dgm:prSet presAssocID="{9BB2AF4E-CA39-44D5-AEFA-82873B62BC42}" presName="spacer" presStyleCnt="0"/>
      <dgm:spPr/>
    </dgm:pt>
    <dgm:pt modelId="{7FFA376C-4163-4931-BCCB-5BF295BB74E8}" type="pres">
      <dgm:prSet presAssocID="{47358EF4-DC1A-47AA-8A22-53E12D70A4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89BBBE-3D9F-4581-96A1-43926847ABA3}" type="pres">
      <dgm:prSet presAssocID="{BE43EE92-D414-41A2-9BDA-377479128325}" presName="spacer" presStyleCnt="0"/>
      <dgm:spPr/>
    </dgm:pt>
    <dgm:pt modelId="{789966F6-42DE-48FB-8D1A-8044993718CB}" type="pres">
      <dgm:prSet presAssocID="{C640E2EA-2701-4A2B-985A-39D2670ACB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9889E9-0A14-4917-A5EE-798DE507AF20}" type="pres">
      <dgm:prSet presAssocID="{5ADAF2DC-B903-4DFF-92B2-488C6BFB5B54}" presName="spacer" presStyleCnt="0"/>
      <dgm:spPr/>
    </dgm:pt>
    <dgm:pt modelId="{9E244D2E-AD8C-4496-A17B-E8D98F7C7CB2}" type="pres">
      <dgm:prSet presAssocID="{6676DF8F-715C-4DC5-AD3F-64671AFC44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BB7F839-46B6-48A8-A92D-501B28DC6A08}" type="pres">
      <dgm:prSet presAssocID="{2FD9634F-B0CA-446D-A584-FAF9E1BD31BA}" presName="spacer" presStyleCnt="0"/>
      <dgm:spPr/>
    </dgm:pt>
    <dgm:pt modelId="{612452BD-1856-46F7-96B4-53A39811364F}" type="pres">
      <dgm:prSet presAssocID="{3E6F4A35-85F6-4170-8F75-61019A68B58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C81518B-8397-46BC-AE66-AADFF806CEC3}" type="pres">
      <dgm:prSet presAssocID="{3E6F4A35-85F6-4170-8F75-61019A68B5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44A0015-4EEF-4301-9066-2A8BC4AE4E99}" type="presOf" srcId="{47358EF4-DC1A-47AA-8A22-53E12D70A4D0}" destId="{7FFA376C-4163-4931-BCCB-5BF295BB74E8}" srcOrd="0" destOrd="0" presId="urn:microsoft.com/office/officeart/2005/8/layout/vList2"/>
    <dgm:cxn modelId="{A7D2F521-C245-4610-9374-2949A06127D4}" srcId="{3E6F4A35-85F6-4170-8F75-61019A68B581}" destId="{D9AFEB1B-2DD4-4F28-86A9-E580327DFEDF}" srcOrd="0" destOrd="0" parTransId="{2A4D1F97-EEF5-4DF1-8E7B-CE35B4AEF6CC}" sibTransId="{C24C9BC0-8151-457F-B540-E20DB25D99F1}"/>
    <dgm:cxn modelId="{DB59F739-704E-452C-9261-38E354092556}" type="presOf" srcId="{946DEF15-B3D1-45FF-BBD1-FDEC1AD16DF3}" destId="{4C81518B-8397-46BC-AE66-AADFF806CEC3}" srcOrd="0" destOrd="2" presId="urn:microsoft.com/office/officeart/2005/8/layout/vList2"/>
    <dgm:cxn modelId="{3D89C74B-D307-4A98-B9B5-4EADA1039EE6}" type="presOf" srcId="{C6349472-A6C9-42A5-8AE5-2F7D8F2D4879}" destId="{55F6A216-4DA0-4000-B0E1-1324B4240939}" srcOrd="0" destOrd="0" presId="urn:microsoft.com/office/officeart/2005/8/layout/vList2"/>
    <dgm:cxn modelId="{A4982750-3ABF-4054-B9C7-C25E28E9C53C}" srcId="{C6349472-A6C9-42A5-8AE5-2F7D8F2D4879}" destId="{47358EF4-DC1A-47AA-8A22-53E12D70A4D0}" srcOrd="2" destOrd="0" parTransId="{1CC09ACB-6A65-4289-85B0-17BC66CE52E4}" sibTransId="{BE43EE92-D414-41A2-9BDA-377479128325}"/>
    <dgm:cxn modelId="{D0287C51-5595-4096-9921-48CF6B52FA72}" type="presOf" srcId="{D9AFEB1B-2DD4-4F28-86A9-E580327DFEDF}" destId="{4C81518B-8397-46BC-AE66-AADFF806CEC3}" srcOrd="0" destOrd="0" presId="urn:microsoft.com/office/officeart/2005/8/layout/vList2"/>
    <dgm:cxn modelId="{1526F253-EACB-488E-B633-A43D4EB294C7}" type="presOf" srcId="{6676DF8F-715C-4DC5-AD3F-64671AFC44B6}" destId="{9E244D2E-AD8C-4496-A17B-E8D98F7C7CB2}" srcOrd="0" destOrd="0" presId="urn:microsoft.com/office/officeart/2005/8/layout/vList2"/>
    <dgm:cxn modelId="{426F8275-BA42-4450-B177-31BC9993DFA9}" type="presOf" srcId="{2A453C4A-080B-4767-8C56-CB73BAF45448}" destId="{0500B934-B2A7-4815-BAB5-24AE8E496FEB}" srcOrd="0" destOrd="0" presId="urn:microsoft.com/office/officeart/2005/8/layout/vList2"/>
    <dgm:cxn modelId="{14CE4D7C-6C8A-47D2-8FDF-904F18EC11B9}" srcId="{C6349472-A6C9-42A5-8AE5-2F7D8F2D4879}" destId="{EAF37884-EEF1-4633-82BE-C93A99BEAAD8}" srcOrd="1" destOrd="0" parTransId="{265EBD19-ACA7-4659-91D6-BB299EEA9653}" sibTransId="{9BB2AF4E-CA39-44D5-AEFA-82873B62BC42}"/>
    <dgm:cxn modelId="{228DA98A-C44F-4190-93B9-0F16F350EC8F}" type="presOf" srcId="{FD110694-8C2D-4BED-8460-4D64F71355C1}" destId="{4C81518B-8397-46BC-AE66-AADFF806CEC3}" srcOrd="0" destOrd="1" presId="urn:microsoft.com/office/officeart/2005/8/layout/vList2"/>
    <dgm:cxn modelId="{F81C478E-83A3-4D70-9E10-4EB92B97E413}" srcId="{C6349472-A6C9-42A5-8AE5-2F7D8F2D4879}" destId="{3E6F4A35-85F6-4170-8F75-61019A68B581}" srcOrd="5" destOrd="0" parTransId="{3C7A16A0-2437-4E57-81F1-D5C777336E95}" sibTransId="{9E4E2C6E-F8B7-43E5-94D2-4DF65CA63C04}"/>
    <dgm:cxn modelId="{DCE4A8AE-D78C-466E-BDBB-3F40EC76C9C6}" srcId="{3E6F4A35-85F6-4170-8F75-61019A68B581}" destId="{946DEF15-B3D1-45FF-BBD1-FDEC1AD16DF3}" srcOrd="2" destOrd="0" parTransId="{5E30FA2E-9502-4521-A9D4-038F5DE4868A}" sibTransId="{C0BABDDF-08AD-4E7D-92AC-E7FBCF9850B1}"/>
    <dgm:cxn modelId="{4ACCD3B3-7A20-4481-97C1-9D7B1EFF86A5}" type="presOf" srcId="{3E6F4A35-85F6-4170-8F75-61019A68B581}" destId="{612452BD-1856-46F7-96B4-53A39811364F}" srcOrd="0" destOrd="0" presId="urn:microsoft.com/office/officeart/2005/8/layout/vList2"/>
    <dgm:cxn modelId="{AB2D74C4-015A-4DE6-BCA5-A3D428EEEF4A}" srcId="{C6349472-A6C9-42A5-8AE5-2F7D8F2D4879}" destId="{6676DF8F-715C-4DC5-AD3F-64671AFC44B6}" srcOrd="4" destOrd="0" parTransId="{48BECC26-5901-4744-9C10-E3E0B850F6AD}" sibTransId="{2FD9634F-B0CA-446D-A584-FAF9E1BD31BA}"/>
    <dgm:cxn modelId="{55D87BC4-1216-40F4-9D96-7FF77EDC90A1}" srcId="{C6349472-A6C9-42A5-8AE5-2F7D8F2D4879}" destId="{C640E2EA-2701-4A2B-985A-39D2670ACBBB}" srcOrd="3" destOrd="0" parTransId="{50BCDB03-6B6A-45D3-A225-AC15EA382280}" sibTransId="{5ADAF2DC-B903-4DFF-92B2-488C6BFB5B54}"/>
    <dgm:cxn modelId="{E38E56CC-35A8-48F5-B94A-05400215BD1B}" type="presOf" srcId="{C640E2EA-2701-4A2B-985A-39D2670ACBBB}" destId="{789966F6-42DE-48FB-8D1A-8044993718CB}" srcOrd="0" destOrd="0" presId="urn:microsoft.com/office/officeart/2005/8/layout/vList2"/>
    <dgm:cxn modelId="{13AAFDD6-246F-4CB9-9E73-77AC387299AF}" srcId="{3E6F4A35-85F6-4170-8F75-61019A68B581}" destId="{FD110694-8C2D-4BED-8460-4D64F71355C1}" srcOrd="1" destOrd="0" parTransId="{99968308-3CB7-4C84-9F0D-5E094BCDCB9F}" sibTransId="{ECFE89D9-2600-406C-AD61-6AFE9686274C}"/>
    <dgm:cxn modelId="{5DADF5DA-C070-48C3-9415-9C9468E3FA1A}" type="presOf" srcId="{EAF37884-EEF1-4633-82BE-C93A99BEAAD8}" destId="{8AD41B02-8619-4EBE-93E4-59449B0F6C54}" srcOrd="0" destOrd="0" presId="urn:microsoft.com/office/officeart/2005/8/layout/vList2"/>
    <dgm:cxn modelId="{7495E3E0-1CC5-4219-993D-808B3E116262}" srcId="{C6349472-A6C9-42A5-8AE5-2F7D8F2D4879}" destId="{2A453C4A-080B-4767-8C56-CB73BAF45448}" srcOrd="0" destOrd="0" parTransId="{A9AB3636-D93C-45D3-BEDB-639A8F41434B}" sibTransId="{DFFB340A-8E6D-448C-80FD-84A103AEE5F6}"/>
    <dgm:cxn modelId="{0496835B-75F5-4D8F-AABA-C8EE4C853DBC}" type="presParOf" srcId="{55F6A216-4DA0-4000-B0E1-1324B4240939}" destId="{0500B934-B2A7-4815-BAB5-24AE8E496FEB}" srcOrd="0" destOrd="0" presId="urn:microsoft.com/office/officeart/2005/8/layout/vList2"/>
    <dgm:cxn modelId="{BE0E8D7E-A4D3-40FA-A133-245DECE6F677}" type="presParOf" srcId="{55F6A216-4DA0-4000-B0E1-1324B4240939}" destId="{D4094860-AD93-4FF3-96F9-D7DB3306B44D}" srcOrd="1" destOrd="0" presId="urn:microsoft.com/office/officeart/2005/8/layout/vList2"/>
    <dgm:cxn modelId="{883F6B42-0222-439D-8F02-08A7894534DC}" type="presParOf" srcId="{55F6A216-4DA0-4000-B0E1-1324B4240939}" destId="{8AD41B02-8619-4EBE-93E4-59449B0F6C54}" srcOrd="2" destOrd="0" presId="urn:microsoft.com/office/officeart/2005/8/layout/vList2"/>
    <dgm:cxn modelId="{6A55C403-B0E8-4D23-B822-0104ED5FF13B}" type="presParOf" srcId="{55F6A216-4DA0-4000-B0E1-1324B4240939}" destId="{971354CF-15DE-436A-B6AA-D12EAB17DDBE}" srcOrd="3" destOrd="0" presId="urn:microsoft.com/office/officeart/2005/8/layout/vList2"/>
    <dgm:cxn modelId="{96196CBC-FF03-4865-8FFC-A2BA10A09A8E}" type="presParOf" srcId="{55F6A216-4DA0-4000-B0E1-1324B4240939}" destId="{7FFA376C-4163-4931-BCCB-5BF295BB74E8}" srcOrd="4" destOrd="0" presId="urn:microsoft.com/office/officeart/2005/8/layout/vList2"/>
    <dgm:cxn modelId="{C73D6C3D-C6EA-46C9-9863-E2F8E034B0AA}" type="presParOf" srcId="{55F6A216-4DA0-4000-B0E1-1324B4240939}" destId="{FB89BBBE-3D9F-4581-96A1-43926847ABA3}" srcOrd="5" destOrd="0" presId="urn:microsoft.com/office/officeart/2005/8/layout/vList2"/>
    <dgm:cxn modelId="{FEC89403-3B6E-4030-BDF0-125FCFE735B4}" type="presParOf" srcId="{55F6A216-4DA0-4000-B0E1-1324B4240939}" destId="{789966F6-42DE-48FB-8D1A-8044993718CB}" srcOrd="6" destOrd="0" presId="urn:microsoft.com/office/officeart/2005/8/layout/vList2"/>
    <dgm:cxn modelId="{31A552DC-471D-4442-A46D-BDEA57D45E10}" type="presParOf" srcId="{55F6A216-4DA0-4000-B0E1-1324B4240939}" destId="{1D9889E9-0A14-4917-A5EE-798DE507AF20}" srcOrd="7" destOrd="0" presId="urn:microsoft.com/office/officeart/2005/8/layout/vList2"/>
    <dgm:cxn modelId="{5D07F4F6-FCD2-4568-8441-595EEEBA42B4}" type="presParOf" srcId="{55F6A216-4DA0-4000-B0E1-1324B4240939}" destId="{9E244D2E-AD8C-4496-A17B-E8D98F7C7CB2}" srcOrd="8" destOrd="0" presId="urn:microsoft.com/office/officeart/2005/8/layout/vList2"/>
    <dgm:cxn modelId="{32989B23-0685-4F03-AE27-73D67BEC6E94}" type="presParOf" srcId="{55F6A216-4DA0-4000-B0E1-1324B4240939}" destId="{6BB7F839-46B6-48A8-A92D-501B28DC6A08}" srcOrd="9" destOrd="0" presId="urn:microsoft.com/office/officeart/2005/8/layout/vList2"/>
    <dgm:cxn modelId="{FF2EADD5-EE47-46EA-8924-49B6503A6F5E}" type="presParOf" srcId="{55F6A216-4DA0-4000-B0E1-1324B4240939}" destId="{612452BD-1856-46F7-96B4-53A39811364F}" srcOrd="10" destOrd="0" presId="urn:microsoft.com/office/officeart/2005/8/layout/vList2"/>
    <dgm:cxn modelId="{1C55366F-E00C-4707-8952-AB8B711AE64A}" type="presParOf" srcId="{55F6A216-4DA0-4000-B0E1-1324B4240939}" destId="{4C81518B-8397-46BC-AE66-AADFF806CEC3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237F4-E67C-42AE-B9B7-3E6DF3F38032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3403A6-4C0B-4D33-95A7-65364116AEE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OBJECTIVE</a:t>
          </a:r>
          <a:endParaRPr lang="en-IN" dirty="0">
            <a:solidFill>
              <a:schemeClr val="tx1"/>
            </a:solidFill>
          </a:endParaRPr>
        </a:p>
      </dgm:t>
    </dgm:pt>
    <dgm:pt modelId="{71D4C34B-D0E6-43EE-B690-120309D12E18}" type="parTrans" cxnId="{02712F50-4650-4332-9A45-A4E6A100FD69}">
      <dgm:prSet/>
      <dgm:spPr/>
      <dgm:t>
        <a:bodyPr/>
        <a:lstStyle/>
        <a:p>
          <a:endParaRPr lang="en-IN"/>
        </a:p>
      </dgm:t>
    </dgm:pt>
    <dgm:pt modelId="{27BAB383-ACF6-4329-81A7-1A01F552CCE9}" type="sibTrans" cxnId="{02712F50-4650-4332-9A45-A4E6A100FD69}">
      <dgm:prSet/>
      <dgm:spPr/>
      <dgm:t>
        <a:bodyPr/>
        <a:lstStyle/>
        <a:p>
          <a:endParaRPr lang="en-IN"/>
        </a:p>
      </dgm:t>
    </dgm:pt>
    <dgm:pt modelId="{FC911CB0-4BF6-41CD-AD32-73DEEF1A9BE4}" type="pres">
      <dgm:prSet presAssocID="{53A237F4-E67C-42AE-B9B7-3E6DF3F3803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872E4D-CDB3-47C4-9A49-21484B123716}" type="pres">
      <dgm:prSet presAssocID="{053403A6-4C0B-4D33-95A7-65364116AEE6}" presName="circle1" presStyleLbl="node1" presStyleIdx="0" presStyleCnt="1"/>
      <dgm:spPr/>
    </dgm:pt>
    <dgm:pt modelId="{838D4187-80DF-4E52-BF35-5941F1F18C0F}" type="pres">
      <dgm:prSet presAssocID="{053403A6-4C0B-4D33-95A7-65364116AEE6}" presName="space" presStyleCnt="0"/>
      <dgm:spPr/>
    </dgm:pt>
    <dgm:pt modelId="{D51D8CD0-1A5E-4B88-B751-F34E9FD3B5D8}" type="pres">
      <dgm:prSet presAssocID="{053403A6-4C0B-4D33-95A7-65364116AEE6}" presName="rect1" presStyleLbl="alignAcc1" presStyleIdx="0" presStyleCnt="1"/>
      <dgm:spPr/>
    </dgm:pt>
    <dgm:pt modelId="{4282DFB8-129F-4173-963F-CE4C226C7E6D}" type="pres">
      <dgm:prSet presAssocID="{053403A6-4C0B-4D33-95A7-65364116AEE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0DA2D3A-B765-47BD-AE44-00783DD0801A}" type="presOf" srcId="{053403A6-4C0B-4D33-95A7-65364116AEE6}" destId="{4282DFB8-129F-4173-963F-CE4C226C7E6D}" srcOrd="1" destOrd="0" presId="urn:microsoft.com/office/officeart/2005/8/layout/target3"/>
    <dgm:cxn modelId="{02712F50-4650-4332-9A45-A4E6A100FD69}" srcId="{53A237F4-E67C-42AE-B9B7-3E6DF3F38032}" destId="{053403A6-4C0B-4D33-95A7-65364116AEE6}" srcOrd="0" destOrd="0" parTransId="{71D4C34B-D0E6-43EE-B690-120309D12E18}" sibTransId="{27BAB383-ACF6-4329-81A7-1A01F552CCE9}"/>
    <dgm:cxn modelId="{43613988-9476-4E0A-A32E-038F9BA0FDD7}" type="presOf" srcId="{053403A6-4C0B-4D33-95A7-65364116AEE6}" destId="{D51D8CD0-1A5E-4B88-B751-F34E9FD3B5D8}" srcOrd="0" destOrd="0" presId="urn:microsoft.com/office/officeart/2005/8/layout/target3"/>
    <dgm:cxn modelId="{FCCC00EE-90F2-48B3-A1B9-7B7E6064D573}" type="presOf" srcId="{53A237F4-E67C-42AE-B9B7-3E6DF3F38032}" destId="{FC911CB0-4BF6-41CD-AD32-73DEEF1A9BE4}" srcOrd="0" destOrd="0" presId="urn:microsoft.com/office/officeart/2005/8/layout/target3"/>
    <dgm:cxn modelId="{60931A02-41F5-4C7E-9705-952EBF297058}" type="presParOf" srcId="{FC911CB0-4BF6-41CD-AD32-73DEEF1A9BE4}" destId="{D8872E4D-CDB3-47C4-9A49-21484B123716}" srcOrd="0" destOrd="0" presId="urn:microsoft.com/office/officeart/2005/8/layout/target3"/>
    <dgm:cxn modelId="{A7F7E147-E250-478A-BA6B-9A47EB412F2E}" type="presParOf" srcId="{FC911CB0-4BF6-41CD-AD32-73DEEF1A9BE4}" destId="{838D4187-80DF-4E52-BF35-5941F1F18C0F}" srcOrd="1" destOrd="0" presId="urn:microsoft.com/office/officeart/2005/8/layout/target3"/>
    <dgm:cxn modelId="{53D139B5-FA93-420A-816B-FA212A69C874}" type="presParOf" srcId="{FC911CB0-4BF6-41CD-AD32-73DEEF1A9BE4}" destId="{D51D8CD0-1A5E-4B88-B751-F34E9FD3B5D8}" srcOrd="2" destOrd="0" presId="urn:microsoft.com/office/officeart/2005/8/layout/target3"/>
    <dgm:cxn modelId="{B9285F88-48E2-49FB-9E09-5FC1C7047280}" type="presParOf" srcId="{FC911CB0-4BF6-41CD-AD32-73DEEF1A9BE4}" destId="{4282DFB8-129F-4173-963F-CE4C226C7E6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6393F-1D6F-4601-BC51-491587D5A4FE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47C146E-D4D9-419A-8CCD-5C278248866C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BACKGROUND</a:t>
          </a:r>
          <a:endParaRPr lang="en-IN" dirty="0">
            <a:solidFill>
              <a:schemeClr val="tx1"/>
            </a:solidFill>
          </a:endParaRPr>
        </a:p>
      </dgm:t>
    </dgm:pt>
    <dgm:pt modelId="{EEF76AB4-78FB-4125-9561-303803B5A591}" type="parTrans" cxnId="{9BB5E759-FD66-49B8-8650-7B9D26770B20}">
      <dgm:prSet/>
      <dgm:spPr/>
      <dgm:t>
        <a:bodyPr/>
        <a:lstStyle/>
        <a:p>
          <a:endParaRPr lang="en-IN"/>
        </a:p>
      </dgm:t>
    </dgm:pt>
    <dgm:pt modelId="{F3334053-6DA0-4690-B809-0342293795AD}" type="sibTrans" cxnId="{9BB5E759-FD66-49B8-8650-7B9D26770B20}">
      <dgm:prSet/>
      <dgm:spPr/>
      <dgm:t>
        <a:bodyPr/>
        <a:lstStyle/>
        <a:p>
          <a:endParaRPr lang="en-IN"/>
        </a:p>
      </dgm:t>
    </dgm:pt>
    <dgm:pt modelId="{BB495DA2-F842-4608-9AE1-56393B149DC6}" type="pres">
      <dgm:prSet presAssocID="{43B6393F-1D6F-4601-BC51-491587D5A4F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9F3F232-D13A-4E78-BAF1-8B3760AC48F1}" type="pres">
      <dgm:prSet presAssocID="{147C146E-D4D9-419A-8CCD-5C278248866C}" presName="circle1" presStyleLbl="node1" presStyleIdx="0" presStyleCnt="1"/>
      <dgm:spPr/>
    </dgm:pt>
    <dgm:pt modelId="{D62CF4AD-EA86-4411-94C0-4FD379990366}" type="pres">
      <dgm:prSet presAssocID="{147C146E-D4D9-419A-8CCD-5C278248866C}" presName="space" presStyleCnt="0"/>
      <dgm:spPr/>
    </dgm:pt>
    <dgm:pt modelId="{30F95F94-FC9A-498B-9380-618BBCCF2B0A}" type="pres">
      <dgm:prSet presAssocID="{147C146E-D4D9-419A-8CCD-5C278248866C}" presName="rect1" presStyleLbl="alignAcc1" presStyleIdx="0" presStyleCnt="1"/>
      <dgm:spPr/>
    </dgm:pt>
    <dgm:pt modelId="{7CFC80E6-37D4-4853-BDD4-E7FC78D5F926}" type="pres">
      <dgm:prSet presAssocID="{147C146E-D4D9-419A-8CCD-5C278248866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4FB75443-A730-4028-8F30-DEF5BF67FEA1}" type="presOf" srcId="{43B6393F-1D6F-4601-BC51-491587D5A4FE}" destId="{BB495DA2-F842-4608-9AE1-56393B149DC6}" srcOrd="0" destOrd="0" presId="urn:microsoft.com/office/officeart/2005/8/layout/target3"/>
    <dgm:cxn modelId="{63CD4346-9A54-4E29-9B0E-F4B1F3860776}" type="presOf" srcId="{147C146E-D4D9-419A-8CCD-5C278248866C}" destId="{7CFC80E6-37D4-4853-BDD4-E7FC78D5F926}" srcOrd="1" destOrd="0" presId="urn:microsoft.com/office/officeart/2005/8/layout/target3"/>
    <dgm:cxn modelId="{6E459655-A579-4F1F-AEEB-E4E847116E61}" type="presOf" srcId="{147C146E-D4D9-419A-8CCD-5C278248866C}" destId="{30F95F94-FC9A-498B-9380-618BBCCF2B0A}" srcOrd="0" destOrd="0" presId="urn:microsoft.com/office/officeart/2005/8/layout/target3"/>
    <dgm:cxn modelId="{9BB5E759-FD66-49B8-8650-7B9D26770B20}" srcId="{43B6393F-1D6F-4601-BC51-491587D5A4FE}" destId="{147C146E-D4D9-419A-8CCD-5C278248866C}" srcOrd="0" destOrd="0" parTransId="{EEF76AB4-78FB-4125-9561-303803B5A591}" sibTransId="{F3334053-6DA0-4690-B809-0342293795AD}"/>
    <dgm:cxn modelId="{C2B8FE61-15A4-4AE1-A4D5-3F0852410EBD}" type="presParOf" srcId="{BB495DA2-F842-4608-9AE1-56393B149DC6}" destId="{09F3F232-D13A-4E78-BAF1-8B3760AC48F1}" srcOrd="0" destOrd="0" presId="urn:microsoft.com/office/officeart/2005/8/layout/target3"/>
    <dgm:cxn modelId="{4EC55ABD-F5DA-4400-BAEB-3B186FA8DB89}" type="presParOf" srcId="{BB495DA2-F842-4608-9AE1-56393B149DC6}" destId="{D62CF4AD-EA86-4411-94C0-4FD379990366}" srcOrd="1" destOrd="0" presId="urn:microsoft.com/office/officeart/2005/8/layout/target3"/>
    <dgm:cxn modelId="{BB7757B2-2549-4ADA-B119-D6FC0934494F}" type="presParOf" srcId="{BB495DA2-F842-4608-9AE1-56393B149DC6}" destId="{30F95F94-FC9A-498B-9380-618BBCCF2B0A}" srcOrd="2" destOrd="0" presId="urn:microsoft.com/office/officeart/2005/8/layout/target3"/>
    <dgm:cxn modelId="{38892B14-BEF9-4D18-AF88-F4B338744F0A}" type="presParOf" srcId="{BB495DA2-F842-4608-9AE1-56393B149DC6}" destId="{7CFC80E6-37D4-4853-BDD4-E7FC78D5F92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F164CC-09A8-4644-B6E4-D29364867791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26775E3-4640-4990-BFF4-2215259BC1CB}">
      <dgm:prSet/>
      <dgm:spPr/>
      <dgm:t>
        <a:bodyPr/>
        <a:lstStyle/>
        <a:p>
          <a:r>
            <a:rPr lang="en-US" b="1"/>
            <a:t>KEY INSIGHTS</a:t>
          </a:r>
          <a:endParaRPr lang="en-IN"/>
        </a:p>
      </dgm:t>
    </dgm:pt>
    <dgm:pt modelId="{6FC58839-AFB3-438A-9A73-1774724942D5}" type="parTrans" cxnId="{590F81CB-0399-4E40-90BB-506C34A7D8F6}">
      <dgm:prSet/>
      <dgm:spPr/>
      <dgm:t>
        <a:bodyPr/>
        <a:lstStyle/>
        <a:p>
          <a:endParaRPr lang="en-IN"/>
        </a:p>
      </dgm:t>
    </dgm:pt>
    <dgm:pt modelId="{2D08CBE4-9FDA-43AF-9129-4632306025DF}" type="sibTrans" cxnId="{590F81CB-0399-4E40-90BB-506C34A7D8F6}">
      <dgm:prSet/>
      <dgm:spPr/>
      <dgm:t>
        <a:bodyPr/>
        <a:lstStyle/>
        <a:p>
          <a:endParaRPr lang="en-IN"/>
        </a:p>
      </dgm:t>
    </dgm:pt>
    <dgm:pt modelId="{713409B9-E988-4D54-8437-E2F5A266AE90}" type="pres">
      <dgm:prSet presAssocID="{C9F164CC-09A8-4644-B6E4-D293648677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235A8B-33B4-47F0-88C9-8D20189BCADD}" type="pres">
      <dgm:prSet presAssocID="{926775E3-4640-4990-BFF4-2215259BC1CB}" presName="circle1" presStyleLbl="node1" presStyleIdx="0" presStyleCnt="1"/>
      <dgm:spPr/>
    </dgm:pt>
    <dgm:pt modelId="{23FAFBD4-198C-48BB-BF75-1659DCB2CFC8}" type="pres">
      <dgm:prSet presAssocID="{926775E3-4640-4990-BFF4-2215259BC1CB}" presName="space" presStyleCnt="0"/>
      <dgm:spPr/>
    </dgm:pt>
    <dgm:pt modelId="{7F761D55-68FF-4EF0-BAED-09552E1A61AE}" type="pres">
      <dgm:prSet presAssocID="{926775E3-4640-4990-BFF4-2215259BC1CB}" presName="rect1" presStyleLbl="alignAcc1" presStyleIdx="0" presStyleCnt="1"/>
      <dgm:spPr/>
    </dgm:pt>
    <dgm:pt modelId="{1A9AA712-2298-4B84-BEEC-FA2846C37299}" type="pres">
      <dgm:prSet presAssocID="{926775E3-4640-4990-BFF4-2215259BC1C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25BC43-6771-4198-AF9D-23756D69CF52}" type="presOf" srcId="{C9F164CC-09A8-4644-B6E4-D29364867791}" destId="{713409B9-E988-4D54-8437-E2F5A266AE90}" srcOrd="0" destOrd="0" presId="urn:microsoft.com/office/officeart/2005/8/layout/target3"/>
    <dgm:cxn modelId="{A1D9D971-8C4C-4ADA-AFA6-7549C86E4CF5}" type="presOf" srcId="{926775E3-4640-4990-BFF4-2215259BC1CB}" destId="{7F761D55-68FF-4EF0-BAED-09552E1A61AE}" srcOrd="0" destOrd="0" presId="urn:microsoft.com/office/officeart/2005/8/layout/target3"/>
    <dgm:cxn modelId="{A25E73B6-D668-450F-A1FB-C53F9F03B1FB}" type="presOf" srcId="{926775E3-4640-4990-BFF4-2215259BC1CB}" destId="{1A9AA712-2298-4B84-BEEC-FA2846C37299}" srcOrd="1" destOrd="0" presId="urn:microsoft.com/office/officeart/2005/8/layout/target3"/>
    <dgm:cxn modelId="{590F81CB-0399-4E40-90BB-506C34A7D8F6}" srcId="{C9F164CC-09A8-4644-B6E4-D29364867791}" destId="{926775E3-4640-4990-BFF4-2215259BC1CB}" srcOrd="0" destOrd="0" parTransId="{6FC58839-AFB3-438A-9A73-1774724942D5}" sibTransId="{2D08CBE4-9FDA-43AF-9129-4632306025DF}"/>
    <dgm:cxn modelId="{3BBCA849-6B85-4981-A045-E2F7F3E29DD4}" type="presParOf" srcId="{713409B9-E988-4D54-8437-E2F5A266AE90}" destId="{D6235A8B-33B4-47F0-88C9-8D20189BCADD}" srcOrd="0" destOrd="0" presId="urn:microsoft.com/office/officeart/2005/8/layout/target3"/>
    <dgm:cxn modelId="{9E2CE661-0789-4350-993A-7E7F3F68AA7B}" type="presParOf" srcId="{713409B9-E988-4D54-8437-E2F5A266AE90}" destId="{23FAFBD4-198C-48BB-BF75-1659DCB2CFC8}" srcOrd="1" destOrd="0" presId="urn:microsoft.com/office/officeart/2005/8/layout/target3"/>
    <dgm:cxn modelId="{DA61D33F-0584-44E5-9993-77D85C6EC37D}" type="presParOf" srcId="{713409B9-E988-4D54-8437-E2F5A266AE90}" destId="{7F761D55-68FF-4EF0-BAED-09552E1A61AE}" srcOrd="2" destOrd="0" presId="urn:microsoft.com/office/officeart/2005/8/layout/target3"/>
    <dgm:cxn modelId="{AB32247C-4CAD-48C2-A54E-809765AFCFAA}" type="presParOf" srcId="{713409B9-E988-4D54-8437-E2F5A266AE90}" destId="{1A9AA712-2298-4B84-BEEC-FA2846C3729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82C469-34DA-4443-8D98-2DE938D4854B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70C279-1B79-4235-8B7A-6E0A9159223C}">
      <dgm:prSet custT="1"/>
      <dgm:spPr/>
      <dgm:t>
        <a:bodyPr/>
        <a:lstStyle/>
        <a:p>
          <a:pPr algn="l"/>
          <a:r>
            <a:rPr lang="en-US" sz="3000" b="1" dirty="0">
              <a:solidFill>
                <a:schemeClr val="tx1"/>
              </a:solidFill>
            </a:rPr>
            <a:t>   RECOMMENDATIONS</a:t>
          </a:r>
        </a:p>
      </dgm:t>
    </dgm:pt>
    <dgm:pt modelId="{CF1E4735-7314-4E9D-9532-2521D071F846}" type="parTrans" cxnId="{6E034FEB-6542-42B7-9A6E-65ABBE82BF84}">
      <dgm:prSet/>
      <dgm:spPr/>
      <dgm:t>
        <a:bodyPr/>
        <a:lstStyle/>
        <a:p>
          <a:endParaRPr lang="en-IN"/>
        </a:p>
      </dgm:t>
    </dgm:pt>
    <dgm:pt modelId="{759A9A21-3361-458D-9445-D926F666F866}" type="sibTrans" cxnId="{6E034FEB-6542-42B7-9A6E-65ABBE82BF84}">
      <dgm:prSet/>
      <dgm:spPr/>
      <dgm:t>
        <a:bodyPr/>
        <a:lstStyle/>
        <a:p>
          <a:endParaRPr lang="en-IN"/>
        </a:p>
      </dgm:t>
    </dgm:pt>
    <dgm:pt modelId="{894789A1-01E4-4304-9C04-B56BB015A714}" type="pres">
      <dgm:prSet presAssocID="{C482C469-34DA-4443-8D98-2DE938D4854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D7B6A46-5307-4B3D-9F7C-08881A818E33}" type="pres">
      <dgm:prSet presAssocID="{9C70C279-1B79-4235-8B7A-6E0A9159223C}" presName="circle1" presStyleLbl="node1" presStyleIdx="0" presStyleCnt="1"/>
      <dgm:spPr/>
    </dgm:pt>
    <dgm:pt modelId="{0CE2028B-1592-4BE0-B5FF-AC7AC72A0E61}" type="pres">
      <dgm:prSet presAssocID="{9C70C279-1B79-4235-8B7A-6E0A9159223C}" presName="space" presStyleCnt="0"/>
      <dgm:spPr/>
    </dgm:pt>
    <dgm:pt modelId="{616D7AA2-3DEC-4CCA-AB6C-3BFA2E20B864}" type="pres">
      <dgm:prSet presAssocID="{9C70C279-1B79-4235-8B7A-6E0A9159223C}" presName="rect1" presStyleLbl="alignAcc1" presStyleIdx="0" presStyleCnt="1" custLinFactNeighborY="-917"/>
      <dgm:spPr/>
    </dgm:pt>
    <dgm:pt modelId="{EC748493-0F90-43EA-AF5B-5AF380A3FC8E}" type="pres">
      <dgm:prSet presAssocID="{9C70C279-1B79-4235-8B7A-6E0A9159223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EF6FC0B-D8B8-41BA-9A20-F0B1DB5A87AA}" type="presOf" srcId="{C482C469-34DA-4443-8D98-2DE938D4854B}" destId="{894789A1-01E4-4304-9C04-B56BB015A714}" srcOrd="0" destOrd="0" presId="urn:microsoft.com/office/officeart/2005/8/layout/target3"/>
    <dgm:cxn modelId="{B38D5FA9-867A-4794-800C-5B3BA6E40033}" type="presOf" srcId="{9C70C279-1B79-4235-8B7A-6E0A9159223C}" destId="{EC748493-0F90-43EA-AF5B-5AF380A3FC8E}" srcOrd="1" destOrd="0" presId="urn:microsoft.com/office/officeart/2005/8/layout/target3"/>
    <dgm:cxn modelId="{6E034FEB-6542-42B7-9A6E-65ABBE82BF84}" srcId="{C482C469-34DA-4443-8D98-2DE938D4854B}" destId="{9C70C279-1B79-4235-8B7A-6E0A9159223C}" srcOrd="0" destOrd="0" parTransId="{CF1E4735-7314-4E9D-9532-2521D071F846}" sibTransId="{759A9A21-3361-458D-9445-D926F666F866}"/>
    <dgm:cxn modelId="{6BB2B5F6-A432-4C49-8F90-769B875F6DB4}" type="presOf" srcId="{9C70C279-1B79-4235-8B7A-6E0A9159223C}" destId="{616D7AA2-3DEC-4CCA-AB6C-3BFA2E20B864}" srcOrd="0" destOrd="0" presId="urn:microsoft.com/office/officeart/2005/8/layout/target3"/>
    <dgm:cxn modelId="{46AC9545-862E-45BD-82EA-4BBD461A447D}" type="presParOf" srcId="{894789A1-01E4-4304-9C04-B56BB015A714}" destId="{AD7B6A46-5307-4B3D-9F7C-08881A818E33}" srcOrd="0" destOrd="0" presId="urn:microsoft.com/office/officeart/2005/8/layout/target3"/>
    <dgm:cxn modelId="{F0A6E0F8-A6FD-4650-B375-E7B90EE814FE}" type="presParOf" srcId="{894789A1-01E4-4304-9C04-B56BB015A714}" destId="{0CE2028B-1592-4BE0-B5FF-AC7AC72A0E61}" srcOrd="1" destOrd="0" presId="urn:microsoft.com/office/officeart/2005/8/layout/target3"/>
    <dgm:cxn modelId="{F895911B-38B6-4369-AD87-F21B4648884E}" type="presParOf" srcId="{894789A1-01E4-4304-9C04-B56BB015A714}" destId="{616D7AA2-3DEC-4CCA-AB6C-3BFA2E20B864}" srcOrd="2" destOrd="0" presId="urn:microsoft.com/office/officeart/2005/8/layout/target3"/>
    <dgm:cxn modelId="{79FD8E20-FF73-4567-900C-A5652A676164}" type="presParOf" srcId="{894789A1-01E4-4304-9C04-B56BB015A714}" destId="{EC748493-0F90-43EA-AF5B-5AF380A3FC8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82C469-34DA-4443-8D98-2DE938D4854B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70C279-1B79-4235-8B7A-6E0A9159223C}">
      <dgm:prSet custT="1"/>
      <dgm:spPr/>
      <dgm:t>
        <a:bodyPr/>
        <a:lstStyle/>
        <a:p>
          <a:pPr algn="l"/>
          <a:r>
            <a:rPr lang="en-US" sz="3000" b="1" dirty="0">
              <a:solidFill>
                <a:schemeClr val="tx1"/>
              </a:solidFill>
            </a:rPr>
            <a:t>   NEXT STEPS</a:t>
          </a:r>
        </a:p>
      </dgm:t>
    </dgm:pt>
    <dgm:pt modelId="{CF1E4735-7314-4E9D-9532-2521D071F846}" type="parTrans" cxnId="{6E034FEB-6542-42B7-9A6E-65ABBE82BF84}">
      <dgm:prSet/>
      <dgm:spPr/>
      <dgm:t>
        <a:bodyPr/>
        <a:lstStyle/>
        <a:p>
          <a:endParaRPr lang="en-IN"/>
        </a:p>
      </dgm:t>
    </dgm:pt>
    <dgm:pt modelId="{759A9A21-3361-458D-9445-D926F666F866}" type="sibTrans" cxnId="{6E034FEB-6542-42B7-9A6E-65ABBE82BF84}">
      <dgm:prSet/>
      <dgm:spPr/>
      <dgm:t>
        <a:bodyPr/>
        <a:lstStyle/>
        <a:p>
          <a:endParaRPr lang="en-IN"/>
        </a:p>
      </dgm:t>
    </dgm:pt>
    <dgm:pt modelId="{894789A1-01E4-4304-9C04-B56BB015A714}" type="pres">
      <dgm:prSet presAssocID="{C482C469-34DA-4443-8D98-2DE938D4854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AD7B6A46-5307-4B3D-9F7C-08881A818E33}" type="pres">
      <dgm:prSet presAssocID="{9C70C279-1B79-4235-8B7A-6E0A9159223C}" presName="circle1" presStyleLbl="node1" presStyleIdx="0" presStyleCnt="1"/>
      <dgm:spPr/>
    </dgm:pt>
    <dgm:pt modelId="{0CE2028B-1592-4BE0-B5FF-AC7AC72A0E61}" type="pres">
      <dgm:prSet presAssocID="{9C70C279-1B79-4235-8B7A-6E0A9159223C}" presName="space" presStyleCnt="0"/>
      <dgm:spPr/>
    </dgm:pt>
    <dgm:pt modelId="{616D7AA2-3DEC-4CCA-AB6C-3BFA2E20B864}" type="pres">
      <dgm:prSet presAssocID="{9C70C279-1B79-4235-8B7A-6E0A9159223C}" presName="rect1" presStyleLbl="alignAcc1" presStyleIdx="0" presStyleCnt="1" custLinFactNeighborY="-917"/>
      <dgm:spPr/>
    </dgm:pt>
    <dgm:pt modelId="{EC748493-0F90-43EA-AF5B-5AF380A3FC8E}" type="pres">
      <dgm:prSet presAssocID="{9C70C279-1B79-4235-8B7A-6E0A9159223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EF6FC0B-D8B8-41BA-9A20-F0B1DB5A87AA}" type="presOf" srcId="{C482C469-34DA-4443-8D98-2DE938D4854B}" destId="{894789A1-01E4-4304-9C04-B56BB015A714}" srcOrd="0" destOrd="0" presId="urn:microsoft.com/office/officeart/2005/8/layout/target3"/>
    <dgm:cxn modelId="{B38D5FA9-867A-4794-800C-5B3BA6E40033}" type="presOf" srcId="{9C70C279-1B79-4235-8B7A-6E0A9159223C}" destId="{EC748493-0F90-43EA-AF5B-5AF380A3FC8E}" srcOrd="1" destOrd="0" presId="urn:microsoft.com/office/officeart/2005/8/layout/target3"/>
    <dgm:cxn modelId="{6E034FEB-6542-42B7-9A6E-65ABBE82BF84}" srcId="{C482C469-34DA-4443-8D98-2DE938D4854B}" destId="{9C70C279-1B79-4235-8B7A-6E0A9159223C}" srcOrd="0" destOrd="0" parTransId="{CF1E4735-7314-4E9D-9532-2521D071F846}" sibTransId="{759A9A21-3361-458D-9445-D926F666F866}"/>
    <dgm:cxn modelId="{6BB2B5F6-A432-4C49-8F90-769B875F6DB4}" type="presOf" srcId="{9C70C279-1B79-4235-8B7A-6E0A9159223C}" destId="{616D7AA2-3DEC-4CCA-AB6C-3BFA2E20B864}" srcOrd="0" destOrd="0" presId="urn:microsoft.com/office/officeart/2005/8/layout/target3"/>
    <dgm:cxn modelId="{46AC9545-862E-45BD-82EA-4BBD461A447D}" type="presParOf" srcId="{894789A1-01E4-4304-9C04-B56BB015A714}" destId="{AD7B6A46-5307-4B3D-9F7C-08881A818E33}" srcOrd="0" destOrd="0" presId="urn:microsoft.com/office/officeart/2005/8/layout/target3"/>
    <dgm:cxn modelId="{F0A6E0F8-A6FD-4650-B375-E7B90EE814FE}" type="presParOf" srcId="{894789A1-01E4-4304-9C04-B56BB015A714}" destId="{0CE2028B-1592-4BE0-B5FF-AC7AC72A0E61}" srcOrd="1" destOrd="0" presId="urn:microsoft.com/office/officeart/2005/8/layout/target3"/>
    <dgm:cxn modelId="{F895911B-38B6-4369-AD87-F21B4648884E}" type="presParOf" srcId="{894789A1-01E4-4304-9C04-B56BB015A714}" destId="{616D7AA2-3DEC-4CCA-AB6C-3BFA2E20B864}" srcOrd="2" destOrd="0" presId="urn:microsoft.com/office/officeart/2005/8/layout/target3"/>
    <dgm:cxn modelId="{79FD8E20-FF73-4567-900C-A5652A676164}" type="presParOf" srcId="{894789A1-01E4-4304-9C04-B56BB015A714}" destId="{EC748493-0F90-43EA-AF5B-5AF380A3FC8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F164CC-09A8-4644-B6E4-D29364867791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6775E3-4640-4990-BFF4-2215259BC1CB}">
      <dgm:prSet custT="1"/>
      <dgm:spPr/>
      <dgm:t>
        <a:bodyPr/>
        <a:lstStyle/>
        <a:p>
          <a:r>
            <a:rPr lang="en-US" sz="4700" b="1" dirty="0"/>
            <a:t>APPENDIX- </a:t>
          </a:r>
          <a:r>
            <a:rPr lang="en-US" sz="3600" b="1" dirty="0">
              <a:solidFill>
                <a:schemeClr val="accent1"/>
              </a:solidFill>
            </a:rPr>
            <a:t>Data Sources</a:t>
          </a:r>
          <a:endParaRPr lang="en-IN" sz="3600" dirty="0">
            <a:solidFill>
              <a:schemeClr val="accent1"/>
            </a:solidFill>
          </a:endParaRPr>
        </a:p>
      </dgm:t>
    </dgm:pt>
    <dgm:pt modelId="{6FC58839-AFB3-438A-9A73-1774724942D5}" type="parTrans" cxnId="{590F81CB-0399-4E40-90BB-506C34A7D8F6}">
      <dgm:prSet/>
      <dgm:spPr/>
      <dgm:t>
        <a:bodyPr/>
        <a:lstStyle/>
        <a:p>
          <a:endParaRPr lang="en-IN"/>
        </a:p>
      </dgm:t>
    </dgm:pt>
    <dgm:pt modelId="{2D08CBE4-9FDA-43AF-9129-4632306025DF}" type="sibTrans" cxnId="{590F81CB-0399-4E40-90BB-506C34A7D8F6}">
      <dgm:prSet/>
      <dgm:spPr/>
      <dgm:t>
        <a:bodyPr/>
        <a:lstStyle/>
        <a:p>
          <a:endParaRPr lang="en-IN"/>
        </a:p>
      </dgm:t>
    </dgm:pt>
    <dgm:pt modelId="{713409B9-E988-4D54-8437-E2F5A266AE90}" type="pres">
      <dgm:prSet presAssocID="{C9F164CC-09A8-4644-B6E4-D293648677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235A8B-33B4-47F0-88C9-8D20189BCADD}" type="pres">
      <dgm:prSet presAssocID="{926775E3-4640-4990-BFF4-2215259BC1CB}" presName="circle1" presStyleLbl="node1" presStyleIdx="0" presStyleCnt="1"/>
      <dgm:spPr/>
    </dgm:pt>
    <dgm:pt modelId="{23FAFBD4-198C-48BB-BF75-1659DCB2CFC8}" type="pres">
      <dgm:prSet presAssocID="{926775E3-4640-4990-BFF4-2215259BC1CB}" presName="space" presStyleCnt="0"/>
      <dgm:spPr/>
    </dgm:pt>
    <dgm:pt modelId="{7F761D55-68FF-4EF0-BAED-09552E1A61AE}" type="pres">
      <dgm:prSet presAssocID="{926775E3-4640-4990-BFF4-2215259BC1CB}" presName="rect1" presStyleLbl="alignAcc1" presStyleIdx="0" presStyleCnt="1"/>
      <dgm:spPr/>
    </dgm:pt>
    <dgm:pt modelId="{1A9AA712-2298-4B84-BEEC-FA2846C37299}" type="pres">
      <dgm:prSet presAssocID="{926775E3-4640-4990-BFF4-2215259BC1C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25BC43-6771-4198-AF9D-23756D69CF52}" type="presOf" srcId="{C9F164CC-09A8-4644-B6E4-D29364867791}" destId="{713409B9-E988-4D54-8437-E2F5A266AE90}" srcOrd="0" destOrd="0" presId="urn:microsoft.com/office/officeart/2005/8/layout/target3"/>
    <dgm:cxn modelId="{A1D9D971-8C4C-4ADA-AFA6-7549C86E4CF5}" type="presOf" srcId="{926775E3-4640-4990-BFF4-2215259BC1CB}" destId="{7F761D55-68FF-4EF0-BAED-09552E1A61AE}" srcOrd="0" destOrd="0" presId="urn:microsoft.com/office/officeart/2005/8/layout/target3"/>
    <dgm:cxn modelId="{A25E73B6-D668-450F-A1FB-C53F9F03B1FB}" type="presOf" srcId="{926775E3-4640-4990-BFF4-2215259BC1CB}" destId="{1A9AA712-2298-4B84-BEEC-FA2846C37299}" srcOrd="1" destOrd="0" presId="urn:microsoft.com/office/officeart/2005/8/layout/target3"/>
    <dgm:cxn modelId="{590F81CB-0399-4E40-90BB-506C34A7D8F6}" srcId="{C9F164CC-09A8-4644-B6E4-D29364867791}" destId="{926775E3-4640-4990-BFF4-2215259BC1CB}" srcOrd="0" destOrd="0" parTransId="{6FC58839-AFB3-438A-9A73-1774724942D5}" sibTransId="{2D08CBE4-9FDA-43AF-9129-4632306025DF}"/>
    <dgm:cxn modelId="{3BBCA849-6B85-4981-A045-E2F7F3E29DD4}" type="presParOf" srcId="{713409B9-E988-4D54-8437-E2F5A266AE90}" destId="{D6235A8B-33B4-47F0-88C9-8D20189BCADD}" srcOrd="0" destOrd="0" presId="urn:microsoft.com/office/officeart/2005/8/layout/target3"/>
    <dgm:cxn modelId="{9E2CE661-0789-4350-993A-7E7F3F68AA7B}" type="presParOf" srcId="{713409B9-E988-4D54-8437-E2F5A266AE90}" destId="{23FAFBD4-198C-48BB-BF75-1659DCB2CFC8}" srcOrd="1" destOrd="0" presId="urn:microsoft.com/office/officeart/2005/8/layout/target3"/>
    <dgm:cxn modelId="{DA61D33F-0584-44E5-9993-77D85C6EC37D}" type="presParOf" srcId="{713409B9-E988-4D54-8437-E2F5A266AE90}" destId="{7F761D55-68FF-4EF0-BAED-09552E1A61AE}" srcOrd="2" destOrd="0" presId="urn:microsoft.com/office/officeart/2005/8/layout/target3"/>
    <dgm:cxn modelId="{AB32247C-4CAD-48C2-A54E-809765AFCFAA}" type="presParOf" srcId="{713409B9-E988-4D54-8437-E2F5A266AE90}" destId="{1A9AA712-2298-4B84-BEEC-FA2846C3729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F164CC-09A8-4644-B6E4-D29364867791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6775E3-4640-4990-BFF4-2215259BC1CB}">
      <dgm:prSet custT="1"/>
      <dgm:spPr/>
      <dgm:t>
        <a:bodyPr/>
        <a:lstStyle/>
        <a:p>
          <a:r>
            <a:rPr lang="en-US" sz="4700" b="1" dirty="0"/>
            <a:t>APPENDIX- </a:t>
          </a:r>
          <a:r>
            <a:rPr lang="en-US" sz="3600" b="1" dirty="0">
              <a:solidFill>
                <a:schemeClr val="accent1"/>
              </a:solidFill>
            </a:rPr>
            <a:t>Data Methodology</a:t>
          </a:r>
          <a:endParaRPr lang="en-IN" sz="3600" dirty="0">
            <a:solidFill>
              <a:schemeClr val="accent1"/>
            </a:solidFill>
          </a:endParaRPr>
        </a:p>
      </dgm:t>
    </dgm:pt>
    <dgm:pt modelId="{6FC58839-AFB3-438A-9A73-1774724942D5}" type="parTrans" cxnId="{590F81CB-0399-4E40-90BB-506C34A7D8F6}">
      <dgm:prSet/>
      <dgm:spPr/>
      <dgm:t>
        <a:bodyPr/>
        <a:lstStyle/>
        <a:p>
          <a:endParaRPr lang="en-IN"/>
        </a:p>
      </dgm:t>
    </dgm:pt>
    <dgm:pt modelId="{2D08CBE4-9FDA-43AF-9129-4632306025DF}" type="sibTrans" cxnId="{590F81CB-0399-4E40-90BB-506C34A7D8F6}">
      <dgm:prSet/>
      <dgm:spPr/>
      <dgm:t>
        <a:bodyPr/>
        <a:lstStyle/>
        <a:p>
          <a:endParaRPr lang="en-IN"/>
        </a:p>
      </dgm:t>
    </dgm:pt>
    <dgm:pt modelId="{713409B9-E988-4D54-8437-E2F5A266AE90}" type="pres">
      <dgm:prSet presAssocID="{C9F164CC-09A8-4644-B6E4-D293648677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235A8B-33B4-47F0-88C9-8D20189BCADD}" type="pres">
      <dgm:prSet presAssocID="{926775E3-4640-4990-BFF4-2215259BC1CB}" presName="circle1" presStyleLbl="node1" presStyleIdx="0" presStyleCnt="1"/>
      <dgm:spPr/>
    </dgm:pt>
    <dgm:pt modelId="{23FAFBD4-198C-48BB-BF75-1659DCB2CFC8}" type="pres">
      <dgm:prSet presAssocID="{926775E3-4640-4990-BFF4-2215259BC1CB}" presName="space" presStyleCnt="0"/>
      <dgm:spPr/>
    </dgm:pt>
    <dgm:pt modelId="{7F761D55-68FF-4EF0-BAED-09552E1A61AE}" type="pres">
      <dgm:prSet presAssocID="{926775E3-4640-4990-BFF4-2215259BC1CB}" presName="rect1" presStyleLbl="alignAcc1" presStyleIdx="0" presStyleCnt="1"/>
      <dgm:spPr/>
    </dgm:pt>
    <dgm:pt modelId="{1A9AA712-2298-4B84-BEEC-FA2846C37299}" type="pres">
      <dgm:prSet presAssocID="{926775E3-4640-4990-BFF4-2215259BC1C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25BC43-6771-4198-AF9D-23756D69CF52}" type="presOf" srcId="{C9F164CC-09A8-4644-B6E4-D29364867791}" destId="{713409B9-E988-4D54-8437-E2F5A266AE90}" srcOrd="0" destOrd="0" presId="urn:microsoft.com/office/officeart/2005/8/layout/target3"/>
    <dgm:cxn modelId="{A1D9D971-8C4C-4ADA-AFA6-7549C86E4CF5}" type="presOf" srcId="{926775E3-4640-4990-BFF4-2215259BC1CB}" destId="{7F761D55-68FF-4EF0-BAED-09552E1A61AE}" srcOrd="0" destOrd="0" presId="urn:microsoft.com/office/officeart/2005/8/layout/target3"/>
    <dgm:cxn modelId="{A25E73B6-D668-450F-A1FB-C53F9F03B1FB}" type="presOf" srcId="{926775E3-4640-4990-BFF4-2215259BC1CB}" destId="{1A9AA712-2298-4B84-BEEC-FA2846C37299}" srcOrd="1" destOrd="0" presId="urn:microsoft.com/office/officeart/2005/8/layout/target3"/>
    <dgm:cxn modelId="{590F81CB-0399-4E40-90BB-506C34A7D8F6}" srcId="{C9F164CC-09A8-4644-B6E4-D29364867791}" destId="{926775E3-4640-4990-BFF4-2215259BC1CB}" srcOrd="0" destOrd="0" parTransId="{6FC58839-AFB3-438A-9A73-1774724942D5}" sibTransId="{2D08CBE4-9FDA-43AF-9129-4632306025DF}"/>
    <dgm:cxn modelId="{3BBCA849-6B85-4981-A045-E2F7F3E29DD4}" type="presParOf" srcId="{713409B9-E988-4D54-8437-E2F5A266AE90}" destId="{D6235A8B-33B4-47F0-88C9-8D20189BCADD}" srcOrd="0" destOrd="0" presId="urn:microsoft.com/office/officeart/2005/8/layout/target3"/>
    <dgm:cxn modelId="{9E2CE661-0789-4350-993A-7E7F3F68AA7B}" type="presParOf" srcId="{713409B9-E988-4D54-8437-E2F5A266AE90}" destId="{23FAFBD4-198C-48BB-BF75-1659DCB2CFC8}" srcOrd="1" destOrd="0" presId="urn:microsoft.com/office/officeart/2005/8/layout/target3"/>
    <dgm:cxn modelId="{DA61D33F-0584-44E5-9993-77D85C6EC37D}" type="presParOf" srcId="{713409B9-E988-4D54-8437-E2F5A266AE90}" destId="{7F761D55-68FF-4EF0-BAED-09552E1A61AE}" srcOrd="2" destOrd="0" presId="urn:microsoft.com/office/officeart/2005/8/layout/target3"/>
    <dgm:cxn modelId="{AB32247C-4CAD-48C2-A54E-809765AFCFAA}" type="presParOf" srcId="{713409B9-E988-4D54-8437-E2F5A266AE90}" destId="{1A9AA712-2298-4B84-BEEC-FA2846C3729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F164CC-09A8-4644-B6E4-D29364867791}" type="doc">
      <dgm:prSet loTypeId="urn:microsoft.com/office/officeart/2005/8/layout/target3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26775E3-4640-4990-BFF4-2215259BC1CB}">
      <dgm:prSet custT="1"/>
      <dgm:spPr/>
      <dgm:t>
        <a:bodyPr/>
        <a:lstStyle/>
        <a:p>
          <a:r>
            <a:rPr lang="en-US" sz="4700" b="1" dirty="0"/>
            <a:t>APPENDIX- </a:t>
          </a:r>
          <a:r>
            <a:rPr lang="en-US" sz="3200" b="1" dirty="0">
              <a:solidFill>
                <a:schemeClr val="accent1"/>
              </a:solidFill>
            </a:rPr>
            <a:t>Data Model Assumption</a:t>
          </a:r>
          <a:endParaRPr lang="en-IN" sz="3200" dirty="0">
            <a:solidFill>
              <a:schemeClr val="accent1"/>
            </a:solidFill>
          </a:endParaRPr>
        </a:p>
      </dgm:t>
    </dgm:pt>
    <dgm:pt modelId="{6FC58839-AFB3-438A-9A73-1774724942D5}" type="parTrans" cxnId="{590F81CB-0399-4E40-90BB-506C34A7D8F6}">
      <dgm:prSet/>
      <dgm:spPr/>
      <dgm:t>
        <a:bodyPr/>
        <a:lstStyle/>
        <a:p>
          <a:endParaRPr lang="en-IN"/>
        </a:p>
      </dgm:t>
    </dgm:pt>
    <dgm:pt modelId="{2D08CBE4-9FDA-43AF-9129-4632306025DF}" type="sibTrans" cxnId="{590F81CB-0399-4E40-90BB-506C34A7D8F6}">
      <dgm:prSet/>
      <dgm:spPr/>
      <dgm:t>
        <a:bodyPr/>
        <a:lstStyle/>
        <a:p>
          <a:endParaRPr lang="en-IN"/>
        </a:p>
      </dgm:t>
    </dgm:pt>
    <dgm:pt modelId="{713409B9-E988-4D54-8437-E2F5A266AE90}" type="pres">
      <dgm:prSet presAssocID="{C9F164CC-09A8-4644-B6E4-D2936486779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235A8B-33B4-47F0-88C9-8D20189BCADD}" type="pres">
      <dgm:prSet presAssocID="{926775E3-4640-4990-BFF4-2215259BC1CB}" presName="circle1" presStyleLbl="node1" presStyleIdx="0" presStyleCnt="1"/>
      <dgm:spPr/>
    </dgm:pt>
    <dgm:pt modelId="{23FAFBD4-198C-48BB-BF75-1659DCB2CFC8}" type="pres">
      <dgm:prSet presAssocID="{926775E3-4640-4990-BFF4-2215259BC1CB}" presName="space" presStyleCnt="0"/>
      <dgm:spPr/>
    </dgm:pt>
    <dgm:pt modelId="{7F761D55-68FF-4EF0-BAED-09552E1A61AE}" type="pres">
      <dgm:prSet presAssocID="{926775E3-4640-4990-BFF4-2215259BC1CB}" presName="rect1" presStyleLbl="alignAcc1" presStyleIdx="0" presStyleCnt="1"/>
      <dgm:spPr/>
    </dgm:pt>
    <dgm:pt modelId="{1A9AA712-2298-4B84-BEEC-FA2846C37299}" type="pres">
      <dgm:prSet presAssocID="{926775E3-4640-4990-BFF4-2215259BC1C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325BC43-6771-4198-AF9D-23756D69CF52}" type="presOf" srcId="{C9F164CC-09A8-4644-B6E4-D29364867791}" destId="{713409B9-E988-4D54-8437-E2F5A266AE90}" srcOrd="0" destOrd="0" presId="urn:microsoft.com/office/officeart/2005/8/layout/target3"/>
    <dgm:cxn modelId="{A1D9D971-8C4C-4ADA-AFA6-7549C86E4CF5}" type="presOf" srcId="{926775E3-4640-4990-BFF4-2215259BC1CB}" destId="{7F761D55-68FF-4EF0-BAED-09552E1A61AE}" srcOrd="0" destOrd="0" presId="urn:microsoft.com/office/officeart/2005/8/layout/target3"/>
    <dgm:cxn modelId="{A25E73B6-D668-450F-A1FB-C53F9F03B1FB}" type="presOf" srcId="{926775E3-4640-4990-BFF4-2215259BC1CB}" destId="{1A9AA712-2298-4B84-BEEC-FA2846C37299}" srcOrd="1" destOrd="0" presId="urn:microsoft.com/office/officeart/2005/8/layout/target3"/>
    <dgm:cxn modelId="{590F81CB-0399-4E40-90BB-506C34A7D8F6}" srcId="{C9F164CC-09A8-4644-B6E4-D29364867791}" destId="{926775E3-4640-4990-BFF4-2215259BC1CB}" srcOrd="0" destOrd="0" parTransId="{6FC58839-AFB3-438A-9A73-1774724942D5}" sibTransId="{2D08CBE4-9FDA-43AF-9129-4632306025DF}"/>
    <dgm:cxn modelId="{3BBCA849-6B85-4981-A045-E2F7F3E29DD4}" type="presParOf" srcId="{713409B9-E988-4D54-8437-E2F5A266AE90}" destId="{D6235A8B-33B4-47F0-88C9-8D20189BCADD}" srcOrd="0" destOrd="0" presId="urn:microsoft.com/office/officeart/2005/8/layout/target3"/>
    <dgm:cxn modelId="{9E2CE661-0789-4350-993A-7E7F3F68AA7B}" type="presParOf" srcId="{713409B9-E988-4D54-8437-E2F5A266AE90}" destId="{23FAFBD4-198C-48BB-BF75-1659DCB2CFC8}" srcOrd="1" destOrd="0" presId="urn:microsoft.com/office/officeart/2005/8/layout/target3"/>
    <dgm:cxn modelId="{DA61D33F-0584-44E5-9993-77D85C6EC37D}" type="presParOf" srcId="{713409B9-E988-4D54-8437-E2F5A266AE90}" destId="{7F761D55-68FF-4EF0-BAED-09552E1A61AE}" srcOrd="2" destOrd="0" presId="urn:microsoft.com/office/officeart/2005/8/layout/target3"/>
    <dgm:cxn modelId="{AB32247C-4CAD-48C2-A54E-809765AFCFAA}" type="presParOf" srcId="{713409B9-E988-4D54-8437-E2F5A266AE90}" destId="{1A9AA712-2298-4B84-BEEC-FA2846C3729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0B934-B2A7-4815-BAB5-24AE8E496FEB}">
      <dsp:nvSpPr>
        <dsp:cNvPr id="0" name=""/>
        <dsp:cNvSpPr/>
      </dsp:nvSpPr>
      <dsp:spPr>
        <a:xfrm>
          <a:off x="0" y="3384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Objective</a:t>
          </a:r>
          <a:endParaRPr lang="en-IN" sz="2300" kern="1200" dirty="0">
            <a:latin typeface="Trebuchet MS (Body)"/>
          </a:endParaRPr>
        </a:p>
      </dsp:txBody>
      <dsp:txXfrm>
        <a:off x="26273" y="60113"/>
        <a:ext cx="8862854" cy="485654"/>
      </dsp:txXfrm>
    </dsp:sp>
    <dsp:sp modelId="{8AD41B02-8619-4EBE-93E4-59449B0F6C54}">
      <dsp:nvSpPr>
        <dsp:cNvPr id="0" name=""/>
        <dsp:cNvSpPr/>
      </dsp:nvSpPr>
      <dsp:spPr>
        <a:xfrm>
          <a:off x="0" y="63828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Background</a:t>
          </a:r>
          <a:endParaRPr lang="en-IN" sz="2300" kern="1200" dirty="0">
            <a:latin typeface="Trebuchet MS (Body)"/>
          </a:endParaRPr>
        </a:p>
      </dsp:txBody>
      <dsp:txXfrm>
        <a:off x="26273" y="664553"/>
        <a:ext cx="8862854" cy="485654"/>
      </dsp:txXfrm>
    </dsp:sp>
    <dsp:sp modelId="{7FFA376C-4163-4931-BCCB-5BF295BB74E8}">
      <dsp:nvSpPr>
        <dsp:cNvPr id="0" name=""/>
        <dsp:cNvSpPr/>
      </dsp:nvSpPr>
      <dsp:spPr>
        <a:xfrm>
          <a:off x="0" y="124272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Visualizations</a:t>
          </a:r>
          <a:endParaRPr lang="en-IN" sz="2300" kern="1200" dirty="0">
            <a:latin typeface="Trebuchet MS (Body)"/>
          </a:endParaRPr>
        </a:p>
      </dsp:txBody>
      <dsp:txXfrm>
        <a:off x="26273" y="1268993"/>
        <a:ext cx="8862854" cy="485654"/>
      </dsp:txXfrm>
    </dsp:sp>
    <dsp:sp modelId="{789966F6-42DE-48FB-8D1A-8044993718CB}">
      <dsp:nvSpPr>
        <dsp:cNvPr id="0" name=""/>
        <dsp:cNvSpPr/>
      </dsp:nvSpPr>
      <dsp:spPr>
        <a:xfrm>
          <a:off x="0" y="184716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Key Insights</a:t>
          </a:r>
          <a:endParaRPr lang="en-IN" sz="2300" kern="1200" dirty="0">
            <a:latin typeface="Trebuchet MS (Body)"/>
          </a:endParaRPr>
        </a:p>
      </dsp:txBody>
      <dsp:txXfrm>
        <a:off x="26273" y="1873433"/>
        <a:ext cx="8862854" cy="485654"/>
      </dsp:txXfrm>
    </dsp:sp>
    <dsp:sp modelId="{9E244D2E-AD8C-4496-A17B-E8D98F7C7CB2}">
      <dsp:nvSpPr>
        <dsp:cNvPr id="0" name=""/>
        <dsp:cNvSpPr/>
      </dsp:nvSpPr>
      <dsp:spPr>
        <a:xfrm>
          <a:off x="0" y="245160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Recommendations </a:t>
          </a:r>
          <a:endParaRPr lang="en-IN" sz="2300" kern="1200" dirty="0">
            <a:latin typeface="Trebuchet MS (Body)"/>
          </a:endParaRPr>
        </a:p>
      </dsp:txBody>
      <dsp:txXfrm>
        <a:off x="26273" y="2477873"/>
        <a:ext cx="8862854" cy="485654"/>
      </dsp:txXfrm>
    </dsp:sp>
    <dsp:sp modelId="{612452BD-1856-46F7-96B4-53A39811364F}">
      <dsp:nvSpPr>
        <dsp:cNvPr id="0" name=""/>
        <dsp:cNvSpPr/>
      </dsp:nvSpPr>
      <dsp:spPr>
        <a:xfrm>
          <a:off x="0" y="3056040"/>
          <a:ext cx="89154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rebuchet MS (Body)"/>
            </a:rPr>
            <a:t>Appendix:</a:t>
          </a:r>
          <a:endParaRPr lang="en-IN" sz="2300" kern="1200" dirty="0">
            <a:latin typeface="Trebuchet MS (Body)"/>
          </a:endParaRPr>
        </a:p>
      </dsp:txBody>
      <dsp:txXfrm>
        <a:off x="26273" y="3082313"/>
        <a:ext cx="8862854" cy="485654"/>
      </dsp:txXfrm>
    </dsp:sp>
    <dsp:sp modelId="{4C81518B-8397-46BC-AE66-AADFF806CEC3}">
      <dsp:nvSpPr>
        <dsp:cNvPr id="0" name=""/>
        <dsp:cNvSpPr/>
      </dsp:nvSpPr>
      <dsp:spPr>
        <a:xfrm>
          <a:off x="0" y="3594240"/>
          <a:ext cx="8915400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Trebuchet MS (Body)"/>
            </a:rPr>
            <a:t>Data sources</a:t>
          </a:r>
          <a:endParaRPr lang="en-IN" sz="1800" b="1" kern="1200" dirty="0">
            <a:latin typeface="Trebuchet MS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Trebuchet MS (Body)"/>
            </a:rPr>
            <a:t>Data methodology</a:t>
          </a:r>
          <a:endParaRPr lang="en-IN" sz="1800" b="1" kern="1200" dirty="0">
            <a:latin typeface="Trebuchet MS (Body)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Trebuchet MS (Body)"/>
            </a:rPr>
            <a:t>Data model assumption</a:t>
          </a:r>
          <a:endParaRPr lang="en-IN" sz="1800" b="1" kern="1200" dirty="0">
            <a:latin typeface="Trebuchet MS (Body)"/>
          </a:endParaRPr>
        </a:p>
      </dsp:txBody>
      <dsp:txXfrm>
        <a:off x="0" y="3594240"/>
        <a:ext cx="8915400" cy="904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72E4D-CDB3-47C4-9A49-21484B123716}">
      <dsp:nvSpPr>
        <dsp:cNvPr id="0" name=""/>
        <dsp:cNvSpPr/>
      </dsp:nvSpPr>
      <dsp:spPr>
        <a:xfrm>
          <a:off x="0" y="0"/>
          <a:ext cx="1280890" cy="12808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D8CD0-1A5E-4B88-B751-F34E9FD3B5D8}">
      <dsp:nvSpPr>
        <dsp:cNvPr id="0" name=""/>
        <dsp:cNvSpPr/>
      </dsp:nvSpPr>
      <dsp:spPr>
        <a:xfrm>
          <a:off x="640445" y="0"/>
          <a:ext cx="8759189" cy="12808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 dirty="0">
              <a:solidFill>
                <a:schemeClr val="tx1"/>
              </a:solidFill>
            </a:rPr>
            <a:t>OBJECTIVE</a:t>
          </a:r>
          <a:endParaRPr lang="en-IN" sz="5900" kern="1200" dirty="0">
            <a:solidFill>
              <a:schemeClr val="tx1"/>
            </a:solidFill>
          </a:endParaRPr>
        </a:p>
      </dsp:txBody>
      <dsp:txXfrm>
        <a:off x="640445" y="0"/>
        <a:ext cx="8759189" cy="1280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3F232-D13A-4E78-BAF1-8B3760AC48F1}">
      <dsp:nvSpPr>
        <dsp:cNvPr id="0" name=""/>
        <dsp:cNvSpPr/>
      </dsp:nvSpPr>
      <dsp:spPr>
        <a:xfrm>
          <a:off x="0" y="0"/>
          <a:ext cx="1280890" cy="12808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95F94-FC9A-498B-9380-618BBCCF2B0A}">
      <dsp:nvSpPr>
        <dsp:cNvPr id="0" name=""/>
        <dsp:cNvSpPr/>
      </dsp:nvSpPr>
      <dsp:spPr>
        <a:xfrm>
          <a:off x="640445" y="0"/>
          <a:ext cx="9015703" cy="12808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 dirty="0">
              <a:solidFill>
                <a:schemeClr val="tx1"/>
              </a:solidFill>
            </a:rPr>
            <a:t>BACKGROUND</a:t>
          </a:r>
          <a:endParaRPr lang="en-IN" sz="5900" kern="1200" dirty="0">
            <a:solidFill>
              <a:schemeClr val="tx1"/>
            </a:solidFill>
          </a:endParaRPr>
        </a:p>
      </dsp:txBody>
      <dsp:txXfrm>
        <a:off x="640445" y="0"/>
        <a:ext cx="9015703" cy="1280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5A8B-33B4-47F0-88C9-8D20189BCADD}">
      <dsp:nvSpPr>
        <dsp:cNvPr id="0" name=""/>
        <dsp:cNvSpPr/>
      </dsp:nvSpPr>
      <dsp:spPr>
        <a:xfrm>
          <a:off x="0" y="0"/>
          <a:ext cx="1032388" cy="103238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61D55-68FF-4EF0-BAED-09552E1A61AE}">
      <dsp:nvSpPr>
        <dsp:cNvPr id="0" name=""/>
        <dsp:cNvSpPr/>
      </dsp:nvSpPr>
      <dsp:spPr>
        <a:xfrm>
          <a:off x="516194" y="0"/>
          <a:ext cx="7801898" cy="10323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KEY INSIGHTS</a:t>
          </a:r>
          <a:endParaRPr lang="en-IN" sz="4700" kern="1200"/>
        </a:p>
      </dsp:txBody>
      <dsp:txXfrm>
        <a:off x="516194" y="0"/>
        <a:ext cx="7801898" cy="10323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B6A46-5307-4B3D-9F7C-08881A818E33}">
      <dsp:nvSpPr>
        <dsp:cNvPr id="0" name=""/>
        <dsp:cNvSpPr/>
      </dsp:nvSpPr>
      <dsp:spPr>
        <a:xfrm>
          <a:off x="0" y="0"/>
          <a:ext cx="693175" cy="69317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D7AA2-3DEC-4CCA-AB6C-3BFA2E20B864}">
      <dsp:nvSpPr>
        <dsp:cNvPr id="0" name=""/>
        <dsp:cNvSpPr/>
      </dsp:nvSpPr>
      <dsp:spPr>
        <a:xfrm>
          <a:off x="346587" y="0"/>
          <a:ext cx="8821997" cy="693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   RECOMMENDATIONS</a:t>
          </a:r>
        </a:p>
      </dsp:txBody>
      <dsp:txXfrm>
        <a:off x="346587" y="0"/>
        <a:ext cx="8821997" cy="6931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B6A46-5307-4B3D-9F7C-08881A818E33}">
      <dsp:nvSpPr>
        <dsp:cNvPr id="0" name=""/>
        <dsp:cNvSpPr/>
      </dsp:nvSpPr>
      <dsp:spPr>
        <a:xfrm>
          <a:off x="0" y="0"/>
          <a:ext cx="693174" cy="69317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6D7AA2-3DEC-4CCA-AB6C-3BFA2E20B864}">
      <dsp:nvSpPr>
        <dsp:cNvPr id="0" name=""/>
        <dsp:cNvSpPr/>
      </dsp:nvSpPr>
      <dsp:spPr>
        <a:xfrm>
          <a:off x="346587" y="0"/>
          <a:ext cx="8821996" cy="693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</a:rPr>
            <a:t>   NEXT STEPS</a:t>
          </a:r>
        </a:p>
      </dsp:txBody>
      <dsp:txXfrm>
        <a:off x="346587" y="0"/>
        <a:ext cx="8821996" cy="6931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5A8B-33B4-47F0-88C9-8D20189BCADD}">
      <dsp:nvSpPr>
        <dsp:cNvPr id="0" name=""/>
        <dsp:cNvSpPr/>
      </dsp:nvSpPr>
      <dsp:spPr>
        <a:xfrm>
          <a:off x="0" y="0"/>
          <a:ext cx="943898" cy="94389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61D55-68FF-4EF0-BAED-09552E1A61AE}">
      <dsp:nvSpPr>
        <dsp:cNvPr id="0" name=""/>
        <dsp:cNvSpPr/>
      </dsp:nvSpPr>
      <dsp:spPr>
        <a:xfrm>
          <a:off x="471949" y="0"/>
          <a:ext cx="9389809" cy="943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APPENDIX- </a:t>
          </a:r>
          <a:r>
            <a:rPr lang="en-US" sz="3600" b="1" kern="1200" dirty="0">
              <a:solidFill>
                <a:schemeClr val="accent1"/>
              </a:solidFill>
            </a:rPr>
            <a:t>Data Sources</a:t>
          </a:r>
          <a:endParaRPr lang="en-IN" sz="3600" kern="1200" dirty="0">
            <a:solidFill>
              <a:schemeClr val="accent1"/>
            </a:solidFill>
          </a:endParaRPr>
        </a:p>
      </dsp:txBody>
      <dsp:txXfrm>
        <a:off x="471949" y="0"/>
        <a:ext cx="9389809" cy="9438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5A8B-33B4-47F0-88C9-8D20189BCADD}">
      <dsp:nvSpPr>
        <dsp:cNvPr id="0" name=""/>
        <dsp:cNvSpPr/>
      </dsp:nvSpPr>
      <dsp:spPr>
        <a:xfrm>
          <a:off x="0" y="0"/>
          <a:ext cx="973394" cy="97339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61D55-68FF-4EF0-BAED-09552E1A61AE}">
      <dsp:nvSpPr>
        <dsp:cNvPr id="0" name=""/>
        <dsp:cNvSpPr/>
      </dsp:nvSpPr>
      <dsp:spPr>
        <a:xfrm>
          <a:off x="486696" y="0"/>
          <a:ext cx="10456605" cy="9733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APPENDIX- </a:t>
          </a:r>
          <a:r>
            <a:rPr lang="en-US" sz="3600" b="1" kern="1200" dirty="0">
              <a:solidFill>
                <a:schemeClr val="accent1"/>
              </a:solidFill>
            </a:rPr>
            <a:t>Data Methodology</a:t>
          </a:r>
          <a:endParaRPr lang="en-IN" sz="3600" kern="1200" dirty="0">
            <a:solidFill>
              <a:schemeClr val="accent1"/>
            </a:solidFill>
          </a:endParaRPr>
        </a:p>
      </dsp:txBody>
      <dsp:txXfrm>
        <a:off x="486696" y="0"/>
        <a:ext cx="10456605" cy="9733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35A8B-33B4-47F0-88C9-8D20189BCADD}">
      <dsp:nvSpPr>
        <dsp:cNvPr id="0" name=""/>
        <dsp:cNvSpPr/>
      </dsp:nvSpPr>
      <dsp:spPr>
        <a:xfrm>
          <a:off x="0" y="0"/>
          <a:ext cx="1002891" cy="100289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761D55-68FF-4EF0-BAED-09552E1A61AE}">
      <dsp:nvSpPr>
        <dsp:cNvPr id="0" name=""/>
        <dsp:cNvSpPr/>
      </dsp:nvSpPr>
      <dsp:spPr>
        <a:xfrm>
          <a:off x="501445" y="0"/>
          <a:ext cx="8504901" cy="100289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APPENDIX- </a:t>
          </a:r>
          <a:r>
            <a:rPr lang="en-US" sz="3200" b="1" kern="1200" dirty="0">
              <a:solidFill>
                <a:schemeClr val="accent1"/>
              </a:solidFill>
            </a:rPr>
            <a:t>Data Model Assumption</a:t>
          </a:r>
          <a:endParaRPr lang="en-IN" sz="3200" kern="1200" dirty="0">
            <a:solidFill>
              <a:schemeClr val="accent1"/>
            </a:solidFill>
          </a:endParaRPr>
        </a:p>
      </dsp:txBody>
      <dsp:txXfrm>
        <a:off x="501445" y="0"/>
        <a:ext cx="8504901" cy="1002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2104-A63F-4736-8956-12B799C08FDC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42B24-D3DD-48B4-8ED3-DBEB0C62A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9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1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8A566-C23E-1C55-8490-F40F08F8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1E8C1-846E-8CB1-C349-1D3C88746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8C6D5-1AF4-D2A7-2768-5F4565288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61250-0740-9179-BDF3-20277E5D8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20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B96B-883E-E625-E1E3-E022B7E7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DDB7C-49EB-F553-FAFC-C94939912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0B6E7-5A87-DE04-4856-6326AE281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FA5B-7BCA-59CA-F734-D1A309F24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2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C0255-ABE4-96C4-0DC8-CDA3375A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FD142-985F-BFC7-FB35-4C5B82662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13492-7DDF-48C8-40C5-8A23755B3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5BBE-9252-2BA7-B5A4-D6452CE0F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0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4D3AD-71D3-2455-AD55-204AA2B1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CEF68-3094-1D01-AD12-2351BC58C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88BA0-C8D6-EC8A-28E5-43E83648C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CE424-CBB9-8928-0631-4F1201DC2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1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AD4C-9196-44CE-E647-1DC22788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99DCF-D19F-777C-A34F-36984E7D1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56F8B-4108-A224-0721-44F37E23C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BF14-7DEB-87D5-28DB-35036AA89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42B24-D3DD-48B4-8ED3-DBEB0C62A1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9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1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7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09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7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19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5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41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8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1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2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6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6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8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0870-D7C0-4D7A-BFB4-DE99033D3A7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6DCE40-2262-42E7-B3AA-EEFC2E8DFF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1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A772-4823-B444-2996-E811C99F4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088" y="2013702"/>
            <a:ext cx="10948220" cy="2830595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OList </a:t>
            </a:r>
            <a:br>
              <a:rPr lang="en-US" sz="6000" b="1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Marketing and Retail Analytics</a:t>
            </a:r>
            <a:endParaRPr lang="en-IN" sz="6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29A4A-B442-3298-404F-4BAE6A53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6862" y="5182022"/>
            <a:ext cx="7616671" cy="11262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By : SHRIKANT VISHWAKARMA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058B46-3670-9E24-4A90-32B26424F2B1}"/>
              </a:ext>
            </a:extLst>
          </p:cNvPr>
          <p:cNvSpPr txBox="1">
            <a:spLocks/>
          </p:cNvSpPr>
          <p:nvPr/>
        </p:nvSpPr>
        <p:spPr>
          <a:xfrm>
            <a:off x="3146591" y="395087"/>
            <a:ext cx="6777216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A904D-A731-FB7C-27F1-760CF52C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399A-8908-14F4-FDA1-10CA0DA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86812"/>
            <a:ext cx="12192000" cy="17974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Top Ordered Product Categories: </a:t>
            </a:r>
            <a:br>
              <a:rPr lang="en-US" sz="4000" b="1" dirty="0"/>
            </a:br>
            <a:r>
              <a:rPr lang="en-US" sz="5000" b="1" dirty="0">
                <a:solidFill>
                  <a:schemeClr val="accent1"/>
                </a:solidFill>
                <a:latin typeface="Algerian" panose="04020705040A02060702" pitchFamily="82" charset="0"/>
              </a:rPr>
              <a:t>Toys</a:t>
            </a:r>
            <a:endParaRPr lang="en-IN" sz="5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C20D02-4D8E-492F-7D44-003445DB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164" y="2089120"/>
            <a:ext cx="3224981" cy="44722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category recorded the highest number of orders totaling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73,267,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indicating it's the most commonly purchased item.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rebuchet MS (Body)"/>
              </a:rPr>
              <a:t>health_beauty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, bed_bath_Table and </a:t>
            </a:r>
            <a:r>
              <a:rPr lang="en-US" sz="2000" dirty="0" err="1">
                <a:solidFill>
                  <a:schemeClr val="tx1"/>
                </a:solidFill>
                <a:latin typeface="Trebuchet MS (Body)"/>
              </a:rPr>
              <a:t>sports_leisure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follow as the next most ordered categories.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40265-4BFC-42CA-BD4B-E7A8AF81A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4" y="1825227"/>
            <a:ext cx="7943300" cy="484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DE6A8-A74F-9EFF-ABFD-F32C6E0B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60202"/>
            <a:ext cx="5791199" cy="1740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Rules were derived using the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Apriori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algorithm.</a:t>
            </a:r>
          </a:p>
          <a:p>
            <a:r>
              <a:rPr lang="en-US" b="1" dirty="0">
                <a:solidFill>
                  <a:schemeClr val="tx1"/>
                </a:solidFill>
                <a:latin typeface="Trebuchet MS (Body)"/>
              </a:rPr>
              <a:t>Lift values &lt; 1: 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suggest weak cross-category buying behavior.</a:t>
            </a:r>
          </a:p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Customers tend to buy independently.</a:t>
            </a:r>
          </a:p>
          <a:p>
            <a:endParaRPr lang="en-IN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24F96-2742-55C3-0FD8-2BAB0EBB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3084585"/>
            <a:ext cx="5739201" cy="361501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71B224D-7A08-479B-CCFA-23693DF430C8}"/>
              </a:ext>
            </a:extLst>
          </p:cNvPr>
          <p:cNvSpPr txBox="1">
            <a:spLocks/>
          </p:cNvSpPr>
          <p:nvPr/>
        </p:nvSpPr>
        <p:spPr>
          <a:xfrm>
            <a:off x="2620298" y="358202"/>
            <a:ext cx="7565922" cy="859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>
                <a:solidFill>
                  <a:schemeClr val="tx1"/>
                </a:solidFill>
              </a:rPr>
              <a:t>Market Basket Analysis </a:t>
            </a:r>
            <a:endParaRPr lang="en-IN" sz="45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3604D8-63C6-06A8-ACE8-87DDB32B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40" y="1433949"/>
            <a:ext cx="5230760" cy="15501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BA0218-37B9-D9EA-7479-FDAF14D657CF}"/>
              </a:ext>
            </a:extLst>
          </p:cNvPr>
          <p:cNvSpPr txBox="1">
            <a:spLocks/>
          </p:cNvSpPr>
          <p:nvPr/>
        </p:nvSpPr>
        <p:spPr>
          <a:xfrm>
            <a:off x="6633938" y="4121861"/>
            <a:ext cx="3028335" cy="133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Implication: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Cross-sell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opportunities are currently underutilized.</a:t>
            </a:r>
            <a:endParaRPr lang="en-IN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4382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5573-5C9C-6481-96AA-DBEC28BD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4684" y="1848465"/>
            <a:ext cx="7754323" cy="46801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category alone contributes over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75%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of both revenue and order volume.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Remaining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70+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categories contribute only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24%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to revenue and order volume.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Market Basket Analysis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shows weak cross-category associations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(lift &lt; 1)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, indicating that customers tend to purchase products independently.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High dependence on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category poses a significant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business risk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if its sales decline.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C4FC7A-5658-3BC1-410B-C9F0D26D7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578742"/>
              </p:ext>
            </p:extLst>
          </p:nvPr>
        </p:nvGraphicFramePr>
        <p:xfrm>
          <a:off x="2290915" y="530942"/>
          <a:ext cx="8318092" cy="1032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73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B5632-05AE-CFFF-71C4-0B8A1728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8EAA36-A47F-7BFE-1697-46831ED93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503435"/>
              </p:ext>
            </p:extLst>
          </p:nvPr>
        </p:nvGraphicFramePr>
        <p:xfrm>
          <a:off x="1617402" y="811160"/>
          <a:ext cx="9168585" cy="69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17D71-CCE2-39A9-AA82-315378A8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6" y="1700980"/>
            <a:ext cx="8915400" cy="2133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rebuchet MS (Body)"/>
              </a:rPr>
              <a:t>Diversify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product strategy beyond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Promote high-potential categories like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health_beauty, bed_bath_table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, and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sports_leisure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Launch cross-sell campaigns using popular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as entry points.</a:t>
            </a:r>
          </a:p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Use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targeted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marketing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and bundling to grow underperforming categories.</a:t>
            </a:r>
          </a:p>
          <a:p>
            <a:endParaRPr lang="en-IN" dirty="0">
              <a:solidFill>
                <a:schemeClr val="tx1"/>
              </a:solidFill>
              <a:latin typeface="Trebuchet MS (Body)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5C5299-2A7E-5C7A-8C47-7CBD6AFEA6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057845"/>
              </p:ext>
            </p:extLst>
          </p:nvPr>
        </p:nvGraphicFramePr>
        <p:xfrm>
          <a:off x="1617403" y="3834580"/>
          <a:ext cx="9168584" cy="69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2BF3F9-90BF-A1EF-387F-B24D35285478}"/>
              </a:ext>
            </a:extLst>
          </p:cNvPr>
          <p:cNvSpPr txBox="1">
            <a:spLocks/>
          </p:cNvSpPr>
          <p:nvPr/>
        </p:nvSpPr>
        <p:spPr>
          <a:xfrm>
            <a:off x="1981196" y="4724400"/>
            <a:ext cx="8915400" cy="1420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Implement </a:t>
            </a:r>
            <a:r>
              <a:rPr lang="en-US" b="1" dirty="0">
                <a:solidFill>
                  <a:schemeClr val="tx1"/>
                </a:solidFill>
                <a:latin typeface="Trebuchet MS (Body)"/>
              </a:rPr>
              <a:t>A/B testing</a:t>
            </a:r>
            <a:r>
              <a:rPr lang="en-US" dirty="0">
                <a:solidFill>
                  <a:schemeClr val="tx1"/>
                </a:solidFill>
                <a:latin typeface="Trebuchet MS (Body)"/>
              </a:rPr>
              <a:t> for cross-category promotions.</a:t>
            </a:r>
          </a:p>
          <a:p>
            <a:r>
              <a:rPr lang="en-IN" dirty="0">
                <a:solidFill>
                  <a:schemeClr val="tx1"/>
                </a:solidFill>
                <a:latin typeface="Trebuchet MS (Body)"/>
              </a:rPr>
              <a:t>Monitor </a:t>
            </a:r>
            <a:r>
              <a:rPr lang="en-IN" b="1" dirty="0">
                <a:solidFill>
                  <a:schemeClr val="tx1"/>
                </a:solidFill>
                <a:latin typeface="Trebuchet MS (Body)"/>
              </a:rPr>
              <a:t>category-level KPIs </a:t>
            </a:r>
            <a:r>
              <a:rPr lang="en-IN" dirty="0">
                <a:solidFill>
                  <a:schemeClr val="tx1"/>
                </a:solidFill>
                <a:latin typeface="Trebuchet MS (Body)"/>
              </a:rPr>
              <a:t>monthly.</a:t>
            </a:r>
          </a:p>
          <a:p>
            <a:r>
              <a:rPr lang="en-US" dirty="0">
                <a:solidFill>
                  <a:schemeClr val="tx1"/>
                </a:solidFill>
                <a:latin typeface="Trebuchet MS (Body)"/>
              </a:rPr>
              <a:t>Evaluate warehouse space usage based on evolving product demand.</a:t>
            </a:r>
            <a:endParaRPr lang="en-IN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3157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A21E-1FEB-4693-B539-D6BD9CA0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0417-0C2B-5CE1-B99C-6DF8B6D1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76" y="1779639"/>
            <a:ext cx="10323875" cy="4925961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rebuchet MS (Body)"/>
              </a:rPr>
              <a:t>The analysis was based on the following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OList </a:t>
            </a:r>
            <a:r>
              <a:rPr lang="en-US" sz="1900" b="1" dirty="0" err="1">
                <a:solidFill>
                  <a:schemeClr val="tx1"/>
                </a:solidFill>
                <a:latin typeface="Trebuchet MS (Body)"/>
              </a:rPr>
              <a:t>Retail_dataset</a:t>
            </a: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containing order related information from </a:t>
            </a: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2016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to </a:t>
            </a: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2018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.</a:t>
            </a:r>
          </a:p>
          <a:p>
            <a:r>
              <a:rPr lang="en-US" sz="2200" dirty="0">
                <a:solidFill>
                  <a:schemeClr val="tx1"/>
                </a:solidFill>
                <a:latin typeface="Trebuchet MS (Body)"/>
              </a:rPr>
              <a:t>Here is a snapshot of dataset which includes multiple linked tables: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orders table: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Includes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order_id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customer_id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order_status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order_purchase_timestamp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err="1">
                <a:solidFill>
                  <a:schemeClr val="tx1"/>
                </a:solidFill>
                <a:latin typeface="Trebuchet MS (Body)"/>
              </a:rPr>
              <a:t>order_items</a:t>
            </a: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 table: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Includes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order_id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order_item_id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product_id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seller_id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customers table: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customer related information includes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customer_id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customer_city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customer_zip_code_prefix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and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customer_state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payments table: 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payment related information such as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payment_type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payment_installments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payment_value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etc.</a:t>
            </a:r>
            <a:endParaRPr lang="en-US" sz="1900" b="1" dirty="0">
              <a:solidFill>
                <a:schemeClr val="tx1"/>
              </a:solidFill>
              <a:latin typeface="Trebuchet MS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tx1"/>
                </a:solidFill>
                <a:latin typeface="Trebuchet MS (Body)"/>
              </a:rPr>
              <a:t>products table: 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product related information such as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product_id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, </a:t>
            </a:r>
            <a:r>
              <a:rPr lang="en-US" sz="1900" dirty="0" err="1">
                <a:solidFill>
                  <a:schemeClr val="tx1"/>
                </a:solidFill>
                <a:latin typeface="Trebuchet MS (Body)"/>
              </a:rPr>
              <a:t>product_category_name</a:t>
            </a:r>
            <a:r>
              <a:rPr lang="en-US" sz="1900" dirty="0">
                <a:solidFill>
                  <a:schemeClr val="tx1"/>
                </a:solidFill>
                <a:latin typeface="Trebuchet MS (Body)"/>
              </a:rPr>
              <a:t> etc.</a:t>
            </a:r>
            <a:endParaRPr lang="en-US" sz="1900" b="1" dirty="0">
              <a:solidFill>
                <a:schemeClr val="tx1"/>
              </a:solidFill>
              <a:latin typeface="Trebuchet MS (Body)"/>
            </a:endParaRPr>
          </a:p>
          <a:p>
            <a:endParaRPr lang="en-US" dirty="0">
              <a:solidFill>
                <a:schemeClr val="tx1"/>
              </a:solidFill>
              <a:latin typeface="Trebuchet MS (Body)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009BE9-22E3-E445-69A1-75D8CDB62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425902"/>
              </p:ext>
            </p:extLst>
          </p:nvPr>
        </p:nvGraphicFramePr>
        <p:xfrm>
          <a:off x="1523995" y="530942"/>
          <a:ext cx="9861759" cy="943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186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EC87D-2E34-4B40-2A93-BCA6B7D1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47AF65-3B53-83F6-1297-F18C25DA1732}"/>
              </a:ext>
            </a:extLst>
          </p:cNvPr>
          <p:cNvGraphicFramePr/>
          <p:nvPr/>
        </p:nvGraphicFramePr>
        <p:xfrm>
          <a:off x="1061884" y="294968"/>
          <a:ext cx="10943302" cy="97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98E2-F1CC-4AEA-3C60-8B4B2D339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3497" y="1484669"/>
            <a:ext cx="10481186" cy="52799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rebuchet MS (Body)"/>
              </a:rPr>
              <a:t>A comprehensive analysis of the OList Retail Dataset was carried out involving the following 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The dataset was preprocessed and refined using Python libraries such as Pandas and NumPy within a Jupyter Notebook environment.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Missing data across various columns was handled by imputing the most suitable values.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Duplicate and irrelevant records were removed, retaining only the first instance of each duplicate entry.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Exploratory Data Analysis </a:t>
            </a:r>
            <a:r>
              <a:rPr lang="en-US" sz="1800" b="1" dirty="0">
                <a:solidFill>
                  <a:schemeClr val="tx1"/>
                </a:solidFill>
                <a:latin typeface="Trebuchet MS (Body)"/>
              </a:rPr>
              <a:t>(EDA) </a:t>
            </a: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was performed using visualization libraries like </a:t>
            </a:r>
            <a:r>
              <a:rPr lang="en-US" sz="1800" b="1" dirty="0">
                <a:solidFill>
                  <a:schemeClr val="tx1"/>
                </a:solidFill>
                <a:latin typeface="Trebuchet MS (Body)"/>
              </a:rPr>
              <a:t>Matplotlib</a:t>
            </a: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Trebuchet MS (Body)"/>
              </a:rPr>
              <a:t>Seaborn.</a:t>
            </a:r>
            <a:endParaRPr lang="en-US" sz="1800" dirty="0">
              <a:solidFill>
                <a:schemeClr val="tx1"/>
              </a:solidFill>
              <a:latin typeface="Trebuchet MS (Body)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Trebuchet MS (Body)"/>
              </a:rPr>
              <a:t>Market Basket Analysis </a:t>
            </a: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was implemented using the </a:t>
            </a:r>
            <a:r>
              <a:rPr lang="en-US" sz="1800" b="1" dirty="0">
                <a:solidFill>
                  <a:schemeClr val="tx1"/>
                </a:solidFill>
                <a:latin typeface="Trebuchet MS (Body)"/>
              </a:rPr>
              <a:t>mlxtend</a:t>
            </a: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 library to identify relationships between product categories, leveraging metrics such as support, confidence, and lift—all executed within Jupyter Notebook.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rebuchet MS (Body)"/>
              </a:rPr>
              <a:t>Additional visualizations and the Market Basket Analysis results were further explored and presented using Tableau.</a:t>
            </a:r>
            <a:endParaRPr lang="en-IN" sz="1800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3829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1F296-1938-F49F-4FEF-1CABA9D0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E3A352-7331-7ABE-9583-9C76DE5D7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0461"/>
              </p:ext>
            </p:extLst>
          </p:nvPr>
        </p:nvGraphicFramePr>
        <p:xfrm>
          <a:off x="1681310" y="491614"/>
          <a:ext cx="9006347" cy="100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A1A4-5BDD-A121-7171-872519CB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292" y="1868123"/>
            <a:ext cx="8136194" cy="46408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rebuchet MS (Body)"/>
              </a:rPr>
              <a:t>Only orders with the </a:t>
            </a:r>
            <a:r>
              <a:rPr lang="en-US" sz="2400" dirty="0" err="1">
                <a:solidFill>
                  <a:schemeClr val="tx1"/>
                </a:solidFill>
                <a:latin typeface="Trebuchet MS (Body)"/>
              </a:rPr>
              <a:t>order_status</a:t>
            </a:r>
            <a:r>
              <a:rPr lang="en-US" sz="2400" dirty="0">
                <a:solidFill>
                  <a:schemeClr val="tx1"/>
                </a:solidFill>
                <a:latin typeface="Trebuchet MS (Body)"/>
              </a:rPr>
              <a:t> marked as </a:t>
            </a:r>
            <a:r>
              <a:rPr lang="en-US" sz="2400" b="1" dirty="0">
                <a:solidFill>
                  <a:schemeClr val="tx1"/>
                </a:solidFill>
                <a:latin typeface="Trebuchet MS (Body)"/>
              </a:rPr>
              <a:t>"delivered" </a:t>
            </a:r>
            <a:r>
              <a:rPr lang="en-US" sz="2400" dirty="0">
                <a:solidFill>
                  <a:schemeClr val="tx1"/>
                </a:solidFill>
                <a:latin typeface="Trebuchet MS (Body)"/>
              </a:rPr>
              <a:t>were included in the analysis.</a:t>
            </a:r>
          </a:p>
          <a:p>
            <a:r>
              <a:rPr lang="en-US" sz="2400" dirty="0">
                <a:solidFill>
                  <a:schemeClr val="tx1"/>
                </a:solidFill>
                <a:latin typeface="Trebuchet MS (Body)"/>
              </a:rPr>
              <a:t>It was assumed that the current dataset reflects satisfactory revenue performance.</a:t>
            </a:r>
          </a:p>
          <a:p>
            <a:r>
              <a:rPr lang="en-US" sz="2400" dirty="0">
                <a:solidFill>
                  <a:schemeClr val="tx1"/>
                </a:solidFill>
                <a:latin typeface="Trebuchet MS (Body)"/>
              </a:rPr>
              <a:t>The analysis is based on the assumption that the company has no plans to expand additional warehouses.</a:t>
            </a:r>
          </a:p>
          <a:p>
            <a:r>
              <a:rPr lang="en-US" sz="2400" dirty="0">
                <a:solidFill>
                  <a:schemeClr val="tx1"/>
                </a:solidFill>
                <a:latin typeface="Trebuchet MS (Body)"/>
              </a:rPr>
              <a:t>Strategic recommendations are made under the assumption of steady, ongoing sales growth.</a:t>
            </a:r>
          </a:p>
          <a:p>
            <a:endParaRPr lang="en-IN" sz="1800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4708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194E-3C06-7544-C9D7-83BCE228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496294"/>
            <a:ext cx="120051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AGENDA</a:t>
            </a:r>
            <a:endParaRPr lang="en-IN" sz="60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F43763-4ECE-F39E-EA0C-059CDC984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36309"/>
              </p:ext>
            </p:extLst>
          </p:nvPr>
        </p:nvGraphicFramePr>
        <p:xfrm>
          <a:off x="2510554" y="1829035"/>
          <a:ext cx="8915400" cy="4532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1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3C19F-950C-266F-A22B-DC25C952C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890F5B-81A5-22A3-E1C9-1C737C9E3B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932014"/>
              </p:ext>
            </p:extLst>
          </p:nvPr>
        </p:nvGraphicFramePr>
        <p:xfrm>
          <a:off x="1710818" y="456965"/>
          <a:ext cx="9399634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2B03-4D2D-6E1C-2BBB-FC05532B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51586"/>
            <a:ext cx="8521240" cy="37776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Identify the key products and product categories that account for the majority of revenue using Pareto Analysis.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Enhance our knowledge of customer preferences by analyzing their buying behavior through Market Basket Analysis.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Analyze which items tend to be purchased on their own versus in combination with others.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/>
              </a:solidFill>
              <a:latin typeface="Trebuchet MS (Body)"/>
            </a:endParaRP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284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2FD9-CFC3-56DF-7EA9-635D105A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82387CE-7EE1-C5D2-E628-22409E495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451747"/>
              </p:ext>
            </p:extLst>
          </p:nvPr>
        </p:nvGraphicFramePr>
        <p:xfrm>
          <a:off x="1632154" y="496293"/>
          <a:ext cx="9656148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442F-E0EB-4F3D-3522-99E1A2BE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902" y="2281083"/>
            <a:ext cx="8915400" cy="4316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OList is one such e-commerce company that has faced some losses recently and they want to manage their inventory very well so as to reduce any unnecessary costs.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The company needs to store a significant quantity of products in warehouses to satisfy customer orders.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rebuchet MS (Body)"/>
              </a:rPr>
              <a:t>Because storing products increases company expenses, the company must manage its inventory efficiently.</a:t>
            </a:r>
          </a:p>
          <a:p>
            <a:pPr>
              <a:lnSpc>
                <a:spcPct val="150000"/>
              </a:lnSpc>
            </a:pPr>
            <a:endParaRPr lang="en-IN" sz="2200" dirty="0">
              <a:solidFill>
                <a:schemeClr val="tx1"/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4383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AB47-456D-2774-95B3-B6D54C0D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86812"/>
            <a:ext cx="12192000" cy="179749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  <a:latin typeface="Algerian" panose="04020705040A02060702" pitchFamily="82" charset="0"/>
              </a:rPr>
              <a:t>Toys</a:t>
            </a:r>
            <a:r>
              <a:rPr lang="en-US" sz="5000" b="1" dirty="0"/>
              <a:t> </a:t>
            </a:r>
            <a:r>
              <a:rPr lang="en-US" sz="5000" b="1" dirty="0">
                <a:solidFill>
                  <a:schemeClr val="tx1"/>
                </a:solidFill>
              </a:rPr>
              <a:t>Lead the Pack: </a:t>
            </a:r>
            <a:br>
              <a:rPr lang="en-US" sz="5000" b="1" dirty="0"/>
            </a:br>
            <a:r>
              <a:rPr lang="en-US" sz="4000" b="1" dirty="0">
                <a:solidFill>
                  <a:schemeClr val="tx1"/>
                </a:solidFill>
              </a:rPr>
              <a:t>Top 20 Ordered Products Overview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DD61FD-F490-B234-50EC-095B48B4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728" y="2198984"/>
            <a:ext cx="3097162" cy="44722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most frequently ordered item comes from the Toys category with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529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orders.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Products from the Toys category dominate the list of the top 20 most ordered items.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8DA77-617A-420C-4F31-C797D8D3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61" y="1830273"/>
            <a:ext cx="7930367" cy="48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564D9-3964-0BBD-9284-55424D90D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DB13-57A3-49E9-52D6-F1F273DF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86812"/>
            <a:ext cx="12192000" cy="179749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  <a:latin typeface="Algerian" panose="04020705040A02060702" pitchFamily="82" charset="0"/>
              </a:rPr>
              <a:t>Toys</a:t>
            </a:r>
            <a:r>
              <a:rPr lang="en-US" sz="5000" b="1" dirty="0"/>
              <a:t> </a:t>
            </a:r>
            <a:r>
              <a:rPr lang="en-US" sz="5000" b="1" dirty="0">
                <a:solidFill>
                  <a:schemeClr val="tx1"/>
                </a:solidFill>
              </a:rPr>
              <a:t>Lead the Sales: </a:t>
            </a:r>
            <a:br>
              <a:rPr lang="en-US" sz="5000" b="1" dirty="0"/>
            </a:br>
            <a:r>
              <a:rPr lang="en-US" sz="4000" b="1" dirty="0">
                <a:solidFill>
                  <a:schemeClr val="tx1"/>
                </a:solidFill>
              </a:rPr>
              <a:t>Top 20 Revenue-Generating Products</a:t>
            </a:r>
            <a:endParaRPr lang="en-IN" sz="40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B177ED-8438-AFCD-80EA-23B97794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933" y="2198984"/>
            <a:ext cx="3097162" cy="44722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With a revenue of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68,160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, the leading product in terms of sales comes from the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category.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majority of the top 20 highest revenue-generating products are from the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category.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7DC35-B6BE-F8E0-9CD9-F59FCD0A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4" y="1830273"/>
            <a:ext cx="7952069" cy="48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9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1CB35-4B25-BBE2-C20B-D0F1E5106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5F50-446A-2A60-D1C9-1E551BC1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959" y="275302"/>
            <a:ext cx="8337755" cy="14158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Product-Level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Revenue Contribution Analysis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5E61A7-8E13-9F01-E22A-3A6F46A7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163" y="2338231"/>
            <a:ext cx="3224981" cy="44722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Each Product ID reflects its share of the total running revenue and the quantity ordered.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Each product's impact on the overall revenue can be assessed.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57C6D-95B7-10B6-6784-68512108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3" y="1840104"/>
            <a:ext cx="7943300" cy="48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0CBCA-CB70-7A0D-6647-FF8A2377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8D4F-9EEF-D2AA-10B8-1D9BD5BE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86812"/>
            <a:ext cx="12192000" cy="179749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Pareto Analysis: </a:t>
            </a:r>
            <a:br>
              <a:rPr lang="en-US" sz="5000" b="1" dirty="0"/>
            </a:br>
            <a:r>
              <a:rPr lang="en-US" sz="4000" b="1" dirty="0">
                <a:solidFill>
                  <a:schemeClr val="tx1"/>
                </a:solidFill>
              </a:rPr>
              <a:t>Revenue Driven Primarily by </a:t>
            </a:r>
            <a:r>
              <a:rPr lang="en-US" sz="4000" b="1" dirty="0">
                <a:solidFill>
                  <a:schemeClr val="accent1"/>
                </a:solidFill>
                <a:latin typeface="Algerian" panose="04020705040A02060702" pitchFamily="82" charset="0"/>
              </a:rPr>
              <a:t>Toys</a:t>
            </a:r>
            <a:endParaRPr lang="en-IN" sz="40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A78812-481A-3679-A61D-71FB67B4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165" y="2385796"/>
            <a:ext cx="3224981" cy="343490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alone generates more than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75%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of Total revenue,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76.31%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just to be exact.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remaining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70+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product categories contribute only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23.69%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of the total revenue.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E27B9-967D-53A4-24AD-5D92E9F10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4" y="1830272"/>
            <a:ext cx="7943301" cy="48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1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5825-DE2C-DA5B-B93C-CEA9C627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4721-4A5A-EFC7-31E8-4AA33CDC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86812"/>
            <a:ext cx="12192000" cy="1797491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Pareto Insight: </a:t>
            </a:r>
            <a:br>
              <a:rPr lang="en-US" sz="5000" b="1" dirty="0"/>
            </a:br>
            <a:r>
              <a:rPr lang="en-US" sz="3000" b="1" dirty="0">
                <a:solidFill>
                  <a:schemeClr val="tx1"/>
                </a:solidFill>
              </a:rPr>
              <a:t>One Category Powers Most of Our Volume: </a:t>
            </a:r>
            <a:r>
              <a:rPr lang="en-US" sz="3500" b="1" dirty="0">
                <a:solidFill>
                  <a:schemeClr val="accent1"/>
                </a:solidFill>
                <a:latin typeface="Algerian" panose="04020705040A02060702" pitchFamily="82" charset="0"/>
              </a:rPr>
              <a:t>Toys</a:t>
            </a:r>
            <a:endParaRPr lang="en-IN" sz="35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6288BC-FBB7-087F-EBD9-974FA272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7165" y="2385796"/>
            <a:ext cx="3020972" cy="33464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Toys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category contributes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75.44%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of the overall order volume. </a:t>
            </a:r>
          </a:p>
          <a:p>
            <a:r>
              <a:rPr lang="en-US" sz="2000" dirty="0">
                <a:solidFill>
                  <a:schemeClr val="tx1"/>
                </a:solidFill>
                <a:latin typeface="Trebuchet MS (Body)"/>
              </a:rPr>
              <a:t>The remaining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70+ 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product categories generates only  </a:t>
            </a:r>
            <a:r>
              <a:rPr lang="en-US" sz="2000" b="1" dirty="0">
                <a:solidFill>
                  <a:schemeClr val="tx1"/>
                </a:solidFill>
                <a:latin typeface="Trebuchet MS (Body)"/>
              </a:rPr>
              <a:t>24.56%</a:t>
            </a:r>
            <a:r>
              <a:rPr lang="en-US" sz="2000" dirty="0">
                <a:solidFill>
                  <a:schemeClr val="tx1"/>
                </a:solidFill>
                <a:latin typeface="Trebuchet MS (Body)"/>
              </a:rPr>
              <a:t> of the total orders.</a:t>
            </a:r>
            <a:endParaRPr lang="en-IN" sz="2000" dirty="0">
              <a:solidFill>
                <a:schemeClr val="tx1"/>
              </a:solidFill>
              <a:latin typeface="Trebuchet MS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D3E81-5B2F-13C0-D033-4CAAF4B9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4" y="1830271"/>
            <a:ext cx="7943300" cy="484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975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13058</TotalTime>
  <Words>924</Words>
  <Application>Microsoft Office PowerPoint</Application>
  <PresentationFormat>Widescreen</PresentationFormat>
  <Paragraphs>86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Century Gothic</vt:lpstr>
      <vt:lpstr>Trebuchet MS (Body)</vt:lpstr>
      <vt:lpstr>Wingdings</vt:lpstr>
      <vt:lpstr>Wingdings 3</vt:lpstr>
      <vt:lpstr>Wisp</vt:lpstr>
      <vt:lpstr>OList  Marketing and Retail Analytics</vt:lpstr>
      <vt:lpstr>AGENDA</vt:lpstr>
      <vt:lpstr>PowerPoint Presentation</vt:lpstr>
      <vt:lpstr>PowerPoint Presentation</vt:lpstr>
      <vt:lpstr>Toys Lead the Pack:  Top 20 Ordered Products Overview</vt:lpstr>
      <vt:lpstr>Toys Lead the Sales:  Top 20 Revenue-Generating Products</vt:lpstr>
      <vt:lpstr>Product-Level  Revenue Contribution Analysis</vt:lpstr>
      <vt:lpstr>Pareto Analysis:  Revenue Driven Primarily by Toys</vt:lpstr>
      <vt:lpstr>Pareto Insight:  One Category Powers Most of Our Volume: Toys</vt:lpstr>
      <vt:lpstr>Top Ordered Product Categories:  Toys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Shrikant Vishwakarma</dc:creator>
  <cp:lastModifiedBy>Shrikant Vishwakarma</cp:lastModifiedBy>
  <cp:revision>135</cp:revision>
  <cp:lastPrinted>2025-02-03T09:15:39Z</cp:lastPrinted>
  <dcterms:created xsi:type="dcterms:W3CDTF">2025-01-29T01:54:12Z</dcterms:created>
  <dcterms:modified xsi:type="dcterms:W3CDTF">2025-05-05T06:25:09Z</dcterms:modified>
</cp:coreProperties>
</file>