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media/image38.jpg" ContentType="image/jpeg"/>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8" r:id="rId4"/>
    <p:sldMasterId id="2147483674" r:id="rId5"/>
  </p:sldMasterIdLst>
  <p:notesMasterIdLst>
    <p:notesMasterId r:id="rId135"/>
  </p:notesMasterIdLst>
  <p:sldIdLst>
    <p:sldId id="263" r:id="rId6"/>
    <p:sldId id="258" r:id="rId7"/>
    <p:sldId id="259" r:id="rId8"/>
    <p:sldId id="260" r:id="rId9"/>
    <p:sldId id="261" r:id="rId10"/>
    <p:sldId id="262" r:id="rId11"/>
    <p:sldId id="257" r:id="rId12"/>
    <p:sldId id="264" r:id="rId13"/>
    <p:sldId id="265" r:id="rId14"/>
    <p:sldId id="266" r:id="rId15"/>
    <p:sldId id="267" r:id="rId16"/>
    <p:sldId id="268" r:id="rId17"/>
    <p:sldId id="271" r:id="rId18"/>
    <p:sldId id="272" r:id="rId19"/>
    <p:sldId id="269" r:id="rId20"/>
    <p:sldId id="270"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6" r:id="rId34"/>
    <p:sldId id="285" r:id="rId35"/>
    <p:sldId id="287" r:id="rId36"/>
    <p:sldId id="288" r:id="rId37"/>
    <p:sldId id="290" r:id="rId38"/>
    <p:sldId id="291" r:id="rId39"/>
    <p:sldId id="329" r:id="rId40"/>
    <p:sldId id="289" r:id="rId41"/>
    <p:sldId id="292" r:id="rId42"/>
    <p:sldId id="293" r:id="rId43"/>
    <p:sldId id="294" r:id="rId44"/>
    <p:sldId id="295" r:id="rId45"/>
    <p:sldId id="296" r:id="rId46"/>
    <p:sldId id="297"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6" r:id="rId62"/>
    <p:sldId id="315" r:id="rId63"/>
    <p:sldId id="317" r:id="rId64"/>
    <p:sldId id="318" r:id="rId65"/>
    <p:sldId id="330" r:id="rId66"/>
    <p:sldId id="319" r:id="rId67"/>
    <p:sldId id="320" r:id="rId68"/>
    <p:sldId id="321" r:id="rId69"/>
    <p:sldId id="322" r:id="rId70"/>
    <p:sldId id="323" r:id="rId71"/>
    <p:sldId id="324" r:id="rId72"/>
    <p:sldId id="325" r:id="rId73"/>
    <p:sldId id="326" r:id="rId74"/>
    <p:sldId id="327" r:id="rId75"/>
    <p:sldId id="328" r:id="rId76"/>
    <p:sldId id="383" r:id="rId77"/>
    <p:sldId id="384" r:id="rId78"/>
    <p:sldId id="385" r:id="rId79"/>
    <p:sldId id="386"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9" r:id="rId120"/>
    <p:sldId id="370" r:id="rId121"/>
    <p:sldId id="371" r:id="rId122"/>
    <p:sldId id="374" r:id="rId123"/>
    <p:sldId id="372" r:id="rId124"/>
    <p:sldId id="375" r:id="rId125"/>
    <p:sldId id="376" r:id="rId126"/>
    <p:sldId id="377" r:id="rId127"/>
    <p:sldId id="378" r:id="rId128"/>
    <p:sldId id="373" r:id="rId129"/>
    <p:sldId id="380" r:id="rId130"/>
    <p:sldId id="381" r:id="rId131"/>
    <p:sldId id="382" r:id="rId132"/>
    <p:sldId id="299" r:id="rId133"/>
    <p:sldId id="300"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theme" Target="theme/theme1.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slide" Target="slides/slide119.xml"/><Relationship Id="rId129" Type="http://schemas.openxmlformats.org/officeDocument/2006/relationships/slide" Target="slides/slide124.xml"/><Relationship Id="rId13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slide" Target="slides/slide127.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s>
</file>

<file path=ppt/diagrams/_rels/data11.xml.rels><?xml version="1.0" encoding="UTF-8" standalone="yes"?>
<Relationships xmlns="http://schemas.openxmlformats.org/package/2006/relationships"><Relationship Id="rId1" Type="http://schemas.openxmlformats.org/officeDocument/2006/relationships/image" Target="../media/image38.jpg"/></Relationships>
</file>

<file path=ppt/diagrams/_rels/drawing11.xml.rels><?xml version="1.0" encoding="UTF-8" standalone="yes"?>
<Relationships xmlns="http://schemas.openxmlformats.org/package/2006/relationships"><Relationship Id="rId1" Type="http://schemas.openxmlformats.org/officeDocument/2006/relationships/image" Target="../media/image38.jp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3E6E84-0B6A-44EC-ADB8-9639775880DF}" type="doc">
      <dgm:prSet loTypeId="urn:microsoft.com/office/officeart/2005/8/layout/vList2" loCatId="list" qsTypeId="urn:microsoft.com/office/officeart/2005/8/quickstyle/3d1" qsCatId="3D" csTypeId="urn:microsoft.com/office/officeart/2005/8/colors/accent5_2" csCatId="accent5"/>
      <dgm:spPr/>
      <dgm:t>
        <a:bodyPr/>
        <a:lstStyle/>
        <a:p>
          <a:endParaRPr lang="en-IN"/>
        </a:p>
      </dgm:t>
    </dgm:pt>
    <dgm:pt modelId="{8E10D90C-5740-405E-B922-C608F6C99AFD}">
      <dgm:prSet/>
      <dgm:spPr/>
      <dgm:t>
        <a:bodyPr/>
        <a:lstStyle/>
        <a:p>
          <a:pPr rtl="0"/>
          <a:r>
            <a:rPr lang="en-IN"/>
            <a:t>Spring Boot JPA is a Java specification for managing relational data in Java applications. </a:t>
          </a:r>
        </a:p>
      </dgm:t>
    </dgm:pt>
    <dgm:pt modelId="{E1D45383-7594-463C-851C-C631A5631143}" type="parTrans" cxnId="{8340BF25-539E-4A6A-A5AB-A64E6DCD770C}">
      <dgm:prSet/>
      <dgm:spPr/>
      <dgm:t>
        <a:bodyPr/>
        <a:lstStyle/>
        <a:p>
          <a:endParaRPr lang="en-IN"/>
        </a:p>
      </dgm:t>
    </dgm:pt>
    <dgm:pt modelId="{D93B14AB-B361-42CB-B939-B143CB1ACD89}" type="sibTrans" cxnId="{8340BF25-539E-4A6A-A5AB-A64E6DCD770C}">
      <dgm:prSet/>
      <dgm:spPr/>
      <dgm:t>
        <a:bodyPr/>
        <a:lstStyle/>
        <a:p>
          <a:endParaRPr lang="en-IN"/>
        </a:p>
      </dgm:t>
    </dgm:pt>
    <dgm:pt modelId="{2E2CBE7A-07A9-4625-9BEB-4BF7033671AF}">
      <dgm:prSet/>
      <dgm:spPr/>
      <dgm:t>
        <a:bodyPr/>
        <a:lstStyle/>
        <a:p>
          <a:pPr rtl="0"/>
          <a:r>
            <a:rPr lang="en-IN"/>
            <a:t>It allows us to access and persist data between Java object/ class and relational database. </a:t>
          </a:r>
        </a:p>
      </dgm:t>
    </dgm:pt>
    <dgm:pt modelId="{21BEC69C-4F0C-46D1-8063-2B289F202CA5}" type="parTrans" cxnId="{3FACAA95-C708-4832-B729-989F4238939B}">
      <dgm:prSet/>
      <dgm:spPr/>
      <dgm:t>
        <a:bodyPr/>
        <a:lstStyle/>
        <a:p>
          <a:endParaRPr lang="en-IN"/>
        </a:p>
      </dgm:t>
    </dgm:pt>
    <dgm:pt modelId="{09796535-9522-4C68-99DF-DEF6ECC20319}" type="sibTrans" cxnId="{3FACAA95-C708-4832-B729-989F4238939B}">
      <dgm:prSet/>
      <dgm:spPr/>
      <dgm:t>
        <a:bodyPr/>
        <a:lstStyle/>
        <a:p>
          <a:endParaRPr lang="en-IN"/>
        </a:p>
      </dgm:t>
    </dgm:pt>
    <dgm:pt modelId="{F5F18DC3-0566-4778-A6E2-7C5D56A9D652}">
      <dgm:prSet/>
      <dgm:spPr/>
      <dgm:t>
        <a:bodyPr/>
        <a:lstStyle/>
        <a:p>
          <a:pPr rtl="0"/>
          <a:r>
            <a:rPr lang="en-IN" dirty="0"/>
            <a:t>JPA follows Object-Relation Mapping (ORM). It is a set of interfaces. </a:t>
          </a:r>
        </a:p>
      </dgm:t>
    </dgm:pt>
    <dgm:pt modelId="{C47113BF-8C15-45FB-A598-991225EB7CF1}" type="parTrans" cxnId="{A466E573-AA60-4CAE-A42C-08FA4207C97A}">
      <dgm:prSet/>
      <dgm:spPr/>
      <dgm:t>
        <a:bodyPr/>
        <a:lstStyle/>
        <a:p>
          <a:endParaRPr lang="en-IN"/>
        </a:p>
      </dgm:t>
    </dgm:pt>
    <dgm:pt modelId="{A6DC7E26-1ED6-4E39-BD6D-C8856B156F0D}" type="sibTrans" cxnId="{A466E573-AA60-4CAE-A42C-08FA4207C97A}">
      <dgm:prSet/>
      <dgm:spPr/>
      <dgm:t>
        <a:bodyPr/>
        <a:lstStyle/>
        <a:p>
          <a:endParaRPr lang="en-IN"/>
        </a:p>
      </dgm:t>
    </dgm:pt>
    <dgm:pt modelId="{BDC04C53-CAEA-408F-B49A-9EB9F458E5A0}">
      <dgm:prSet/>
      <dgm:spPr/>
      <dgm:t>
        <a:bodyPr/>
        <a:lstStyle/>
        <a:p>
          <a:pPr rtl="0"/>
          <a:r>
            <a:rPr lang="en-IN"/>
            <a:t>It also provides a runtime EntityManager API for processing queries and transactions on the objects against the database. </a:t>
          </a:r>
        </a:p>
      </dgm:t>
    </dgm:pt>
    <dgm:pt modelId="{05A8870F-2B92-4336-9361-A50A8CF8FB6A}" type="parTrans" cxnId="{6859BA07-4609-409A-976F-BC12D740615A}">
      <dgm:prSet/>
      <dgm:spPr/>
      <dgm:t>
        <a:bodyPr/>
        <a:lstStyle/>
        <a:p>
          <a:endParaRPr lang="en-IN"/>
        </a:p>
      </dgm:t>
    </dgm:pt>
    <dgm:pt modelId="{7378F149-25AB-4D6D-91C3-032446A23A8E}" type="sibTrans" cxnId="{6859BA07-4609-409A-976F-BC12D740615A}">
      <dgm:prSet/>
      <dgm:spPr/>
      <dgm:t>
        <a:bodyPr/>
        <a:lstStyle/>
        <a:p>
          <a:endParaRPr lang="en-IN"/>
        </a:p>
      </dgm:t>
    </dgm:pt>
    <dgm:pt modelId="{41B3F879-CAE3-47A7-A294-F755F5574AB3}">
      <dgm:prSet/>
      <dgm:spPr/>
      <dgm:t>
        <a:bodyPr/>
        <a:lstStyle/>
        <a:p>
          <a:pPr rtl="0"/>
          <a:r>
            <a:rPr lang="en-IN"/>
            <a:t>It uses a platform-independent object-oriented query language JPQL (Java Persistent Query Language).</a:t>
          </a:r>
        </a:p>
      </dgm:t>
    </dgm:pt>
    <dgm:pt modelId="{8CC21202-0762-488D-BD2B-ECB83667364C}" type="parTrans" cxnId="{5D976911-A443-43C4-91B6-F61F76567304}">
      <dgm:prSet/>
      <dgm:spPr/>
      <dgm:t>
        <a:bodyPr/>
        <a:lstStyle/>
        <a:p>
          <a:endParaRPr lang="en-IN"/>
        </a:p>
      </dgm:t>
    </dgm:pt>
    <dgm:pt modelId="{9BEAD791-D8B1-4E9A-8199-9B55F5E41A7C}" type="sibTrans" cxnId="{5D976911-A443-43C4-91B6-F61F76567304}">
      <dgm:prSet/>
      <dgm:spPr/>
      <dgm:t>
        <a:bodyPr/>
        <a:lstStyle/>
        <a:p>
          <a:endParaRPr lang="en-IN"/>
        </a:p>
      </dgm:t>
    </dgm:pt>
    <dgm:pt modelId="{3DC951FF-0D4C-4880-A696-5D693B7D0A18}" type="pres">
      <dgm:prSet presAssocID="{A23E6E84-0B6A-44EC-ADB8-9639775880DF}" presName="linear" presStyleCnt="0">
        <dgm:presLayoutVars>
          <dgm:animLvl val="lvl"/>
          <dgm:resizeHandles val="exact"/>
        </dgm:presLayoutVars>
      </dgm:prSet>
      <dgm:spPr/>
    </dgm:pt>
    <dgm:pt modelId="{3D9565CF-5AE6-42A3-93F5-C11EFAF5FA7E}" type="pres">
      <dgm:prSet presAssocID="{8E10D90C-5740-405E-B922-C608F6C99AFD}" presName="parentText" presStyleLbl="node1" presStyleIdx="0" presStyleCnt="5">
        <dgm:presLayoutVars>
          <dgm:chMax val="0"/>
          <dgm:bulletEnabled val="1"/>
        </dgm:presLayoutVars>
      </dgm:prSet>
      <dgm:spPr/>
    </dgm:pt>
    <dgm:pt modelId="{5A0836D4-5310-470D-90AE-145C452C8BB5}" type="pres">
      <dgm:prSet presAssocID="{D93B14AB-B361-42CB-B939-B143CB1ACD89}" presName="spacer" presStyleCnt="0"/>
      <dgm:spPr/>
    </dgm:pt>
    <dgm:pt modelId="{972E975B-3293-4B7F-86E7-A00439418623}" type="pres">
      <dgm:prSet presAssocID="{2E2CBE7A-07A9-4625-9BEB-4BF7033671AF}" presName="parentText" presStyleLbl="node1" presStyleIdx="1" presStyleCnt="5">
        <dgm:presLayoutVars>
          <dgm:chMax val="0"/>
          <dgm:bulletEnabled val="1"/>
        </dgm:presLayoutVars>
      </dgm:prSet>
      <dgm:spPr/>
    </dgm:pt>
    <dgm:pt modelId="{29326E84-2289-4BE7-A66B-ECCC518E2B00}" type="pres">
      <dgm:prSet presAssocID="{09796535-9522-4C68-99DF-DEF6ECC20319}" presName="spacer" presStyleCnt="0"/>
      <dgm:spPr/>
    </dgm:pt>
    <dgm:pt modelId="{889F14FF-AC0F-4398-8087-200EC9A120B5}" type="pres">
      <dgm:prSet presAssocID="{F5F18DC3-0566-4778-A6E2-7C5D56A9D652}" presName="parentText" presStyleLbl="node1" presStyleIdx="2" presStyleCnt="5">
        <dgm:presLayoutVars>
          <dgm:chMax val="0"/>
          <dgm:bulletEnabled val="1"/>
        </dgm:presLayoutVars>
      </dgm:prSet>
      <dgm:spPr/>
    </dgm:pt>
    <dgm:pt modelId="{AF1C164F-02A2-4426-B3E0-0E5D4EEC1C3E}" type="pres">
      <dgm:prSet presAssocID="{A6DC7E26-1ED6-4E39-BD6D-C8856B156F0D}" presName="spacer" presStyleCnt="0"/>
      <dgm:spPr/>
    </dgm:pt>
    <dgm:pt modelId="{F0B32923-C62F-4CC4-9F78-0AA9CABAD363}" type="pres">
      <dgm:prSet presAssocID="{BDC04C53-CAEA-408F-B49A-9EB9F458E5A0}" presName="parentText" presStyleLbl="node1" presStyleIdx="3" presStyleCnt="5">
        <dgm:presLayoutVars>
          <dgm:chMax val="0"/>
          <dgm:bulletEnabled val="1"/>
        </dgm:presLayoutVars>
      </dgm:prSet>
      <dgm:spPr/>
    </dgm:pt>
    <dgm:pt modelId="{E4BD0647-ED7D-4C61-B47F-7791C8BB2A65}" type="pres">
      <dgm:prSet presAssocID="{7378F149-25AB-4D6D-91C3-032446A23A8E}" presName="spacer" presStyleCnt="0"/>
      <dgm:spPr/>
    </dgm:pt>
    <dgm:pt modelId="{BFC8F32A-BC30-4BBB-887B-4B7A6548C0A0}" type="pres">
      <dgm:prSet presAssocID="{41B3F879-CAE3-47A7-A294-F755F5574AB3}" presName="parentText" presStyleLbl="node1" presStyleIdx="4" presStyleCnt="5">
        <dgm:presLayoutVars>
          <dgm:chMax val="0"/>
          <dgm:bulletEnabled val="1"/>
        </dgm:presLayoutVars>
      </dgm:prSet>
      <dgm:spPr/>
    </dgm:pt>
  </dgm:ptLst>
  <dgm:cxnLst>
    <dgm:cxn modelId="{6859BA07-4609-409A-976F-BC12D740615A}" srcId="{A23E6E84-0B6A-44EC-ADB8-9639775880DF}" destId="{BDC04C53-CAEA-408F-B49A-9EB9F458E5A0}" srcOrd="3" destOrd="0" parTransId="{05A8870F-2B92-4336-9361-A50A8CF8FB6A}" sibTransId="{7378F149-25AB-4D6D-91C3-032446A23A8E}"/>
    <dgm:cxn modelId="{5D976911-A443-43C4-91B6-F61F76567304}" srcId="{A23E6E84-0B6A-44EC-ADB8-9639775880DF}" destId="{41B3F879-CAE3-47A7-A294-F755F5574AB3}" srcOrd="4" destOrd="0" parTransId="{8CC21202-0762-488D-BD2B-ECB83667364C}" sibTransId="{9BEAD791-D8B1-4E9A-8199-9B55F5E41A7C}"/>
    <dgm:cxn modelId="{8340BF25-539E-4A6A-A5AB-A64E6DCD770C}" srcId="{A23E6E84-0B6A-44EC-ADB8-9639775880DF}" destId="{8E10D90C-5740-405E-B922-C608F6C99AFD}" srcOrd="0" destOrd="0" parTransId="{E1D45383-7594-463C-851C-C631A5631143}" sibTransId="{D93B14AB-B361-42CB-B939-B143CB1ACD89}"/>
    <dgm:cxn modelId="{2CE4005E-E5D3-4324-A2B3-8A62AEBE0FFD}" type="presOf" srcId="{BDC04C53-CAEA-408F-B49A-9EB9F458E5A0}" destId="{F0B32923-C62F-4CC4-9F78-0AA9CABAD363}" srcOrd="0" destOrd="0" presId="urn:microsoft.com/office/officeart/2005/8/layout/vList2"/>
    <dgm:cxn modelId="{A466E573-AA60-4CAE-A42C-08FA4207C97A}" srcId="{A23E6E84-0B6A-44EC-ADB8-9639775880DF}" destId="{F5F18DC3-0566-4778-A6E2-7C5D56A9D652}" srcOrd="2" destOrd="0" parTransId="{C47113BF-8C15-45FB-A598-991225EB7CF1}" sibTransId="{A6DC7E26-1ED6-4E39-BD6D-C8856B156F0D}"/>
    <dgm:cxn modelId="{C746648D-3C33-4019-9FB6-F44BE364C910}" type="presOf" srcId="{8E10D90C-5740-405E-B922-C608F6C99AFD}" destId="{3D9565CF-5AE6-42A3-93F5-C11EFAF5FA7E}" srcOrd="0" destOrd="0" presId="urn:microsoft.com/office/officeart/2005/8/layout/vList2"/>
    <dgm:cxn modelId="{3FACAA95-C708-4832-B729-989F4238939B}" srcId="{A23E6E84-0B6A-44EC-ADB8-9639775880DF}" destId="{2E2CBE7A-07A9-4625-9BEB-4BF7033671AF}" srcOrd="1" destOrd="0" parTransId="{21BEC69C-4F0C-46D1-8063-2B289F202CA5}" sibTransId="{09796535-9522-4C68-99DF-DEF6ECC20319}"/>
    <dgm:cxn modelId="{448D96A0-95D5-47C0-8990-50061C93E062}" type="presOf" srcId="{F5F18DC3-0566-4778-A6E2-7C5D56A9D652}" destId="{889F14FF-AC0F-4398-8087-200EC9A120B5}" srcOrd="0" destOrd="0" presId="urn:microsoft.com/office/officeart/2005/8/layout/vList2"/>
    <dgm:cxn modelId="{7F70F3D0-1E85-4CD4-ABD1-4CDCD1348D62}" type="presOf" srcId="{2E2CBE7A-07A9-4625-9BEB-4BF7033671AF}" destId="{972E975B-3293-4B7F-86E7-A00439418623}" srcOrd="0" destOrd="0" presId="urn:microsoft.com/office/officeart/2005/8/layout/vList2"/>
    <dgm:cxn modelId="{64AAE9E2-E348-4DAC-AC28-D3FC58EAD50F}" type="presOf" srcId="{41B3F879-CAE3-47A7-A294-F755F5574AB3}" destId="{BFC8F32A-BC30-4BBB-887B-4B7A6548C0A0}" srcOrd="0" destOrd="0" presId="urn:microsoft.com/office/officeart/2005/8/layout/vList2"/>
    <dgm:cxn modelId="{4065FFF1-3F2E-4278-A3DC-FE905D3BBAD0}" type="presOf" srcId="{A23E6E84-0B6A-44EC-ADB8-9639775880DF}" destId="{3DC951FF-0D4C-4880-A696-5D693B7D0A18}" srcOrd="0" destOrd="0" presId="urn:microsoft.com/office/officeart/2005/8/layout/vList2"/>
    <dgm:cxn modelId="{AB47E06B-7BBE-4908-963D-622E8EA32548}" type="presParOf" srcId="{3DC951FF-0D4C-4880-A696-5D693B7D0A18}" destId="{3D9565CF-5AE6-42A3-93F5-C11EFAF5FA7E}" srcOrd="0" destOrd="0" presId="urn:microsoft.com/office/officeart/2005/8/layout/vList2"/>
    <dgm:cxn modelId="{15603653-701E-46E9-AA82-3BEC26648754}" type="presParOf" srcId="{3DC951FF-0D4C-4880-A696-5D693B7D0A18}" destId="{5A0836D4-5310-470D-90AE-145C452C8BB5}" srcOrd="1" destOrd="0" presId="urn:microsoft.com/office/officeart/2005/8/layout/vList2"/>
    <dgm:cxn modelId="{011EB31F-FE34-4D08-B652-C84A94DB0363}" type="presParOf" srcId="{3DC951FF-0D4C-4880-A696-5D693B7D0A18}" destId="{972E975B-3293-4B7F-86E7-A00439418623}" srcOrd="2" destOrd="0" presId="urn:microsoft.com/office/officeart/2005/8/layout/vList2"/>
    <dgm:cxn modelId="{7561E0AB-57C2-40E4-B1AB-03041169F6AE}" type="presParOf" srcId="{3DC951FF-0D4C-4880-A696-5D693B7D0A18}" destId="{29326E84-2289-4BE7-A66B-ECCC518E2B00}" srcOrd="3" destOrd="0" presId="urn:microsoft.com/office/officeart/2005/8/layout/vList2"/>
    <dgm:cxn modelId="{F2350665-30B0-444F-9B86-14D59DF62AB4}" type="presParOf" srcId="{3DC951FF-0D4C-4880-A696-5D693B7D0A18}" destId="{889F14FF-AC0F-4398-8087-200EC9A120B5}" srcOrd="4" destOrd="0" presId="urn:microsoft.com/office/officeart/2005/8/layout/vList2"/>
    <dgm:cxn modelId="{0356422E-CDAB-497A-A758-14BC5A66E10A}" type="presParOf" srcId="{3DC951FF-0D4C-4880-A696-5D693B7D0A18}" destId="{AF1C164F-02A2-4426-B3E0-0E5D4EEC1C3E}" srcOrd="5" destOrd="0" presId="urn:microsoft.com/office/officeart/2005/8/layout/vList2"/>
    <dgm:cxn modelId="{83DDBEDB-187D-40EF-A7F1-2BC428A738FA}" type="presParOf" srcId="{3DC951FF-0D4C-4880-A696-5D693B7D0A18}" destId="{F0B32923-C62F-4CC4-9F78-0AA9CABAD363}" srcOrd="6" destOrd="0" presId="urn:microsoft.com/office/officeart/2005/8/layout/vList2"/>
    <dgm:cxn modelId="{2EAA22D4-0664-41AC-993B-31E4D345A026}" type="presParOf" srcId="{3DC951FF-0D4C-4880-A696-5D693B7D0A18}" destId="{E4BD0647-ED7D-4C61-B47F-7791C8BB2A65}" srcOrd="7" destOrd="0" presId="urn:microsoft.com/office/officeart/2005/8/layout/vList2"/>
    <dgm:cxn modelId="{237CCC1B-FA64-44C5-9BD1-6E75F04FEB7E}" type="presParOf" srcId="{3DC951FF-0D4C-4880-A696-5D693B7D0A18}" destId="{BFC8F32A-BC30-4BBB-887B-4B7A6548C0A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21057A-ADE8-46A1-9742-A602472D5E52}" type="doc">
      <dgm:prSet loTypeId="urn:microsoft.com/office/officeart/2005/8/layout/vList2" loCatId="list" qsTypeId="urn:microsoft.com/office/officeart/2005/8/quickstyle/3d3" qsCatId="3D" csTypeId="urn:microsoft.com/office/officeart/2005/8/colors/accent1_2" csCatId="accent1"/>
      <dgm:spPr/>
      <dgm:t>
        <a:bodyPr/>
        <a:lstStyle/>
        <a:p>
          <a:endParaRPr lang="en-IN"/>
        </a:p>
      </dgm:t>
    </dgm:pt>
    <dgm:pt modelId="{E5A928E8-5F02-4600-8124-BF8163E7B58A}">
      <dgm:prSet/>
      <dgm:spPr/>
      <dgm:t>
        <a:bodyPr/>
        <a:lstStyle/>
        <a:p>
          <a:pPr rtl="0"/>
          <a:r>
            <a:rPr lang="en-IN"/>
            <a:t>CRUD methods of CrudRepository are transactional by default. </a:t>
          </a:r>
        </a:p>
      </dgm:t>
    </dgm:pt>
    <dgm:pt modelId="{D55C61CE-E88A-4CC8-9CE9-E4DA93D0FE25}" type="parTrans" cxnId="{A081B817-5857-43A1-B9F8-E4F4FB7A810A}">
      <dgm:prSet/>
      <dgm:spPr/>
      <dgm:t>
        <a:bodyPr/>
        <a:lstStyle/>
        <a:p>
          <a:endParaRPr lang="en-IN"/>
        </a:p>
      </dgm:t>
    </dgm:pt>
    <dgm:pt modelId="{5631946D-890A-4C5C-8DA7-11474EDA5BA6}" type="sibTrans" cxnId="{A081B817-5857-43A1-B9F8-E4F4FB7A810A}">
      <dgm:prSet/>
      <dgm:spPr/>
      <dgm:t>
        <a:bodyPr/>
        <a:lstStyle/>
        <a:p>
          <a:endParaRPr lang="en-IN"/>
        </a:p>
      </dgm:t>
    </dgm:pt>
    <dgm:pt modelId="{B80077FB-5B18-4163-8B87-238A54604282}">
      <dgm:prSet/>
      <dgm:spPr/>
      <dgm:t>
        <a:bodyPr/>
        <a:lstStyle/>
        <a:p>
          <a:pPr rtl="0"/>
          <a:r>
            <a:rPr lang="en-IN"/>
            <a:t>They are annotated with @Transactional annotation with default settings in implementation class at runtime. </a:t>
          </a:r>
        </a:p>
      </dgm:t>
    </dgm:pt>
    <dgm:pt modelId="{A3CB15C9-EEB6-42BC-B0CF-AA1894ACB005}" type="parTrans" cxnId="{0F528EC2-AFF1-431B-8322-ADBDAB68601D}">
      <dgm:prSet/>
      <dgm:spPr/>
      <dgm:t>
        <a:bodyPr/>
        <a:lstStyle/>
        <a:p>
          <a:endParaRPr lang="en-IN"/>
        </a:p>
      </dgm:t>
    </dgm:pt>
    <dgm:pt modelId="{0B43A4F3-F63F-4CFB-8FFC-CE61A1E7E55D}" type="sibTrans" cxnId="{0F528EC2-AFF1-431B-8322-ADBDAB68601D}">
      <dgm:prSet/>
      <dgm:spPr/>
      <dgm:t>
        <a:bodyPr/>
        <a:lstStyle/>
        <a:p>
          <a:endParaRPr lang="en-IN"/>
        </a:p>
      </dgm:t>
    </dgm:pt>
    <dgm:pt modelId="{906678EE-95B8-4DB4-98E4-EA877768A5FD}">
      <dgm:prSet/>
      <dgm:spPr/>
      <dgm:t>
        <a:bodyPr/>
        <a:lstStyle/>
        <a:p>
          <a:pPr rtl="0"/>
          <a:r>
            <a:rPr lang="en-IN"/>
            <a:t>For reading operation readOnly flag is set to true. </a:t>
          </a:r>
        </a:p>
      </dgm:t>
    </dgm:pt>
    <dgm:pt modelId="{BC23D3AA-ECC5-47F8-9783-1492CEC96A04}" type="parTrans" cxnId="{C3497795-FDE5-4425-BBC6-2547B581BF3F}">
      <dgm:prSet/>
      <dgm:spPr/>
      <dgm:t>
        <a:bodyPr/>
        <a:lstStyle/>
        <a:p>
          <a:endParaRPr lang="en-IN"/>
        </a:p>
      </dgm:t>
    </dgm:pt>
    <dgm:pt modelId="{ED06CCFF-26A3-439B-BB90-2A9659C63235}" type="sibTrans" cxnId="{C3497795-FDE5-4425-BBC6-2547B581BF3F}">
      <dgm:prSet/>
      <dgm:spPr/>
      <dgm:t>
        <a:bodyPr/>
        <a:lstStyle/>
        <a:p>
          <a:endParaRPr lang="en-IN"/>
        </a:p>
      </dgm:t>
    </dgm:pt>
    <dgm:pt modelId="{2D84FC7D-DEDD-4517-90A7-162F2DADA062}">
      <dgm:prSet/>
      <dgm:spPr/>
      <dgm:t>
        <a:bodyPr/>
        <a:lstStyle/>
        <a:p>
          <a:pPr rtl="0"/>
          <a:r>
            <a:rPr lang="en-IN"/>
            <a:t>To override default transactional settings of any CrudRepository methods </a:t>
          </a:r>
        </a:p>
      </dgm:t>
    </dgm:pt>
    <dgm:pt modelId="{8EEA9D38-6256-46EB-83D2-88940C0C8D2E}" type="parTrans" cxnId="{F258EBDC-79C7-48FF-BCFC-D4F77043DF5E}">
      <dgm:prSet/>
      <dgm:spPr/>
      <dgm:t>
        <a:bodyPr/>
        <a:lstStyle/>
        <a:p>
          <a:endParaRPr lang="en-IN"/>
        </a:p>
      </dgm:t>
    </dgm:pt>
    <dgm:pt modelId="{C8427067-87E9-4812-8B7E-149B53CA434B}" type="sibTrans" cxnId="{F258EBDC-79C7-48FF-BCFC-D4F77043DF5E}">
      <dgm:prSet/>
      <dgm:spPr/>
      <dgm:t>
        <a:bodyPr/>
        <a:lstStyle/>
        <a:p>
          <a:endParaRPr lang="en-IN"/>
        </a:p>
      </dgm:t>
    </dgm:pt>
    <dgm:pt modelId="{979D0886-CDA2-42A7-9BB9-5CF1D266EA00}">
      <dgm:prSet/>
      <dgm:spPr/>
      <dgm:t>
        <a:bodyPr/>
        <a:lstStyle/>
        <a:p>
          <a:pPr rtl="0"/>
          <a:r>
            <a:rPr lang="en-IN"/>
            <a:t>we need to override that method in our interface and annotate with @Transactional using required configurations.</a:t>
          </a:r>
        </a:p>
      </dgm:t>
    </dgm:pt>
    <dgm:pt modelId="{E29A9624-B16F-4DE4-9710-27C48A6024A4}" type="parTrans" cxnId="{E32D2D74-B79C-42AF-8BDA-5BE8C739377D}">
      <dgm:prSet/>
      <dgm:spPr/>
      <dgm:t>
        <a:bodyPr/>
        <a:lstStyle/>
        <a:p>
          <a:endParaRPr lang="en-IN"/>
        </a:p>
      </dgm:t>
    </dgm:pt>
    <dgm:pt modelId="{F2A7A8A1-78AC-42E9-AFBF-4FDC399D5231}" type="sibTrans" cxnId="{E32D2D74-B79C-42AF-8BDA-5BE8C739377D}">
      <dgm:prSet/>
      <dgm:spPr/>
      <dgm:t>
        <a:bodyPr/>
        <a:lstStyle/>
        <a:p>
          <a:endParaRPr lang="en-IN"/>
        </a:p>
      </dgm:t>
    </dgm:pt>
    <dgm:pt modelId="{D1328FCC-4643-42C8-ADF6-0572453D02E3}" type="pres">
      <dgm:prSet presAssocID="{8321057A-ADE8-46A1-9742-A602472D5E52}" presName="linear" presStyleCnt="0">
        <dgm:presLayoutVars>
          <dgm:animLvl val="lvl"/>
          <dgm:resizeHandles val="exact"/>
        </dgm:presLayoutVars>
      </dgm:prSet>
      <dgm:spPr/>
    </dgm:pt>
    <dgm:pt modelId="{EB00495B-4997-45C9-AE1A-DD7CC6AF344B}" type="pres">
      <dgm:prSet presAssocID="{E5A928E8-5F02-4600-8124-BF8163E7B58A}" presName="parentText" presStyleLbl="node1" presStyleIdx="0" presStyleCnt="4" custLinFactY="-11852" custLinFactNeighborY="-100000">
        <dgm:presLayoutVars>
          <dgm:chMax val="0"/>
          <dgm:bulletEnabled val="1"/>
        </dgm:presLayoutVars>
      </dgm:prSet>
      <dgm:spPr/>
    </dgm:pt>
    <dgm:pt modelId="{1761CFAC-7B90-41A4-8FEF-748F8E6C29D9}" type="pres">
      <dgm:prSet presAssocID="{5631946D-890A-4C5C-8DA7-11474EDA5BA6}" presName="spacer" presStyleCnt="0"/>
      <dgm:spPr/>
    </dgm:pt>
    <dgm:pt modelId="{35D5EF54-34C1-487D-886E-A5E0E21AFC7D}" type="pres">
      <dgm:prSet presAssocID="{B80077FB-5B18-4163-8B87-238A54604282}" presName="parentText" presStyleLbl="node1" presStyleIdx="1" presStyleCnt="4">
        <dgm:presLayoutVars>
          <dgm:chMax val="0"/>
          <dgm:bulletEnabled val="1"/>
        </dgm:presLayoutVars>
      </dgm:prSet>
      <dgm:spPr/>
    </dgm:pt>
    <dgm:pt modelId="{AB5C3C2C-583F-408E-8C0A-8CEAB5CB2474}" type="pres">
      <dgm:prSet presAssocID="{0B43A4F3-F63F-4CFB-8FFC-CE61A1E7E55D}" presName="spacer" presStyleCnt="0"/>
      <dgm:spPr/>
    </dgm:pt>
    <dgm:pt modelId="{EB96E207-C0E6-4030-8524-06CF613122E6}" type="pres">
      <dgm:prSet presAssocID="{906678EE-95B8-4DB4-98E4-EA877768A5FD}" presName="parentText" presStyleLbl="node1" presStyleIdx="2" presStyleCnt="4">
        <dgm:presLayoutVars>
          <dgm:chMax val="0"/>
          <dgm:bulletEnabled val="1"/>
        </dgm:presLayoutVars>
      </dgm:prSet>
      <dgm:spPr/>
    </dgm:pt>
    <dgm:pt modelId="{848F9CCB-06B4-46ED-8D47-D9F9CCDDE1A0}" type="pres">
      <dgm:prSet presAssocID="{ED06CCFF-26A3-439B-BB90-2A9659C63235}" presName="spacer" presStyleCnt="0"/>
      <dgm:spPr/>
    </dgm:pt>
    <dgm:pt modelId="{4C03511D-53FD-47EC-82CB-29DACBAC869C}" type="pres">
      <dgm:prSet presAssocID="{2D84FC7D-DEDD-4517-90A7-162F2DADA062}" presName="parentText" presStyleLbl="node1" presStyleIdx="3" presStyleCnt="4">
        <dgm:presLayoutVars>
          <dgm:chMax val="0"/>
          <dgm:bulletEnabled val="1"/>
        </dgm:presLayoutVars>
      </dgm:prSet>
      <dgm:spPr/>
    </dgm:pt>
    <dgm:pt modelId="{17DC7CDA-EA13-4B84-8A6B-04D793EBDBB2}" type="pres">
      <dgm:prSet presAssocID="{2D84FC7D-DEDD-4517-90A7-162F2DADA062}" presName="childText" presStyleLbl="revTx" presStyleIdx="0" presStyleCnt="1">
        <dgm:presLayoutVars>
          <dgm:bulletEnabled val="1"/>
        </dgm:presLayoutVars>
      </dgm:prSet>
      <dgm:spPr/>
    </dgm:pt>
  </dgm:ptLst>
  <dgm:cxnLst>
    <dgm:cxn modelId="{A081B817-5857-43A1-B9F8-E4F4FB7A810A}" srcId="{8321057A-ADE8-46A1-9742-A602472D5E52}" destId="{E5A928E8-5F02-4600-8124-BF8163E7B58A}" srcOrd="0" destOrd="0" parTransId="{D55C61CE-E88A-4CC8-9CE9-E4DA93D0FE25}" sibTransId="{5631946D-890A-4C5C-8DA7-11474EDA5BA6}"/>
    <dgm:cxn modelId="{9EE79B37-A172-4189-8044-217A7E258BE4}" type="presOf" srcId="{E5A928E8-5F02-4600-8124-BF8163E7B58A}" destId="{EB00495B-4997-45C9-AE1A-DD7CC6AF344B}" srcOrd="0" destOrd="0" presId="urn:microsoft.com/office/officeart/2005/8/layout/vList2"/>
    <dgm:cxn modelId="{E32D2D74-B79C-42AF-8BDA-5BE8C739377D}" srcId="{2D84FC7D-DEDD-4517-90A7-162F2DADA062}" destId="{979D0886-CDA2-42A7-9BB9-5CF1D266EA00}" srcOrd="0" destOrd="0" parTransId="{E29A9624-B16F-4DE4-9710-27C48A6024A4}" sibTransId="{F2A7A8A1-78AC-42E9-AFBF-4FDC399D5231}"/>
    <dgm:cxn modelId="{926AC555-0681-4959-A45C-9396EF88A075}" type="presOf" srcId="{8321057A-ADE8-46A1-9742-A602472D5E52}" destId="{D1328FCC-4643-42C8-ADF6-0572453D02E3}" srcOrd="0" destOrd="0" presId="urn:microsoft.com/office/officeart/2005/8/layout/vList2"/>
    <dgm:cxn modelId="{C3497795-FDE5-4425-BBC6-2547B581BF3F}" srcId="{8321057A-ADE8-46A1-9742-A602472D5E52}" destId="{906678EE-95B8-4DB4-98E4-EA877768A5FD}" srcOrd="2" destOrd="0" parTransId="{BC23D3AA-ECC5-47F8-9783-1492CEC96A04}" sibTransId="{ED06CCFF-26A3-439B-BB90-2A9659C63235}"/>
    <dgm:cxn modelId="{4C18E398-E7C8-4B31-906D-8AA6F5F28919}" type="presOf" srcId="{906678EE-95B8-4DB4-98E4-EA877768A5FD}" destId="{EB96E207-C0E6-4030-8524-06CF613122E6}" srcOrd="0" destOrd="0" presId="urn:microsoft.com/office/officeart/2005/8/layout/vList2"/>
    <dgm:cxn modelId="{F9FCC9A0-3F26-49B8-8E83-5EC9562A9BC5}" type="presOf" srcId="{B80077FB-5B18-4163-8B87-238A54604282}" destId="{35D5EF54-34C1-487D-886E-A5E0E21AFC7D}" srcOrd="0" destOrd="0" presId="urn:microsoft.com/office/officeart/2005/8/layout/vList2"/>
    <dgm:cxn modelId="{563818B7-80CF-4FDF-9402-5FE382DA049C}" type="presOf" srcId="{2D84FC7D-DEDD-4517-90A7-162F2DADA062}" destId="{4C03511D-53FD-47EC-82CB-29DACBAC869C}" srcOrd="0" destOrd="0" presId="urn:microsoft.com/office/officeart/2005/8/layout/vList2"/>
    <dgm:cxn modelId="{0F528EC2-AFF1-431B-8322-ADBDAB68601D}" srcId="{8321057A-ADE8-46A1-9742-A602472D5E52}" destId="{B80077FB-5B18-4163-8B87-238A54604282}" srcOrd="1" destOrd="0" parTransId="{A3CB15C9-EEB6-42BC-B0CF-AA1894ACB005}" sibTransId="{0B43A4F3-F63F-4CFB-8FFC-CE61A1E7E55D}"/>
    <dgm:cxn modelId="{F258EBDC-79C7-48FF-BCFC-D4F77043DF5E}" srcId="{8321057A-ADE8-46A1-9742-A602472D5E52}" destId="{2D84FC7D-DEDD-4517-90A7-162F2DADA062}" srcOrd="3" destOrd="0" parTransId="{8EEA9D38-6256-46EB-83D2-88940C0C8D2E}" sibTransId="{C8427067-87E9-4812-8B7E-149B53CA434B}"/>
    <dgm:cxn modelId="{D419C3FB-C9D3-4F38-A51B-112180F6857B}" type="presOf" srcId="{979D0886-CDA2-42A7-9BB9-5CF1D266EA00}" destId="{17DC7CDA-EA13-4B84-8A6B-04D793EBDBB2}" srcOrd="0" destOrd="0" presId="urn:microsoft.com/office/officeart/2005/8/layout/vList2"/>
    <dgm:cxn modelId="{FBA8B323-B1BF-4287-A186-BC8B8E642048}" type="presParOf" srcId="{D1328FCC-4643-42C8-ADF6-0572453D02E3}" destId="{EB00495B-4997-45C9-AE1A-DD7CC6AF344B}" srcOrd="0" destOrd="0" presId="urn:microsoft.com/office/officeart/2005/8/layout/vList2"/>
    <dgm:cxn modelId="{8650EDE9-C3E3-4299-B8CA-E7565E25EB12}" type="presParOf" srcId="{D1328FCC-4643-42C8-ADF6-0572453D02E3}" destId="{1761CFAC-7B90-41A4-8FEF-748F8E6C29D9}" srcOrd="1" destOrd="0" presId="urn:microsoft.com/office/officeart/2005/8/layout/vList2"/>
    <dgm:cxn modelId="{7077D1CC-C760-47F4-9182-57E5E1F9140A}" type="presParOf" srcId="{D1328FCC-4643-42C8-ADF6-0572453D02E3}" destId="{35D5EF54-34C1-487D-886E-A5E0E21AFC7D}" srcOrd="2" destOrd="0" presId="urn:microsoft.com/office/officeart/2005/8/layout/vList2"/>
    <dgm:cxn modelId="{ED4CDADB-7088-4671-8A65-DF338650814C}" type="presParOf" srcId="{D1328FCC-4643-42C8-ADF6-0572453D02E3}" destId="{AB5C3C2C-583F-408E-8C0A-8CEAB5CB2474}" srcOrd="3" destOrd="0" presId="urn:microsoft.com/office/officeart/2005/8/layout/vList2"/>
    <dgm:cxn modelId="{563B36D1-AD88-42A8-B67D-191CD82E61C4}" type="presParOf" srcId="{D1328FCC-4643-42C8-ADF6-0572453D02E3}" destId="{EB96E207-C0E6-4030-8524-06CF613122E6}" srcOrd="4" destOrd="0" presId="urn:microsoft.com/office/officeart/2005/8/layout/vList2"/>
    <dgm:cxn modelId="{533A769A-A0B9-449E-8D3D-D7A816426C13}" type="presParOf" srcId="{D1328FCC-4643-42C8-ADF6-0572453D02E3}" destId="{848F9CCB-06B4-46ED-8D47-D9F9CCDDE1A0}" srcOrd="5" destOrd="0" presId="urn:microsoft.com/office/officeart/2005/8/layout/vList2"/>
    <dgm:cxn modelId="{6A071007-A38F-4FC0-853C-4058EBFF9A65}" type="presParOf" srcId="{D1328FCC-4643-42C8-ADF6-0572453D02E3}" destId="{4C03511D-53FD-47EC-82CB-29DACBAC869C}" srcOrd="6" destOrd="0" presId="urn:microsoft.com/office/officeart/2005/8/layout/vList2"/>
    <dgm:cxn modelId="{0F849026-053E-4EA2-A743-E6631C7802FF}" type="presParOf" srcId="{D1328FCC-4643-42C8-ADF6-0572453D02E3}" destId="{17DC7CDA-EA13-4B84-8A6B-04D793EBDBB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2E5292F-AC75-4373-A647-737EE25A055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42418064-E369-4907-8753-6E1DA118FC73}">
      <dgm:prSet/>
      <dgm:spPr/>
      <dgm:t>
        <a:bodyPr/>
        <a:lstStyle/>
        <a:p>
          <a:pPr rtl="0"/>
          <a:r>
            <a:rPr lang="en-IN" b="1" dirty="0"/>
            <a:t>Building REST services with Spring Boot</a:t>
          </a:r>
          <a:endParaRPr lang="en-IN" dirty="0"/>
        </a:p>
      </dgm:t>
    </dgm:pt>
    <dgm:pt modelId="{E455E32E-305C-4A50-8DD7-01408DC8DC40}" type="parTrans" cxnId="{9CFCD75F-3E50-405B-B0B8-BCAACEA62F46}">
      <dgm:prSet/>
      <dgm:spPr/>
      <dgm:t>
        <a:bodyPr/>
        <a:lstStyle/>
        <a:p>
          <a:endParaRPr lang="en-IN"/>
        </a:p>
      </dgm:t>
    </dgm:pt>
    <dgm:pt modelId="{424E2F08-147B-4A38-9784-A192EF0D692F}" type="sibTrans" cxnId="{9CFCD75F-3E50-405B-B0B8-BCAACEA62F46}">
      <dgm:prSet/>
      <dgm:spPr/>
      <dgm:t>
        <a:bodyPr/>
        <a:lstStyle/>
        <a:p>
          <a:endParaRPr lang="en-IN"/>
        </a:p>
      </dgm:t>
    </dgm:pt>
    <dgm:pt modelId="{45EA4BCB-1579-4A91-9C62-FB46337E29F4}" type="pres">
      <dgm:prSet presAssocID="{C2E5292F-AC75-4373-A647-737EE25A0557}" presName="linearFlow" presStyleCnt="0">
        <dgm:presLayoutVars>
          <dgm:dir/>
          <dgm:resizeHandles val="exact"/>
        </dgm:presLayoutVars>
      </dgm:prSet>
      <dgm:spPr/>
    </dgm:pt>
    <dgm:pt modelId="{80D0B826-F001-4A61-B113-DA81A16A798A}" type="pres">
      <dgm:prSet presAssocID="{42418064-E369-4907-8753-6E1DA118FC73}" presName="composite" presStyleCnt="0"/>
      <dgm:spPr/>
    </dgm:pt>
    <dgm:pt modelId="{5FD12DE3-0CB4-4D8A-AF03-6D4695F40AE8}" type="pres">
      <dgm:prSet presAssocID="{42418064-E369-4907-8753-6E1DA118FC73}" presName="imgShp" presStyleLbl="fgImgPlace1" presStyleIdx="0" presStyleCnt="1" custLinFactNeighborX="-10743"/>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FE2AF52B-EB50-424B-B224-A7F25C7F8A3A}" type="pres">
      <dgm:prSet presAssocID="{42418064-E369-4907-8753-6E1DA118FC73}" presName="txShp" presStyleLbl="node1" presStyleIdx="0" presStyleCnt="1" custScaleX="115167">
        <dgm:presLayoutVars>
          <dgm:bulletEnabled val="1"/>
        </dgm:presLayoutVars>
      </dgm:prSet>
      <dgm:spPr/>
    </dgm:pt>
  </dgm:ptLst>
  <dgm:cxnLst>
    <dgm:cxn modelId="{04BBD02C-BB3E-41E7-B0AE-34A2C9BC1328}" type="presOf" srcId="{C2E5292F-AC75-4373-A647-737EE25A0557}" destId="{45EA4BCB-1579-4A91-9C62-FB46337E29F4}" srcOrd="0" destOrd="0" presId="urn:microsoft.com/office/officeart/2005/8/layout/vList3"/>
    <dgm:cxn modelId="{9CFCD75F-3E50-405B-B0B8-BCAACEA62F46}" srcId="{C2E5292F-AC75-4373-A647-737EE25A0557}" destId="{42418064-E369-4907-8753-6E1DA118FC73}" srcOrd="0" destOrd="0" parTransId="{E455E32E-305C-4A50-8DD7-01408DC8DC40}" sibTransId="{424E2F08-147B-4A38-9784-A192EF0D692F}"/>
    <dgm:cxn modelId="{5EAB1BA5-F9DE-4688-A576-FCBFA3386E8B}" type="presOf" srcId="{42418064-E369-4907-8753-6E1DA118FC73}" destId="{FE2AF52B-EB50-424B-B224-A7F25C7F8A3A}" srcOrd="0" destOrd="0" presId="urn:microsoft.com/office/officeart/2005/8/layout/vList3"/>
    <dgm:cxn modelId="{4D2320FD-A539-4445-87C2-2A6FE0D0E888}" type="presParOf" srcId="{45EA4BCB-1579-4A91-9C62-FB46337E29F4}" destId="{80D0B826-F001-4A61-B113-DA81A16A798A}" srcOrd="0" destOrd="0" presId="urn:microsoft.com/office/officeart/2005/8/layout/vList3"/>
    <dgm:cxn modelId="{E5A20323-9F00-488A-8AFF-57BEE51CA64E}" type="presParOf" srcId="{80D0B826-F001-4A61-B113-DA81A16A798A}" destId="{5FD12DE3-0CB4-4D8A-AF03-6D4695F40AE8}" srcOrd="0" destOrd="0" presId="urn:microsoft.com/office/officeart/2005/8/layout/vList3"/>
    <dgm:cxn modelId="{05AC7682-63DE-4DE9-AE68-246A9B8E8D55}" type="presParOf" srcId="{80D0B826-F001-4A61-B113-DA81A16A798A}" destId="{FE2AF52B-EB50-424B-B224-A7F25C7F8A3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FF142B6-22BD-4092-AB00-8C3FE3741BEA}" type="doc">
      <dgm:prSet loTypeId="urn:microsoft.com/office/officeart/2005/8/layout/vList2" loCatId="list" qsTypeId="urn:microsoft.com/office/officeart/2005/8/quickstyle/3d2" qsCatId="3D" csTypeId="urn:microsoft.com/office/officeart/2005/8/colors/accent0_1" csCatId="mainScheme"/>
      <dgm:spPr/>
      <dgm:t>
        <a:bodyPr/>
        <a:lstStyle/>
        <a:p>
          <a:endParaRPr lang="en-IN"/>
        </a:p>
      </dgm:t>
    </dgm:pt>
    <dgm:pt modelId="{29FD88E5-ED54-49C7-861C-D314AA8A5A86}">
      <dgm:prSet/>
      <dgm:spPr/>
      <dgm:t>
        <a:bodyPr/>
        <a:lstStyle/>
        <a:p>
          <a:pPr rtl="0"/>
          <a:r>
            <a:rPr lang="en-IN"/>
            <a:t>Web services are used as a medium in World Wide Web for communication between the client application and server application.</a:t>
          </a:r>
        </a:p>
      </dgm:t>
    </dgm:pt>
    <dgm:pt modelId="{1FD5E970-E76F-42BA-92CB-9B4812CB420F}" type="parTrans" cxnId="{CD40E89E-A986-41F9-B24C-2A57FA63A920}">
      <dgm:prSet/>
      <dgm:spPr/>
      <dgm:t>
        <a:bodyPr/>
        <a:lstStyle/>
        <a:p>
          <a:endParaRPr lang="en-IN"/>
        </a:p>
      </dgm:t>
    </dgm:pt>
    <dgm:pt modelId="{CC003FB0-B64E-4935-BF20-33008B5318E6}" type="sibTrans" cxnId="{CD40E89E-A986-41F9-B24C-2A57FA63A920}">
      <dgm:prSet/>
      <dgm:spPr/>
      <dgm:t>
        <a:bodyPr/>
        <a:lstStyle/>
        <a:p>
          <a:endParaRPr lang="en-IN"/>
        </a:p>
      </dgm:t>
    </dgm:pt>
    <dgm:pt modelId="{1C72DD15-52CD-4006-B204-525F4CA597C4}">
      <dgm:prSet/>
      <dgm:spPr/>
      <dgm:t>
        <a:bodyPr/>
        <a:lstStyle/>
        <a:p>
          <a:pPr rtl="0"/>
          <a:r>
            <a:rPr lang="en-IN"/>
            <a:t>It provides one platform for both the applications (client and server) so that multiple application can be built and communication can happen.</a:t>
          </a:r>
        </a:p>
      </dgm:t>
    </dgm:pt>
    <dgm:pt modelId="{735F1A19-B0F6-4276-9064-524257A1EDA4}" type="parTrans" cxnId="{5C854448-3086-4A27-9DE4-84A7495E4986}">
      <dgm:prSet/>
      <dgm:spPr/>
      <dgm:t>
        <a:bodyPr/>
        <a:lstStyle/>
        <a:p>
          <a:endParaRPr lang="en-IN"/>
        </a:p>
      </dgm:t>
    </dgm:pt>
    <dgm:pt modelId="{69A1E739-F7A2-43D7-B185-2B9BA8B93414}" type="sibTrans" cxnId="{5C854448-3086-4A27-9DE4-84A7495E4986}">
      <dgm:prSet/>
      <dgm:spPr/>
      <dgm:t>
        <a:bodyPr/>
        <a:lstStyle/>
        <a:p>
          <a:endParaRPr lang="en-IN"/>
        </a:p>
      </dgm:t>
    </dgm:pt>
    <dgm:pt modelId="{B3869D99-54BC-4394-BAAD-A981146C4D1A}">
      <dgm:prSet/>
      <dgm:spPr/>
      <dgm:t>
        <a:bodyPr/>
        <a:lstStyle/>
        <a:p>
          <a:pPr rtl="0"/>
          <a:r>
            <a:rPr lang="en-IN"/>
            <a:t>REST expanded as </a:t>
          </a:r>
          <a:r>
            <a:rPr lang="en-IN" b="1"/>
            <a:t>RE</a:t>
          </a:r>
          <a:r>
            <a:rPr lang="en-IN"/>
            <a:t>presentational </a:t>
          </a:r>
          <a:r>
            <a:rPr lang="en-IN" b="1"/>
            <a:t>S</a:t>
          </a:r>
          <a:r>
            <a:rPr lang="en-IN"/>
            <a:t>tate </a:t>
          </a:r>
          <a:r>
            <a:rPr lang="en-IN" b="1"/>
            <a:t>T</a:t>
          </a:r>
          <a:r>
            <a:rPr lang="en-IN"/>
            <a:t>ransfer.</a:t>
          </a:r>
        </a:p>
      </dgm:t>
    </dgm:pt>
    <dgm:pt modelId="{4718F9EF-FBCF-48FE-9F4C-F36BCEB58C58}" type="parTrans" cxnId="{D965DF70-D872-4C18-937D-F66FC14CFB72}">
      <dgm:prSet/>
      <dgm:spPr/>
      <dgm:t>
        <a:bodyPr/>
        <a:lstStyle/>
        <a:p>
          <a:endParaRPr lang="en-IN"/>
        </a:p>
      </dgm:t>
    </dgm:pt>
    <dgm:pt modelId="{22B459CA-0E51-4425-8F6F-B5254EC63D0A}" type="sibTrans" cxnId="{D965DF70-D872-4C18-937D-F66FC14CFB72}">
      <dgm:prSet/>
      <dgm:spPr/>
      <dgm:t>
        <a:bodyPr/>
        <a:lstStyle/>
        <a:p>
          <a:endParaRPr lang="en-IN"/>
        </a:p>
      </dgm:t>
    </dgm:pt>
    <dgm:pt modelId="{C08FE2CB-0F14-4DE8-881C-1E7CA2C53249}">
      <dgm:prSet/>
      <dgm:spPr/>
      <dgm:t>
        <a:bodyPr/>
        <a:lstStyle/>
        <a:p>
          <a:pPr rtl="0"/>
          <a:r>
            <a:rPr lang="en-IN"/>
            <a:t>REST is basically used for developing Web services which are maintainable, lightweight and scalable.</a:t>
          </a:r>
        </a:p>
      </dgm:t>
    </dgm:pt>
    <dgm:pt modelId="{59028503-BC1E-4C37-AEE6-C5AA3AD77F06}" type="parTrans" cxnId="{7D910D97-94CD-4F10-8E61-D4E9924ADEF0}">
      <dgm:prSet/>
      <dgm:spPr/>
      <dgm:t>
        <a:bodyPr/>
        <a:lstStyle/>
        <a:p>
          <a:endParaRPr lang="en-IN"/>
        </a:p>
      </dgm:t>
    </dgm:pt>
    <dgm:pt modelId="{098487E3-BB8B-461F-B93A-ABA96F9E8771}" type="sibTrans" cxnId="{7D910D97-94CD-4F10-8E61-D4E9924ADEF0}">
      <dgm:prSet/>
      <dgm:spPr/>
      <dgm:t>
        <a:bodyPr/>
        <a:lstStyle/>
        <a:p>
          <a:endParaRPr lang="en-IN"/>
        </a:p>
      </dgm:t>
    </dgm:pt>
    <dgm:pt modelId="{4AE26950-02EF-49EA-B896-D04245EDCF08}">
      <dgm:prSet/>
      <dgm:spPr/>
      <dgm:t>
        <a:bodyPr/>
        <a:lstStyle/>
        <a:p>
          <a:pPr rtl="0"/>
          <a:r>
            <a:rPr lang="en-IN"/>
            <a:t>Restful Web Services uses client-server architecture which is stateless.</a:t>
          </a:r>
        </a:p>
      </dgm:t>
    </dgm:pt>
    <dgm:pt modelId="{58AC9601-6387-4D56-8055-AD50A6D953A8}" type="parTrans" cxnId="{5B96F2DE-132B-4255-8C03-C12926583ADE}">
      <dgm:prSet/>
      <dgm:spPr/>
      <dgm:t>
        <a:bodyPr/>
        <a:lstStyle/>
        <a:p>
          <a:endParaRPr lang="en-IN"/>
        </a:p>
      </dgm:t>
    </dgm:pt>
    <dgm:pt modelId="{AFEF31F9-2832-4905-AF4B-ABA0A29722AC}" type="sibTrans" cxnId="{5B96F2DE-132B-4255-8C03-C12926583ADE}">
      <dgm:prSet/>
      <dgm:spPr/>
      <dgm:t>
        <a:bodyPr/>
        <a:lstStyle/>
        <a:p>
          <a:endParaRPr lang="en-IN"/>
        </a:p>
      </dgm:t>
    </dgm:pt>
    <dgm:pt modelId="{AF77066C-00C8-475C-A686-8179FCC64873}" type="pres">
      <dgm:prSet presAssocID="{EFF142B6-22BD-4092-AB00-8C3FE3741BEA}" presName="linear" presStyleCnt="0">
        <dgm:presLayoutVars>
          <dgm:animLvl val="lvl"/>
          <dgm:resizeHandles val="exact"/>
        </dgm:presLayoutVars>
      </dgm:prSet>
      <dgm:spPr/>
    </dgm:pt>
    <dgm:pt modelId="{1FB42E0F-F7E1-4DAD-9E59-33D79A7A1883}" type="pres">
      <dgm:prSet presAssocID="{29FD88E5-ED54-49C7-861C-D314AA8A5A86}" presName="parentText" presStyleLbl="node1" presStyleIdx="0" presStyleCnt="5">
        <dgm:presLayoutVars>
          <dgm:chMax val="0"/>
          <dgm:bulletEnabled val="1"/>
        </dgm:presLayoutVars>
      </dgm:prSet>
      <dgm:spPr/>
    </dgm:pt>
    <dgm:pt modelId="{4E143688-C456-4F4C-9181-16FE5350590B}" type="pres">
      <dgm:prSet presAssocID="{CC003FB0-B64E-4935-BF20-33008B5318E6}" presName="spacer" presStyleCnt="0"/>
      <dgm:spPr/>
    </dgm:pt>
    <dgm:pt modelId="{8B087912-9388-4810-BD2E-23699B75EE3C}" type="pres">
      <dgm:prSet presAssocID="{1C72DD15-52CD-4006-B204-525F4CA597C4}" presName="parentText" presStyleLbl="node1" presStyleIdx="1" presStyleCnt="5">
        <dgm:presLayoutVars>
          <dgm:chMax val="0"/>
          <dgm:bulletEnabled val="1"/>
        </dgm:presLayoutVars>
      </dgm:prSet>
      <dgm:spPr/>
    </dgm:pt>
    <dgm:pt modelId="{CE9A1ABF-93F7-4933-ADCD-E97DEA685D1B}" type="pres">
      <dgm:prSet presAssocID="{69A1E739-F7A2-43D7-B185-2B9BA8B93414}" presName="spacer" presStyleCnt="0"/>
      <dgm:spPr/>
    </dgm:pt>
    <dgm:pt modelId="{93D72AF8-0839-41D3-93FC-1E75B9B529D0}" type="pres">
      <dgm:prSet presAssocID="{B3869D99-54BC-4394-BAAD-A981146C4D1A}" presName="parentText" presStyleLbl="node1" presStyleIdx="2" presStyleCnt="5">
        <dgm:presLayoutVars>
          <dgm:chMax val="0"/>
          <dgm:bulletEnabled val="1"/>
        </dgm:presLayoutVars>
      </dgm:prSet>
      <dgm:spPr/>
    </dgm:pt>
    <dgm:pt modelId="{A6F9E958-F3FF-4224-9902-7104E6E5766E}" type="pres">
      <dgm:prSet presAssocID="{22B459CA-0E51-4425-8F6F-B5254EC63D0A}" presName="spacer" presStyleCnt="0"/>
      <dgm:spPr/>
    </dgm:pt>
    <dgm:pt modelId="{845294E6-F73D-40A0-ABED-D50DE6C14F10}" type="pres">
      <dgm:prSet presAssocID="{C08FE2CB-0F14-4DE8-881C-1E7CA2C53249}" presName="parentText" presStyleLbl="node1" presStyleIdx="3" presStyleCnt="5">
        <dgm:presLayoutVars>
          <dgm:chMax val="0"/>
          <dgm:bulletEnabled val="1"/>
        </dgm:presLayoutVars>
      </dgm:prSet>
      <dgm:spPr/>
    </dgm:pt>
    <dgm:pt modelId="{7CCD01C9-A651-4B0E-9C29-B2297BEE0509}" type="pres">
      <dgm:prSet presAssocID="{098487E3-BB8B-461F-B93A-ABA96F9E8771}" presName="spacer" presStyleCnt="0"/>
      <dgm:spPr/>
    </dgm:pt>
    <dgm:pt modelId="{D0B79B64-ED67-4179-827A-4F24E886F863}" type="pres">
      <dgm:prSet presAssocID="{4AE26950-02EF-49EA-B896-D04245EDCF08}" presName="parentText" presStyleLbl="node1" presStyleIdx="4" presStyleCnt="5">
        <dgm:presLayoutVars>
          <dgm:chMax val="0"/>
          <dgm:bulletEnabled val="1"/>
        </dgm:presLayoutVars>
      </dgm:prSet>
      <dgm:spPr/>
    </dgm:pt>
  </dgm:ptLst>
  <dgm:cxnLst>
    <dgm:cxn modelId="{19B3E820-DA2A-43AB-A835-901EFF79C6F3}" type="presOf" srcId="{4AE26950-02EF-49EA-B896-D04245EDCF08}" destId="{D0B79B64-ED67-4179-827A-4F24E886F863}" srcOrd="0" destOrd="0" presId="urn:microsoft.com/office/officeart/2005/8/layout/vList2"/>
    <dgm:cxn modelId="{5C854448-3086-4A27-9DE4-84A7495E4986}" srcId="{EFF142B6-22BD-4092-AB00-8C3FE3741BEA}" destId="{1C72DD15-52CD-4006-B204-525F4CA597C4}" srcOrd="1" destOrd="0" parTransId="{735F1A19-B0F6-4276-9064-524257A1EDA4}" sibTransId="{69A1E739-F7A2-43D7-B185-2B9BA8B93414}"/>
    <dgm:cxn modelId="{D965DF70-D872-4C18-937D-F66FC14CFB72}" srcId="{EFF142B6-22BD-4092-AB00-8C3FE3741BEA}" destId="{B3869D99-54BC-4394-BAAD-A981146C4D1A}" srcOrd="2" destOrd="0" parTransId="{4718F9EF-FBCF-48FE-9F4C-F36BCEB58C58}" sibTransId="{22B459CA-0E51-4425-8F6F-B5254EC63D0A}"/>
    <dgm:cxn modelId="{83375778-E9FD-47D4-A8CB-E2D48151CFED}" type="presOf" srcId="{B3869D99-54BC-4394-BAAD-A981146C4D1A}" destId="{93D72AF8-0839-41D3-93FC-1E75B9B529D0}" srcOrd="0" destOrd="0" presId="urn:microsoft.com/office/officeart/2005/8/layout/vList2"/>
    <dgm:cxn modelId="{A422C458-8128-4B8A-9FA9-1BB935AC505C}" type="presOf" srcId="{EFF142B6-22BD-4092-AB00-8C3FE3741BEA}" destId="{AF77066C-00C8-475C-A686-8179FCC64873}" srcOrd="0" destOrd="0" presId="urn:microsoft.com/office/officeart/2005/8/layout/vList2"/>
    <dgm:cxn modelId="{7D910D97-94CD-4F10-8E61-D4E9924ADEF0}" srcId="{EFF142B6-22BD-4092-AB00-8C3FE3741BEA}" destId="{C08FE2CB-0F14-4DE8-881C-1E7CA2C53249}" srcOrd="3" destOrd="0" parTransId="{59028503-BC1E-4C37-AEE6-C5AA3AD77F06}" sibTransId="{098487E3-BB8B-461F-B93A-ABA96F9E8771}"/>
    <dgm:cxn modelId="{CD40E89E-A986-41F9-B24C-2A57FA63A920}" srcId="{EFF142B6-22BD-4092-AB00-8C3FE3741BEA}" destId="{29FD88E5-ED54-49C7-861C-D314AA8A5A86}" srcOrd="0" destOrd="0" parTransId="{1FD5E970-E76F-42BA-92CB-9B4812CB420F}" sibTransId="{CC003FB0-B64E-4935-BF20-33008B5318E6}"/>
    <dgm:cxn modelId="{8CE77CBC-CAC8-4396-8290-532C107A4D76}" type="presOf" srcId="{C08FE2CB-0F14-4DE8-881C-1E7CA2C53249}" destId="{845294E6-F73D-40A0-ABED-D50DE6C14F10}" srcOrd="0" destOrd="0" presId="urn:microsoft.com/office/officeart/2005/8/layout/vList2"/>
    <dgm:cxn modelId="{5B96F2DE-132B-4255-8C03-C12926583ADE}" srcId="{EFF142B6-22BD-4092-AB00-8C3FE3741BEA}" destId="{4AE26950-02EF-49EA-B896-D04245EDCF08}" srcOrd="4" destOrd="0" parTransId="{58AC9601-6387-4D56-8055-AD50A6D953A8}" sibTransId="{AFEF31F9-2832-4905-AF4B-ABA0A29722AC}"/>
    <dgm:cxn modelId="{995534E3-2010-4794-9509-7FA18D1A60BE}" type="presOf" srcId="{1C72DD15-52CD-4006-B204-525F4CA597C4}" destId="{8B087912-9388-4810-BD2E-23699B75EE3C}" srcOrd="0" destOrd="0" presId="urn:microsoft.com/office/officeart/2005/8/layout/vList2"/>
    <dgm:cxn modelId="{43DFC9EE-1C50-4A0F-82D9-39C901FC4DA6}" type="presOf" srcId="{29FD88E5-ED54-49C7-861C-D314AA8A5A86}" destId="{1FB42E0F-F7E1-4DAD-9E59-33D79A7A1883}" srcOrd="0" destOrd="0" presId="urn:microsoft.com/office/officeart/2005/8/layout/vList2"/>
    <dgm:cxn modelId="{66C03A0C-DFD4-4773-BC6A-06ACEAAA9BC0}" type="presParOf" srcId="{AF77066C-00C8-475C-A686-8179FCC64873}" destId="{1FB42E0F-F7E1-4DAD-9E59-33D79A7A1883}" srcOrd="0" destOrd="0" presId="urn:microsoft.com/office/officeart/2005/8/layout/vList2"/>
    <dgm:cxn modelId="{C6792158-31BB-4F91-A613-4C3F12BC70A3}" type="presParOf" srcId="{AF77066C-00C8-475C-A686-8179FCC64873}" destId="{4E143688-C456-4F4C-9181-16FE5350590B}" srcOrd="1" destOrd="0" presId="urn:microsoft.com/office/officeart/2005/8/layout/vList2"/>
    <dgm:cxn modelId="{8F97C294-9A56-4D65-9CD4-9BBFAA535363}" type="presParOf" srcId="{AF77066C-00C8-475C-A686-8179FCC64873}" destId="{8B087912-9388-4810-BD2E-23699B75EE3C}" srcOrd="2" destOrd="0" presId="urn:microsoft.com/office/officeart/2005/8/layout/vList2"/>
    <dgm:cxn modelId="{406F1806-5776-46DC-BEC8-5E5425598644}" type="presParOf" srcId="{AF77066C-00C8-475C-A686-8179FCC64873}" destId="{CE9A1ABF-93F7-4933-ADCD-E97DEA685D1B}" srcOrd="3" destOrd="0" presId="urn:microsoft.com/office/officeart/2005/8/layout/vList2"/>
    <dgm:cxn modelId="{FD1B8A41-11B3-4006-BBB9-C6AF65A073B6}" type="presParOf" srcId="{AF77066C-00C8-475C-A686-8179FCC64873}" destId="{93D72AF8-0839-41D3-93FC-1E75B9B529D0}" srcOrd="4" destOrd="0" presId="urn:microsoft.com/office/officeart/2005/8/layout/vList2"/>
    <dgm:cxn modelId="{F7FB6C11-FC7D-44C6-836F-73F9D7123B99}" type="presParOf" srcId="{AF77066C-00C8-475C-A686-8179FCC64873}" destId="{A6F9E958-F3FF-4224-9902-7104E6E5766E}" srcOrd="5" destOrd="0" presId="urn:microsoft.com/office/officeart/2005/8/layout/vList2"/>
    <dgm:cxn modelId="{AD6C77C5-6D14-4ECC-B687-4188FABB9AEB}" type="presParOf" srcId="{AF77066C-00C8-475C-A686-8179FCC64873}" destId="{845294E6-F73D-40A0-ABED-D50DE6C14F10}" srcOrd="6" destOrd="0" presId="urn:microsoft.com/office/officeart/2005/8/layout/vList2"/>
    <dgm:cxn modelId="{71B94D8D-1322-4563-96CD-A15534A2CD11}" type="presParOf" srcId="{AF77066C-00C8-475C-A686-8179FCC64873}" destId="{7CCD01C9-A651-4B0E-9C29-B2297BEE0509}" srcOrd="7" destOrd="0" presId="urn:microsoft.com/office/officeart/2005/8/layout/vList2"/>
    <dgm:cxn modelId="{3A798F31-F42F-46D4-80D9-2BB5B3326959}" type="presParOf" srcId="{AF77066C-00C8-475C-A686-8179FCC64873}" destId="{D0B79B64-ED67-4179-827A-4F24E886F86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F0A8972-6F40-4A77-87EA-BA1E39043CC8}" type="doc">
      <dgm:prSet loTypeId="urn:microsoft.com/office/officeart/2005/8/layout/vList2" loCatId="list" qsTypeId="urn:microsoft.com/office/officeart/2005/8/quickstyle/3d1" qsCatId="3D" csTypeId="urn:microsoft.com/office/officeart/2005/8/colors/accent1_2" csCatId="accent1"/>
      <dgm:spPr/>
      <dgm:t>
        <a:bodyPr/>
        <a:lstStyle/>
        <a:p>
          <a:endParaRPr lang="en-IN"/>
        </a:p>
      </dgm:t>
    </dgm:pt>
    <dgm:pt modelId="{C2449D5F-6105-4759-93EA-F0A56EF092BD}">
      <dgm:prSet/>
      <dgm:spPr/>
      <dgm:t>
        <a:bodyPr/>
        <a:lstStyle/>
        <a:p>
          <a:pPr rtl="0"/>
          <a:r>
            <a:rPr lang="en-IN"/>
            <a:t>REST has quickly become the de-facto standard for building web services on the web because they’re easy to build and easy to consume.</a:t>
          </a:r>
        </a:p>
      </dgm:t>
    </dgm:pt>
    <dgm:pt modelId="{F27D2935-5A23-4200-BBF6-7525D9923069}" type="parTrans" cxnId="{7F5AA727-9C28-43D7-900B-B6C47C24FA28}">
      <dgm:prSet/>
      <dgm:spPr/>
      <dgm:t>
        <a:bodyPr/>
        <a:lstStyle/>
        <a:p>
          <a:endParaRPr lang="en-IN"/>
        </a:p>
      </dgm:t>
    </dgm:pt>
    <dgm:pt modelId="{6CFC35BC-A745-4096-A5BC-4A71926DE042}" type="sibTrans" cxnId="{7F5AA727-9C28-43D7-900B-B6C47C24FA28}">
      <dgm:prSet/>
      <dgm:spPr/>
      <dgm:t>
        <a:bodyPr/>
        <a:lstStyle/>
        <a:p>
          <a:endParaRPr lang="en-IN"/>
        </a:p>
      </dgm:t>
    </dgm:pt>
    <dgm:pt modelId="{569E22E1-D1ED-4478-A8B2-3D3155BA7904}">
      <dgm:prSet/>
      <dgm:spPr/>
      <dgm:t>
        <a:bodyPr/>
        <a:lstStyle/>
        <a:p>
          <a:pPr rtl="0"/>
          <a:r>
            <a:rPr lang="en-IN"/>
            <a:t>Http GET and POST both methods can be used by the REST Client applications.</a:t>
          </a:r>
        </a:p>
      </dgm:t>
    </dgm:pt>
    <dgm:pt modelId="{B13E56D0-7E21-4C67-88D4-01ADCE04690B}" type="parTrans" cxnId="{FD20C223-43FB-40FE-9F3D-3FE270650AAA}">
      <dgm:prSet/>
      <dgm:spPr/>
      <dgm:t>
        <a:bodyPr/>
        <a:lstStyle/>
        <a:p>
          <a:endParaRPr lang="en-IN"/>
        </a:p>
      </dgm:t>
    </dgm:pt>
    <dgm:pt modelId="{4EE7B03D-9CAD-4FDD-A6E7-CC357C493B4C}" type="sibTrans" cxnId="{FD20C223-43FB-40FE-9F3D-3FE270650AAA}">
      <dgm:prSet/>
      <dgm:spPr/>
      <dgm:t>
        <a:bodyPr/>
        <a:lstStyle/>
        <a:p>
          <a:endParaRPr lang="en-IN"/>
        </a:p>
      </dgm:t>
    </dgm:pt>
    <dgm:pt modelId="{6EE849F0-2C06-40D3-9DA6-FA9D5CD8ED9B}">
      <dgm:prSet/>
      <dgm:spPr/>
      <dgm:t>
        <a:bodyPr/>
        <a:lstStyle/>
        <a:p>
          <a:pPr rtl="0"/>
          <a:r>
            <a:rPr lang="en-IN"/>
            <a:t>REST Web services are lightweight as compared with the SOAP Web services. Additionally, REST APIs does not follow any standard.</a:t>
          </a:r>
        </a:p>
      </dgm:t>
    </dgm:pt>
    <dgm:pt modelId="{660B9C68-802B-44D4-877C-C2C5493F15E6}" type="parTrans" cxnId="{A7E42490-6423-4B8E-8107-124B4C09FA70}">
      <dgm:prSet/>
      <dgm:spPr/>
      <dgm:t>
        <a:bodyPr/>
        <a:lstStyle/>
        <a:p>
          <a:endParaRPr lang="en-IN"/>
        </a:p>
      </dgm:t>
    </dgm:pt>
    <dgm:pt modelId="{B0E8EA93-753B-478E-B629-74488C775788}" type="sibTrans" cxnId="{A7E42490-6423-4B8E-8107-124B4C09FA70}">
      <dgm:prSet/>
      <dgm:spPr/>
      <dgm:t>
        <a:bodyPr/>
        <a:lstStyle/>
        <a:p>
          <a:endParaRPr lang="en-IN"/>
        </a:p>
      </dgm:t>
    </dgm:pt>
    <dgm:pt modelId="{CDB9265D-708D-4258-81FD-AB6DBC59A3FE}">
      <dgm:prSet/>
      <dgm:spPr/>
      <dgm:t>
        <a:bodyPr/>
        <a:lstStyle/>
        <a:p>
          <a:pPr rtl="0"/>
          <a:r>
            <a:rPr lang="en-IN"/>
            <a:t>Any type of request and response data like XML, JSON or text etc are supported by the REST API.</a:t>
          </a:r>
        </a:p>
      </dgm:t>
    </dgm:pt>
    <dgm:pt modelId="{91591DBB-9BC7-446C-905C-68FCC6C2BF9C}" type="parTrans" cxnId="{7037E992-34AF-4BDD-9D5F-D6135D2FB69C}">
      <dgm:prSet/>
      <dgm:spPr/>
      <dgm:t>
        <a:bodyPr/>
        <a:lstStyle/>
        <a:p>
          <a:endParaRPr lang="en-IN"/>
        </a:p>
      </dgm:t>
    </dgm:pt>
    <dgm:pt modelId="{EDAF922F-F0A1-4EAE-B05C-CED988002A84}" type="sibTrans" cxnId="{7037E992-34AF-4BDD-9D5F-D6135D2FB69C}">
      <dgm:prSet/>
      <dgm:spPr/>
      <dgm:t>
        <a:bodyPr/>
        <a:lstStyle/>
        <a:p>
          <a:endParaRPr lang="en-IN"/>
        </a:p>
      </dgm:t>
    </dgm:pt>
    <dgm:pt modelId="{27DC26C7-C7FE-4ED0-8C99-9CCB22A0D477}" type="pres">
      <dgm:prSet presAssocID="{7F0A8972-6F40-4A77-87EA-BA1E39043CC8}" presName="linear" presStyleCnt="0">
        <dgm:presLayoutVars>
          <dgm:animLvl val="lvl"/>
          <dgm:resizeHandles val="exact"/>
        </dgm:presLayoutVars>
      </dgm:prSet>
      <dgm:spPr/>
    </dgm:pt>
    <dgm:pt modelId="{00B50219-8A9F-4DE9-9012-0D3C7472B87E}" type="pres">
      <dgm:prSet presAssocID="{C2449D5F-6105-4759-93EA-F0A56EF092BD}" presName="parentText" presStyleLbl="node1" presStyleIdx="0" presStyleCnt="4" custLinFactNeighborY="34586">
        <dgm:presLayoutVars>
          <dgm:chMax val="0"/>
          <dgm:bulletEnabled val="1"/>
        </dgm:presLayoutVars>
      </dgm:prSet>
      <dgm:spPr/>
    </dgm:pt>
    <dgm:pt modelId="{AD41CBA4-C3A1-4272-AEDD-619DAD4486FA}" type="pres">
      <dgm:prSet presAssocID="{6CFC35BC-A745-4096-A5BC-4A71926DE042}" presName="spacer" presStyleCnt="0"/>
      <dgm:spPr/>
    </dgm:pt>
    <dgm:pt modelId="{55D5CB79-9F0E-40E2-88EB-BFAA2A5931A2}" type="pres">
      <dgm:prSet presAssocID="{569E22E1-D1ED-4478-A8B2-3D3155BA7904}" presName="parentText" presStyleLbl="node1" presStyleIdx="1" presStyleCnt="4">
        <dgm:presLayoutVars>
          <dgm:chMax val="0"/>
          <dgm:bulletEnabled val="1"/>
        </dgm:presLayoutVars>
      </dgm:prSet>
      <dgm:spPr/>
    </dgm:pt>
    <dgm:pt modelId="{E7B62C97-AFAD-44B3-9DC8-632F9434BB50}" type="pres">
      <dgm:prSet presAssocID="{4EE7B03D-9CAD-4FDD-A6E7-CC357C493B4C}" presName="spacer" presStyleCnt="0"/>
      <dgm:spPr/>
    </dgm:pt>
    <dgm:pt modelId="{6C86AD2B-8F1C-494E-97FB-3FC42AF38B58}" type="pres">
      <dgm:prSet presAssocID="{6EE849F0-2C06-40D3-9DA6-FA9D5CD8ED9B}" presName="parentText" presStyleLbl="node1" presStyleIdx="2" presStyleCnt="4">
        <dgm:presLayoutVars>
          <dgm:chMax val="0"/>
          <dgm:bulletEnabled val="1"/>
        </dgm:presLayoutVars>
      </dgm:prSet>
      <dgm:spPr/>
    </dgm:pt>
    <dgm:pt modelId="{E8D2C939-E354-4165-972F-7B79B9EEE63B}" type="pres">
      <dgm:prSet presAssocID="{B0E8EA93-753B-478E-B629-74488C775788}" presName="spacer" presStyleCnt="0"/>
      <dgm:spPr/>
    </dgm:pt>
    <dgm:pt modelId="{8554776C-360D-4B79-8340-076191795DBE}" type="pres">
      <dgm:prSet presAssocID="{CDB9265D-708D-4258-81FD-AB6DBC59A3FE}" presName="parentText" presStyleLbl="node1" presStyleIdx="3" presStyleCnt="4">
        <dgm:presLayoutVars>
          <dgm:chMax val="0"/>
          <dgm:bulletEnabled val="1"/>
        </dgm:presLayoutVars>
      </dgm:prSet>
      <dgm:spPr/>
    </dgm:pt>
  </dgm:ptLst>
  <dgm:cxnLst>
    <dgm:cxn modelId="{FD20C223-43FB-40FE-9F3D-3FE270650AAA}" srcId="{7F0A8972-6F40-4A77-87EA-BA1E39043CC8}" destId="{569E22E1-D1ED-4478-A8B2-3D3155BA7904}" srcOrd="1" destOrd="0" parTransId="{B13E56D0-7E21-4C67-88D4-01ADCE04690B}" sibTransId="{4EE7B03D-9CAD-4FDD-A6E7-CC357C493B4C}"/>
    <dgm:cxn modelId="{7F5AA727-9C28-43D7-900B-B6C47C24FA28}" srcId="{7F0A8972-6F40-4A77-87EA-BA1E39043CC8}" destId="{C2449D5F-6105-4759-93EA-F0A56EF092BD}" srcOrd="0" destOrd="0" parTransId="{F27D2935-5A23-4200-BBF6-7525D9923069}" sibTransId="{6CFC35BC-A745-4096-A5BC-4A71926DE042}"/>
    <dgm:cxn modelId="{96B6422A-1324-43A9-A184-8A9860A8B324}" type="presOf" srcId="{7F0A8972-6F40-4A77-87EA-BA1E39043CC8}" destId="{27DC26C7-C7FE-4ED0-8C99-9CCB22A0D477}" srcOrd="0" destOrd="0" presId="urn:microsoft.com/office/officeart/2005/8/layout/vList2"/>
    <dgm:cxn modelId="{23CF3B89-F9AF-44F5-B8C5-284FE0694BB2}" type="presOf" srcId="{CDB9265D-708D-4258-81FD-AB6DBC59A3FE}" destId="{8554776C-360D-4B79-8340-076191795DBE}" srcOrd="0" destOrd="0" presId="urn:microsoft.com/office/officeart/2005/8/layout/vList2"/>
    <dgm:cxn modelId="{A7E42490-6423-4B8E-8107-124B4C09FA70}" srcId="{7F0A8972-6F40-4A77-87EA-BA1E39043CC8}" destId="{6EE849F0-2C06-40D3-9DA6-FA9D5CD8ED9B}" srcOrd="2" destOrd="0" parTransId="{660B9C68-802B-44D4-877C-C2C5493F15E6}" sibTransId="{B0E8EA93-753B-478E-B629-74488C775788}"/>
    <dgm:cxn modelId="{7037E992-34AF-4BDD-9D5F-D6135D2FB69C}" srcId="{7F0A8972-6F40-4A77-87EA-BA1E39043CC8}" destId="{CDB9265D-708D-4258-81FD-AB6DBC59A3FE}" srcOrd="3" destOrd="0" parTransId="{91591DBB-9BC7-446C-905C-68FCC6C2BF9C}" sibTransId="{EDAF922F-F0A1-4EAE-B05C-CED988002A84}"/>
    <dgm:cxn modelId="{4E77E7A8-C0B9-4603-8EDF-F91420E2B6EC}" type="presOf" srcId="{569E22E1-D1ED-4478-A8B2-3D3155BA7904}" destId="{55D5CB79-9F0E-40E2-88EB-BFAA2A5931A2}" srcOrd="0" destOrd="0" presId="urn:microsoft.com/office/officeart/2005/8/layout/vList2"/>
    <dgm:cxn modelId="{541986C7-CCFE-49B3-9C47-22479B81A03E}" type="presOf" srcId="{6EE849F0-2C06-40D3-9DA6-FA9D5CD8ED9B}" destId="{6C86AD2B-8F1C-494E-97FB-3FC42AF38B58}" srcOrd="0" destOrd="0" presId="urn:microsoft.com/office/officeart/2005/8/layout/vList2"/>
    <dgm:cxn modelId="{ED5F1CEE-F436-42C2-A0FC-F36663FBE341}" type="presOf" srcId="{C2449D5F-6105-4759-93EA-F0A56EF092BD}" destId="{00B50219-8A9F-4DE9-9012-0D3C7472B87E}" srcOrd="0" destOrd="0" presId="urn:microsoft.com/office/officeart/2005/8/layout/vList2"/>
    <dgm:cxn modelId="{DA16CB02-2F09-4FD2-B8B5-CD4D60C4BDDC}" type="presParOf" srcId="{27DC26C7-C7FE-4ED0-8C99-9CCB22A0D477}" destId="{00B50219-8A9F-4DE9-9012-0D3C7472B87E}" srcOrd="0" destOrd="0" presId="urn:microsoft.com/office/officeart/2005/8/layout/vList2"/>
    <dgm:cxn modelId="{E6ED2253-437C-478E-894D-2F536D9C6C69}" type="presParOf" srcId="{27DC26C7-C7FE-4ED0-8C99-9CCB22A0D477}" destId="{AD41CBA4-C3A1-4272-AEDD-619DAD4486FA}" srcOrd="1" destOrd="0" presId="urn:microsoft.com/office/officeart/2005/8/layout/vList2"/>
    <dgm:cxn modelId="{FD775A28-F7EC-40E9-9EE4-A86CDE9DFBA5}" type="presParOf" srcId="{27DC26C7-C7FE-4ED0-8C99-9CCB22A0D477}" destId="{55D5CB79-9F0E-40E2-88EB-BFAA2A5931A2}" srcOrd="2" destOrd="0" presId="urn:microsoft.com/office/officeart/2005/8/layout/vList2"/>
    <dgm:cxn modelId="{04F98D98-E757-4E2A-9C61-C7A0BCD3A201}" type="presParOf" srcId="{27DC26C7-C7FE-4ED0-8C99-9CCB22A0D477}" destId="{E7B62C97-AFAD-44B3-9DC8-632F9434BB50}" srcOrd="3" destOrd="0" presId="urn:microsoft.com/office/officeart/2005/8/layout/vList2"/>
    <dgm:cxn modelId="{1856BDE7-BF3E-4E83-9396-EDE9A739B691}" type="presParOf" srcId="{27DC26C7-C7FE-4ED0-8C99-9CCB22A0D477}" destId="{6C86AD2B-8F1C-494E-97FB-3FC42AF38B58}" srcOrd="4" destOrd="0" presId="urn:microsoft.com/office/officeart/2005/8/layout/vList2"/>
    <dgm:cxn modelId="{7432B60E-9527-4BC1-A0A7-6315619AD539}" type="presParOf" srcId="{27DC26C7-C7FE-4ED0-8C99-9CCB22A0D477}" destId="{E8D2C939-E354-4165-972F-7B79B9EEE63B}" srcOrd="5" destOrd="0" presId="urn:microsoft.com/office/officeart/2005/8/layout/vList2"/>
    <dgm:cxn modelId="{6BD1E183-27FE-413A-B637-67394F2CA653}" type="presParOf" srcId="{27DC26C7-C7FE-4ED0-8C99-9CCB22A0D477}" destId="{8554776C-360D-4B79-8340-076191795DB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66E2452-B6D8-4B7E-9202-C8FDB453742E}"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en-IN"/>
        </a:p>
      </dgm:t>
    </dgm:pt>
    <dgm:pt modelId="{6F29216A-13FE-4BD2-8F97-E80BAD7AD59A}">
      <dgm:prSet/>
      <dgm:spPr/>
      <dgm:t>
        <a:bodyPr/>
        <a:lstStyle/>
        <a:p>
          <a:pPr rtl="0"/>
          <a:r>
            <a:rPr lang="en-IN" dirty="0"/>
            <a:t>The web and its core protocol, HTTP, provide a stack of features:</a:t>
          </a:r>
        </a:p>
      </dgm:t>
    </dgm:pt>
    <dgm:pt modelId="{3310B116-A07B-4F45-B2F6-083E20E08C1A}" type="parTrans" cxnId="{48FCEEF3-E80A-459A-BE9B-D17421949F73}">
      <dgm:prSet/>
      <dgm:spPr/>
      <dgm:t>
        <a:bodyPr/>
        <a:lstStyle/>
        <a:p>
          <a:endParaRPr lang="en-IN"/>
        </a:p>
      </dgm:t>
    </dgm:pt>
    <dgm:pt modelId="{D601DECB-69E7-4CBB-BE20-46D17E468CB9}" type="sibTrans" cxnId="{48FCEEF3-E80A-459A-BE9B-D17421949F73}">
      <dgm:prSet/>
      <dgm:spPr/>
      <dgm:t>
        <a:bodyPr/>
        <a:lstStyle/>
        <a:p>
          <a:endParaRPr lang="en-IN"/>
        </a:p>
      </dgm:t>
    </dgm:pt>
    <dgm:pt modelId="{2450F7DE-9136-44E7-9CD2-399547219BBB}">
      <dgm:prSet/>
      <dgm:spPr/>
      <dgm:t>
        <a:bodyPr/>
        <a:lstStyle/>
        <a:p>
          <a:pPr rtl="0"/>
          <a:r>
            <a:rPr lang="en-IN"/>
            <a:t>Suitable actions (GET, POST, PUT, DELETE, …​)</a:t>
          </a:r>
        </a:p>
      </dgm:t>
    </dgm:pt>
    <dgm:pt modelId="{3C7017E7-6409-4563-93A1-48A9EC64F8CF}" type="parTrans" cxnId="{21257FA6-F490-4BA6-A1E9-F6CFC59625EA}">
      <dgm:prSet/>
      <dgm:spPr/>
      <dgm:t>
        <a:bodyPr/>
        <a:lstStyle/>
        <a:p>
          <a:endParaRPr lang="en-IN"/>
        </a:p>
      </dgm:t>
    </dgm:pt>
    <dgm:pt modelId="{D0058B25-9ED4-4079-971D-D971FAB1F551}" type="sibTrans" cxnId="{21257FA6-F490-4BA6-A1E9-F6CFC59625EA}">
      <dgm:prSet/>
      <dgm:spPr/>
      <dgm:t>
        <a:bodyPr/>
        <a:lstStyle/>
        <a:p>
          <a:endParaRPr lang="en-IN"/>
        </a:p>
      </dgm:t>
    </dgm:pt>
    <dgm:pt modelId="{6C24C5D1-0BA9-4944-B15C-5D4D932EBF27}">
      <dgm:prSet/>
      <dgm:spPr/>
      <dgm:t>
        <a:bodyPr/>
        <a:lstStyle/>
        <a:p>
          <a:pPr rtl="0"/>
          <a:r>
            <a:rPr lang="en-IN"/>
            <a:t>Caching</a:t>
          </a:r>
        </a:p>
      </dgm:t>
    </dgm:pt>
    <dgm:pt modelId="{6F15A3BE-2FF4-49F6-8C0B-3F722CC6B55F}" type="parTrans" cxnId="{E16D903D-965C-4262-AF04-9C23B5850B0E}">
      <dgm:prSet/>
      <dgm:spPr/>
      <dgm:t>
        <a:bodyPr/>
        <a:lstStyle/>
        <a:p>
          <a:endParaRPr lang="en-IN"/>
        </a:p>
      </dgm:t>
    </dgm:pt>
    <dgm:pt modelId="{731801AC-093D-4F83-998E-9C506722269A}" type="sibTrans" cxnId="{E16D903D-965C-4262-AF04-9C23B5850B0E}">
      <dgm:prSet/>
      <dgm:spPr/>
      <dgm:t>
        <a:bodyPr/>
        <a:lstStyle/>
        <a:p>
          <a:endParaRPr lang="en-IN"/>
        </a:p>
      </dgm:t>
    </dgm:pt>
    <dgm:pt modelId="{C398E84F-E0AE-4164-99D9-C08DDEB14EA1}">
      <dgm:prSet/>
      <dgm:spPr/>
      <dgm:t>
        <a:bodyPr/>
        <a:lstStyle/>
        <a:p>
          <a:pPr rtl="0"/>
          <a:r>
            <a:rPr lang="en-IN"/>
            <a:t>Redirection and forwarding</a:t>
          </a:r>
        </a:p>
      </dgm:t>
    </dgm:pt>
    <dgm:pt modelId="{765D3523-4C33-4397-B200-546A09146F3B}" type="parTrans" cxnId="{9ED50C88-26DA-4A0A-AF8C-A6E8D1FDED91}">
      <dgm:prSet/>
      <dgm:spPr/>
      <dgm:t>
        <a:bodyPr/>
        <a:lstStyle/>
        <a:p>
          <a:endParaRPr lang="en-IN"/>
        </a:p>
      </dgm:t>
    </dgm:pt>
    <dgm:pt modelId="{A1E49D64-D0FD-417C-87CD-5234C9763C41}" type="sibTrans" cxnId="{9ED50C88-26DA-4A0A-AF8C-A6E8D1FDED91}">
      <dgm:prSet/>
      <dgm:spPr/>
      <dgm:t>
        <a:bodyPr/>
        <a:lstStyle/>
        <a:p>
          <a:endParaRPr lang="en-IN"/>
        </a:p>
      </dgm:t>
    </dgm:pt>
    <dgm:pt modelId="{7FF0DA7F-62E2-4439-A718-5B3193B67B75}">
      <dgm:prSet/>
      <dgm:spPr/>
      <dgm:t>
        <a:bodyPr/>
        <a:lstStyle/>
        <a:p>
          <a:pPr rtl="0"/>
          <a:r>
            <a:rPr lang="en-IN"/>
            <a:t>Security (encryption and authentication)</a:t>
          </a:r>
        </a:p>
      </dgm:t>
    </dgm:pt>
    <dgm:pt modelId="{0F3D78A2-0CC7-45E2-9F67-05F3B5A97CD4}" type="parTrans" cxnId="{45DF41FF-61A3-4ADB-ACC8-29300D919776}">
      <dgm:prSet/>
      <dgm:spPr/>
      <dgm:t>
        <a:bodyPr/>
        <a:lstStyle/>
        <a:p>
          <a:endParaRPr lang="en-IN"/>
        </a:p>
      </dgm:t>
    </dgm:pt>
    <dgm:pt modelId="{0B9E5235-09D6-4A5E-BDD7-1CA316E1E877}" type="sibTrans" cxnId="{45DF41FF-61A3-4ADB-ACC8-29300D919776}">
      <dgm:prSet/>
      <dgm:spPr/>
      <dgm:t>
        <a:bodyPr/>
        <a:lstStyle/>
        <a:p>
          <a:endParaRPr lang="en-IN"/>
        </a:p>
      </dgm:t>
    </dgm:pt>
    <dgm:pt modelId="{7CEB233B-4CDE-4275-A27E-5C068AEC2271}" type="pres">
      <dgm:prSet presAssocID="{166E2452-B6D8-4B7E-9202-C8FDB453742E}" presName="Name0" presStyleCnt="0">
        <dgm:presLayoutVars>
          <dgm:dir/>
          <dgm:animLvl val="lvl"/>
          <dgm:resizeHandles val="exact"/>
        </dgm:presLayoutVars>
      </dgm:prSet>
      <dgm:spPr/>
    </dgm:pt>
    <dgm:pt modelId="{7D9EDA83-1904-4025-BC62-5A057E5F459F}" type="pres">
      <dgm:prSet presAssocID="{6F29216A-13FE-4BD2-8F97-E80BAD7AD59A}" presName="composite" presStyleCnt="0"/>
      <dgm:spPr/>
    </dgm:pt>
    <dgm:pt modelId="{A6AA7BDD-A8A9-4F50-AC1F-6615A662FB5A}" type="pres">
      <dgm:prSet presAssocID="{6F29216A-13FE-4BD2-8F97-E80BAD7AD59A}" presName="parTx" presStyleLbl="alignNode1" presStyleIdx="0" presStyleCnt="1" custLinFactNeighborX="-3325" custLinFactNeighborY="-20294">
        <dgm:presLayoutVars>
          <dgm:chMax val="0"/>
          <dgm:chPref val="0"/>
          <dgm:bulletEnabled val="1"/>
        </dgm:presLayoutVars>
      </dgm:prSet>
      <dgm:spPr/>
    </dgm:pt>
    <dgm:pt modelId="{F678D172-EE13-42BC-8006-5C87E902FEE3}" type="pres">
      <dgm:prSet presAssocID="{6F29216A-13FE-4BD2-8F97-E80BAD7AD59A}" presName="desTx" presStyleLbl="alignAccFollowNode1" presStyleIdx="0" presStyleCnt="1">
        <dgm:presLayoutVars>
          <dgm:bulletEnabled val="1"/>
        </dgm:presLayoutVars>
      </dgm:prSet>
      <dgm:spPr/>
    </dgm:pt>
  </dgm:ptLst>
  <dgm:cxnLst>
    <dgm:cxn modelId="{F9436326-8D8D-4807-B5E4-3092A1585A21}" type="presOf" srcId="{6C24C5D1-0BA9-4944-B15C-5D4D932EBF27}" destId="{F678D172-EE13-42BC-8006-5C87E902FEE3}" srcOrd="0" destOrd="1" presId="urn:microsoft.com/office/officeart/2005/8/layout/hList1"/>
    <dgm:cxn modelId="{73FEAB35-2FE5-4FCA-A585-AA574CCBF888}" type="presOf" srcId="{166E2452-B6D8-4B7E-9202-C8FDB453742E}" destId="{7CEB233B-4CDE-4275-A27E-5C068AEC2271}" srcOrd="0" destOrd="0" presId="urn:microsoft.com/office/officeart/2005/8/layout/hList1"/>
    <dgm:cxn modelId="{E16D903D-965C-4262-AF04-9C23B5850B0E}" srcId="{6F29216A-13FE-4BD2-8F97-E80BAD7AD59A}" destId="{6C24C5D1-0BA9-4944-B15C-5D4D932EBF27}" srcOrd="1" destOrd="0" parTransId="{6F15A3BE-2FF4-49F6-8C0B-3F722CC6B55F}" sibTransId="{731801AC-093D-4F83-998E-9C506722269A}"/>
    <dgm:cxn modelId="{7D43886E-DAFC-42C3-B4B5-33FAD9B8CC3B}" type="presOf" srcId="{7FF0DA7F-62E2-4439-A718-5B3193B67B75}" destId="{F678D172-EE13-42BC-8006-5C87E902FEE3}" srcOrd="0" destOrd="3" presId="urn:microsoft.com/office/officeart/2005/8/layout/hList1"/>
    <dgm:cxn modelId="{9ED50C88-26DA-4A0A-AF8C-A6E8D1FDED91}" srcId="{6F29216A-13FE-4BD2-8F97-E80BAD7AD59A}" destId="{C398E84F-E0AE-4164-99D9-C08DDEB14EA1}" srcOrd="2" destOrd="0" parTransId="{765D3523-4C33-4397-B200-546A09146F3B}" sibTransId="{A1E49D64-D0FD-417C-87CD-5234C9763C41}"/>
    <dgm:cxn modelId="{279CE194-5CB4-46F5-AEC4-453BCE24FB07}" type="presOf" srcId="{6F29216A-13FE-4BD2-8F97-E80BAD7AD59A}" destId="{A6AA7BDD-A8A9-4F50-AC1F-6615A662FB5A}" srcOrd="0" destOrd="0" presId="urn:microsoft.com/office/officeart/2005/8/layout/hList1"/>
    <dgm:cxn modelId="{53F482A2-43D0-4401-B02E-60F2A078EEA3}" type="presOf" srcId="{C398E84F-E0AE-4164-99D9-C08DDEB14EA1}" destId="{F678D172-EE13-42BC-8006-5C87E902FEE3}" srcOrd="0" destOrd="2" presId="urn:microsoft.com/office/officeart/2005/8/layout/hList1"/>
    <dgm:cxn modelId="{21257FA6-F490-4BA6-A1E9-F6CFC59625EA}" srcId="{6F29216A-13FE-4BD2-8F97-E80BAD7AD59A}" destId="{2450F7DE-9136-44E7-9CD2-399547219BBB}" srcOrd="0" destOrd="0" parTransId="{3C7017E7-6409-4563-93A1-48A9EC64F8CF}" sibTransId="{D0058B25-9ED4-4079-971D-D971FAB1F551}"/>
    <dgm:cxn modelId="{48FCEEF3-E80A-459A-BE9B-D17421949F73}" srcId="{166E2452-B6D8-4B7E-9202-C8FDB453742E}" destId="{6F29216A-13FE-4BD2-8F97-E80BAD7AD59A}" srcOrd="0" destOrd="0" parTransId="{3310B116-A07B-4F45-B2F6-083E20E08C1A}" sibTransId="{D601DECB-69E7-4CBB-BE20-46D17E468CB9}"/>
    <dgm:cxn modelId="{F0FBAFFE-7A4D-4C4A-B549-856AFED257F6}" type="presOf" srcId="{2450F7DE-9136-44E7-9CD2-399547219BBB}" destId="{F678D172-EE13-42BC-8006-5C87E902FEE3}" srcOrd="0" destOrd="0" presId="urn:microsoft.com/office/officeart/2005/8/layout/hList1"/>
    <dgm:cxn modelId="{45DF41FF-61A3-4ADB-ACC8-29300D919776}" srcId="{6F29216A-13FE-4BD2-8F97-E80BAD7AD59A}" destId="{7FF0DA7F-62E2-4439-A718-5B3193B67B75}" srcOrd="3" destOrd="0" parTransId="{0F3D78A2-0CC7-45E2-9F67-05F3B5A97CD4}" sibTransId="{0B9E5235-09D6-4A5E-BDD7-1CA316E1E877}"/>
    <dgm:cxn modelId="{9FEEA3DB-FEA4-493D-A7F0-E05BD750B114}" type="presParOf" srcId="{7CEB233B-4CDE-4275-A27E-5C068AEC2271}" destId="{7D9EDA83-1904-4025-BC62-5A057E5F459F}" srcOrd="0" destOrd="0" presId="urn:microsoft.com/office/officeart/2005/8/layout/hList1"/>
    <dgm:cxn modelId="{C57DF9C3-1816-4B24-A66D-CCAD18C8501A}" type="presParOf" srcId="{7D9EDA83-1904-4025-BC62-5A057E5F459F}" destId="{A6AA7BDD-A8A9-4F50-AC1F-6615A662FB5A}" srcOrd="0" destOrd="0" presId="urn:microsoft.com/office/officeart/2005/8/layout/hList1"/>
    <dgm:cxn modelId="{06982B61-E353-4E4F-9128-DCCADB8B08B3}" type="presParOf" srcId="{7D9EDA83-1904-4025-BC62-5A057E5F459F}" destId="{F678D172-EE13-42BC-8006-5C87E902FE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5F8781-7BCE-4327-8291-5858B3231F09}" type="doc">
      <dgm:prSet loTypeId="urn:microsoft.com/office/officeart/2005/8/layout/hList1" loCatId="list" qsTypeId="urn:microsoft.com/office/officeart/2005/8/quickstyle/simple1" qsCatId="simple" csTypeId="urn:microsoft.com/office/officeart/2005/8/colors/accent6_4" csCatId="accent6"/>
      <dgm:spPr/>
      <dgm:t>
        <a:bodyPr/>
        <a:lstStyle/>
        <a:p>
          <a:endParaRPr lang="en-IN"/>
        </a:p>
      </dgm:t>
    </dgm:pt>
    <dgm:pt modelId="{22498A06-B876-4ED8-8A35-046102EDEE87}">
      <dgm:prSet/>
      <dgm:spPr/>
      <dgm:t>
        <a:bodyPr/>
        <a:lstStyle/>
        <a:p>
          <a:pPr rtl="0"/>
          <a:r>
            <a:rPr lang="en-IN"/>
            <a:t>HTTP also defines the following standard status code:</a:t>
          </a:r>
        </a:p>
      </dgm:t>
    </dgm:pt>
    <dgm:pt modelId="{57B46C05-A4A5-4F83-A09D-97CE2838E9B5}" type="parTrans" cxnId="{ABEDF719-6976-4827-88D0-A60798B34841}">
      <dgm:prSet/>
      <dgm:spPr/>
      <dgm:t>
        <a:bodyPr/>
        <a:lstStyle/>
        <a:p>
          <a:endParaRPr lang="en-IN"/>
        </a:p>
      </dgm:t>
    </dgm:pt>
    <dgm:pt modelId="{03AE2E19-B293-442A-83DD-241FA7586A88}" type="sibTrans" cxnId="{ABEDF719-6976-4827-88D0-A60798B34841}">
      <dgm:prSet/>
      <dgm:spPr/>
      <dgm:t>
        <a:bodyPr/>
        <a:lstStyle/>
        <a:p>
          <a:endParaRPr lang="en-IN"/>
        </a:p>
      </dgm:t>
    </dgm:pt>
    <dgm:pt modelId="{B965EDFF-043A-427D-9E39-D64F9330B596}">
      <dgm:prSet/>
      <dgm:spPr/>
      <dgm:t>
        <a:bodyPr/>
        <a:lstStyle/>
        <a:p>
          <a:pPr rtl="0"/>
          <a:r>
            <a:rPr lang="en-IN"/>
            <a:t>404: RESOURCE NOT FOUND</a:t>
          </a:r>
        </a:p>
      </dgm:t>
    </dgm:pt>
    <dgm:pt modelId="{4972D3F8-74F9-4749-A117-7567D144AE5E}" type="parTrans" cxnId="{09D90C12-0EBC-49C1-955D-76F23852AFA0}">
      <dgm:prSet/>
      <dgm:spPr/>
      <dgm:t>
        <a:bodyPr/>
        <a:lstStyle/>
        <a:p>
          <a:endParaRPr lang="en-IN"/>
        </a:p>
      </dgm:t>
    </dgm:pt>
    <dgm:pt modelId="{F7E9E053-4F9A-4C95-BF6C-540FA2902E85}" type="sibTrans" cxnId="{09D90C12-0EBC-49C1-955D-76F23852AFA0}">
      <dgm:prSet/>
      <dgm:spPr/>
      <dgm:t>
        <a:bodyPr/>
        <a:lstStyle/>
        <a:p>
          <a:endParaRPr lang="en-IN"/>
        </a:p>
      </dgm:t>
    </dgm:pt>
    <dgm:pt modelId="{3379D0E1-84DC-4DA0-AE9A-331D435ACD27}">
      <dgm:prSet/>
      <dgm:spPr/>
      <dgm:t>
        <a:bodyPr/>
        <a:lstStyle/>
        <a:p>
          <a:pPr rtl="0"/>
          <a:r>
            <a:rPr lang="en-IN"/>
            <a:t>200: SUCCESS</a:t>
          </a:r>
        </a:p>
      </dgm:t>
    </dgm:pt>
    <dgm:pt modelId="{2496CDE0-9D5A-4142-8137-35B2779EC3D4}" type="parTrans" cxnId="{ED4E83E5-CA59-4A54-8719-A36ED0541E62}">
      <dgm:prSet/>
      <dgm:spPr/>
      <dgm:t>
        <a:bodyPr/>
        <a:lstStyle/>
        <a:p>
          <a:endParaRPr lang="en-IN"/>
        </a:p>
      </dgm:t>
    </dgm:pt>
    <dgm:pt modelId="{8C173A57-D863-4823-BBE9-DA8C32F5387E}" type="sibTrans" cxnId="{ED4E83E5-CA59-4A54-8719-A36ED0541E62}">
      <dgm:prSet/>
      <dgm:spPr/>
      <dgm:t>
        <a:bodyPr/>
        <a:lstStyle/>
        <a:p>
          <a:endParaRPr lang="en-IN"/>
        </a:p>
      </dgm:t>
    </dgm:pt>
    <dgm:pt modelId="{74199392-01A8-4AA4-9783-9612E37B12F4}">
      <dgm:prSet/>
      <dgm:spPr/>
      <dgm:t>
        <a:bodyPr/>
        <a:lstStyle/>
        <a:p>
          <a:pPr rtl="0"/>
          <a:r>
            <a:rPr lang="en-IN"/>
            <a:t>201: CREATED</a:t>
          </a:r>
        </a:p>
      </dgm:t>
    </dgm:pt>
    <dgm:pt modelId="{0B536F5E-4079-4C9A-880E-CF407F43A255}" type="parTrans" cxnId="{835F3FFC-6797-4CD7-9EEC-44CD40948E0E}">
      <dgm:prSet/>
      <dgm:spPr/>
      <dgm:t>
        <a:bodyPr/>
        <a:lstStyle/>
        <a:p>
          <a:endParaRPr lang="en-IN"/>
        </a:p>
      </dgm:t>
    </dgm:pt>
    <dgm:pt modelId="{C288C5EF-4EBB-418E-949E-1A17255B91F3}" type="sibTrans" cxnId="{835F3FFC-6797-4CD7-9EEC-44CD40948E0E}">
      <dgm:prSet/>
      <dgm:spPr/>
      <dgm:t>
        <a:bodyPr/>
        <a:lstStyle/>
        <a:p>
          <a:endParaRPr lang="en-IN"/>
        </a:p>
      </dgm:t>
    </dgm:pt>
    <dgm:pt modelId="{28F0C20B-B1E2-4BF2-A4BB-919D61017E85}">
      <dgm:prSet/>
      <dgm:spPr/>
      <dgm:t>
        <a:bodyPr/>
        <a:lstStyle/>
        <a:p>
          <a:pPr rtl="0"/>
          <a:r>
            <a:rPr lang="en-IN"/>
            <a:t>401: UNAUTHORIZED</a:t>
          </a:r>
        </a:p>
      </dgm:t>
    </dgm:pt>
    <dgm:pt modelId="{E91ACB36-C8E8-48FB-A953-D31AD11F9027}" type="parTrans" cxnId="{0AF0EF31-6ED9-4116-8377-525FCA068700}">
      <dgm:prSet/>
      <dgm:spPr/>
      <dgm:t>
        <a:bodyPr/>
        <a:lstStyle/>
        <a:p>
          <a:endParaRPr lang="en-IN"/>
        </a:p>
      </dgm:t>
    </dgm:pt>
    <dgm:pt modelId="{A096E8D1-4E65-4D63-A0D8-F105FBAF5ABE}" type="sibTrans" cxnId="{0AF0EF31-6ED9-4116-8377-525FCA068700}">
      <dgm:prSet/>
      <dgm:spPr/>
      <dgm:t>
        <a:bodyPr/>
        <a:lstStyle/>
        <a:p>
          <a:endParaRPr lang="en-IN"/>
        </a:p>
      </dgm:t>
    </dgm:pt>
    <dgm:pt modelId="{A53B786E-D3B7-43BC-8252-E6B75CE4E720}">
      <dgm:prSet/>
      <dgm:spPr/>
      <dgm:t>
        <a:bodyPr/>
        <a:lstStyle/>
        <a:p>
          <a:pPr rtl="0"/>
          <a:r>
            <a:rPr lang="en-IN"/>
            <a:t>500: SERVER ERROR</a:t>
          </a:r>
        </a:p>
      </dgm:t>
    </dgm:pt>
    <dgm:pt modelId="{93118389-0641-4114-871A-B351F1E3BD39}" type="parTrans" cxnId="{7DEC6A90-D8F3-42FD-9FF9-2B2D93FC06D8}">
      <dgm:prSet/>
      <dgm:spPr/>
      <dgm:t>
        <a:bodyPr/>
        <a:lstStyle/>
        <a:p>
          <a:endParaRPr lang="en-IN"/>
        </a:p>
      </dgm:t>
    </dgm:pt>
    <dgm:pt modelId="{1F9677FC-DFBB-423B-87CD-9529924BD91A}" type="sibTrans" cxnId="{7DEC6A90-D8F3-42FD-9FF9-2B2D93FC06D8}">
      <dgm:prSet/>
      <dgm:spPr/>
      <dgm:t>
        <a:bodyPr/>
        <a:lstStyle/>
        <a:p>
          <a:endParaRPr lang="en-IN"/>
        </a:p>
      </dgm:t>
    </dgm:pt>
    <dgm:pt modelId="{38B633B8-82E2-4FCC-98B0-9E63AF20E3E3}" type="pres">
      <dgm:prSet presAssocID="{325F8781-7BCE-4327-8291-5858B3231F09}" presName="Name0" presStyleCnt="0">
        <dgm:presLayoutVars>
          <dgm:dir/>
          <dgm:animLvl val="lvl"/>
          <dgm:resizeHandles val="exact"/>
        </dgm:presLayoutVars>
      </dgm:prSet>
      <dgm:spPr/>
    </dgm:pt>
    <dgm:pt modelId="{5E553669-3B2B-46FD-BBFC-C0792700E933}" type="pres">
      <dgm:prSet presAssocID="{22498A06-B876-4ED8-8A35-046102EDEE87}" presName="composite" presStyleCnt="0"/>
      <dgm:spPr/>
    </dgm:pt>
    <dgm:pt modelId="{96806DA6-B73D-4BA0-A327-E34EBADB7543}" type="pres">
      <dgm:prSet presAssocID="{22498A06-B876-4ED8-8A35-046102EDEE87}" presName="parTx" presStyleLbl="alignNode1" presStyleIdx="0" presStyleCnt="1">
        <dgm:presLayoutVars>
          <dgm:chMax val="0"/>
          <dgm:chPref val="0"/>
          <dgm:bulletEnabled val="1"/>
        </dgm:presLayoutVars>
      </dgm:prSet>
      <dgm:spPr/>
    </dgm:pt>
    <dgm:pt modelId="{19A06975-F50D-4565-9722-B915DB50914C}" type="pres">
      <dgm:prSet presAssocID="{22498A06-B876-4ED8-8A35-046102EDEE87}" presName="desTx" presStyleLbl="alignAccFollowNode1" presStyleIdx="0" presStyleCnt="1">
        <dgm:presLayoutVars>
          <dgm:bulletEnabled val="1"/>
        </dgm:presLayoutVars>
      </dgm:prSet>
      <dgm:spPr/>
    </dgm:pt>
  </dgm:ptLst>
  <dgm:cxnLst>
    <dgm:cxn modelId="{05149F0E-08F9-4ABF-BEA0-6292F44BF6EB}" type="presOf" srcId="{28F0C20B-B1E2-4BF2-A4BB-919D61017E85}" destId="{19A06975-F50D-4565-9722-B915DB50914C}" srcOrd="0" destOrd="3" presId="urn:microsoft.com/office/officeart/2005/8/layout/hList1"/>
    <dgm:cxn modelId="{09D90C12-0EBC-49C1-955D-76F23852AFA0}" srcId="{22498A06-B876-4ED8-8A35-046102EDEE87}" destId="{B965EDFF-043A-427D-9E39-D64F9330B596}" srcOrd="0" destOrd="0" parTransId="{4972D3F8-74F9-4749-A117-7567D144AE5E}" sibTransId="{F7E9E053-4F9A-4C95-BF6C-540FA2902E85}"/>
    <dgm:cxn modelId="{ABEDF719-6976-4827-88D0-A60798B34841}" srcId="{325F8781-7BCE-4327-8291-5858B3231F09}" destId="{22498A06-B876-4ED8-8A35-046102EDEE87}" srcOrd="0" destOrd="0" parTransId="{57B46C05-A4A5-4F83-A09D-97CE2838E9B5}" sibTransId="{03AE2E19-B293-442A-83DD-241FA7586A88}"/>
    <dgm:cxn modelId="{7793212D-B4E4-471D-ADAA-5F2B3928790E}" type="presOf" srcId="{325F8781-7BCE-4327-8291-5858B3231F09}" destId="{38B633B8-82E2-4FCC-98B0-9E63AF20E3E3}" srcOrd="0" destOrd="0" presId="urn:microsoft.com/office/officeart/2005/8/layout/hList1"/>
    <dgm:cxn modelId="{0AF0EF31-6ED9-4116-8377-525FCA068700}" srcId="{22498A06-B876-4ED8-8A35-046102EDEE87}" destId="{28F0C20B-B1E2-4BF2-A4BB-919D61017E85}" srcOrd="3" destOrd="0" parTransId="{E91ACB36-C8E8-48FB-A953-D31AD11F9027}" sibTransId="{A096E8D1-4E65-4D63-A0D8-F105FBAF5ABE}"/>
    <dgm:cxn modelId="{74CF5B50-C762-4546-8B36-77364120E51E}" type="presOf" srcId="{74199392-01A8-4AA4-9783-9612E37B12F4}" destId="{19A06975-F50D-4565-9722-B915DB50914C}" srcOrd="0" destOrd="2" presId="urn:microsoft.com/office/officeart/2005/8/layout/hList1"/>
    <dgm:cxn modelId="{A80F3F71-2202-47C7-A593-06C7D8D17966}" type="presOf" srcId="{3379D0E1-84DC-4DA0-AE9A-331D435ACD27}" destId="{19A06975-F50D-4565-9722-B915DB50914C}" srcOrd="0" destOrd="1" presId="urn:microsoft.com/office/officeart/2005/8/layout/hList1"/>
    <dgm:cxn modelId="{3D670475-21EF-4953-BEE3-04B9B1CD68DF}" type="presOf" srcId="{22498A06-B876-4ED8-8A35-046102EDEE87}" destId="{96806DA6-B73D-4BA0-A327-E34EBADB7543}" srcOrd="0" destOrd="0" presId="urn:microsoft.com/office/officeart/2005/8/layout/hList1"/>
    <dgm:cxn modelId="{7DEC6A90-D8F3-42FD-9FF9-2B2D93FC06D8}" srcId="{22498A06-B876-4ED8-8A35-046102EDEE87}" destId="{A53B786E-D3B7-43BC-8252-E6B75CE4E720}" srcOrd="4" destOrd="0" parTransId="{93118389-0641-4114-871A-B351F1E3BD39}" sibTransId="{1F9677FC-DFBB-423B-87CD-9529924BD91A}"/>
    <dgm:cxn modelId="{93B423AB-E820-4DE9-83C2-88E6C2E4D4AE}" type="presOf" srcId="{A53B786E-D3B7-43BC-8252-E6B75CE4E720}" destId="{19A06975-F50D-4565-9722-B915DB50914C}" srcOrd="0" destOrd="4" presId="urn:microsoft.com/office/officeart/2005/8/layout/hList1"/>
    <dgm:cxn modelId="{3B3A82B3-4418-48BE-816E-5DFD2604799A}" type="presOf" srcId="{B965EDFF-043A-427D-9E39-D64F9330B596}" destId="{19A06975-F50D-4565-9722-B915DB50914C}" srcOrd="0" destOrd="0" presId="urn:microsoft.com/office/officeart/2005/8/layout/hList1"/>
    <dgm:cxn modelId="{ED4E83E5-CA59-4A54-8719-A36ED0541E62}" srcId="{22498A06-B876-4ED8-8A35-046102EDEE87}" destId="{3379D0E1-84DC-4DA0-AE9A-331D435ACD27}" srcOrd="1" destOrd="0" parTransId="{2496CDE0-9D5A-4142-8137-35B2779EC3D4}" sibTransId="{8C173A57-D863-4823-BBE9-DA8C32F5387E}"/>
    <dgm:cxn modelId="{835F3FFC-6797-4CD7-9EEC-44CD40948E0E}" srcId="{22498A06-B876-4ED8-8A35-046102EDEE87}" destId="{74199392-01A8-4AA4-9783-9612E37B12F4}" srcOrd="2" destOrd="0" parTransId="{0B536F5E-4079-4C9A-880E-CF407F43A255}" sibTransId="{C288C5EF-4EBB-418E-949E-1A17255B91F3}"/>
    <dgm:cxn modelId="{0A12AC2E-D297-4BDE-A2E3-1B317A36087A}" type="presParOf" srcId="{38B633B8-82E2-4FCC-98B0-9E63AF20E3E3}" destId="{5E553669-3B2B-46FD-BBFC-C0792700E933}" srcOrd="0" destOrd="0" presId="urn:microsoft.com/office/officeart/2005/8/layout/hList1"/>
    <dgm:cxn modelId="{AE045534-3413-48BB-A7A4-E4B6F654D77A}" type="presParOf" srcId="{5E553669-3B2B-46FD-BBFC-C0792700E933}" destId="{96806DA6-B73D-4BA0-A327-E34EBADB7543}" srcOrd="0" destOrd="0" presId="urn:microsoft.com/office/officeart/2005/8/layout/hList1"/>
    <dgm:cxn modelId="{4430622F-2313-4508-A0E5-3148CE2C02F7}" type="presParOf" srcId="{5E553669-3B2B-46FD-BBFC-C0792700E933}" destId="{19A06975-F50D-4565-9722-B915DB50914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DAA84F5-1351-4832-9512-C7C414BF68C9}" type="doc">
      <dgm:prSet loTypeId="urn:microsoft.com/office/officeart/2005/8/layout/vList2" loCatId="list" qsTypeId="urn:microsoft.com/office/officeart/2005/8/quickstyle/3d3" qsCatId="3D" csTypeId="urn:microsoft.com/office/officeart/2005/8/colors/colorful5" csCatId="colorful"/>
      <dgm:spPr/>
      <dgm:t>
        <a:bodyPr/>
        <a:lstStyle/>
        <a:p>
          <a:endParaRPr lang="en-IN"/>
        </a:p>
      </dgm:t>
    </dgm:pt>
    <dgm:pt modelId="{6B2ECC17-11F7-44BD-A5EB-65443CF45BA5}">
      <dgm:prSet/>
      <dgm:spPr/>
      <dgm:t>
        <a:bodyPr/>
        <a:lstStyle/>
        <a:p>
          <a:pPr rtl="0"/>
          <a:r>
            <a:rPr lang="en-IN"/>
            <a:t>There must be a service producer and service consumer.</a:t>
          </a:r>
        </a:p>
      </dgm:t>
    </dgm:pt>
    <dgm:pt modelId="{34FE71A8-298C-4398-9251-2F42B6A4A3DD}" type="parTrans" cxnId="{788522FC-7F6F-4057-8F56-DC6B3DF93C46}">
      <dgm:prSet/>
      <dgm:spPr/>
      <dgm:t>
        <a:bodyPr/>
        <a:lstStyle/>
        <a:p>
          <a:endParaRPr lang="en-IN"/>
        </a:p>
      </dgm:t>
    </dgm:pt>
    <dgm:pt modelId="{16888E5E-50E2-48B5-9AB8-AF82476172CD}" type="sibTrans" cxnId="{788522FC-7F6F-4057-8F56-DC6B3DF93C46}">
      <dgm:prSet/>
      <dgm:spPr/>
      <dgm:t>
        <a:bodyPr/>
        <a:lstStyle/>
        <a:p>
          <a:endParaRPr lang="en-IN"/>
        </a:p>
      </dgm:t>
    </dgm:pt>
    <dgm:pt modelId="{5CD12FDF-5849-46FB-8253-CD6C794C26FF}">
      <dgm:prSet/>
      <dgm:spPr/>
      <dgm:t>
        <a:bodyPr/>
        <a:lstStyle/>
        <a:p>
          <a:pPr rtl="0"/>
          <a:r>
            <a:rPr lang="en-IN"/>
            <a:t>The service is stateless.</a:t>
          </a:r>
        </a:p>
      </dgm:t>
    </dgm:pt>
    <dgm:pt modelId="{9EB24FA4-D47C-4304-8071-D548E4A2D55D}" type="parTrans" cxnId="{D8A9B6F5-4A21-44AD-A73F-B1D6176EF3A9}">
      <dgm:prSet/>
      <dgm:spPr/>
      <dgm:t>
        <a:bodyPr/>
        <a:lstStyle/>
        <a:p>
          <a:endParaRPr lang="en-IN"/>
        </a:p>
      </dgm:t>
    </dgm:pt>
    <dgm:pt modelId="{25C01B03-A624-4AE5-9C53-28DE9EEE6571}" type="sibTrans" cxnId="{D8A9B6F5-4A21-44AD-A73F-B1D6176EF3A9}">
      <dgm:prSet/>
      <dgm:spPr/>
      <dgm:t>
        <a:bodyPr/>
        <a:lstStyle/>
        <a:p>
          <a:endParaRPr lang="en-IN"/>
        </a:p>
      </dgm:t>
    </dgm:pt>
    <dgm:pt modelId="{D64735F0-7652-4935-8BB7-9B5EC3D9E4E4}">
      <dgm:prSet/>
      <dgm:spPr/>
      <dgm:t>
        <a:bodyPr/>
        <a:lstStyle/>
        <a:p>
          <a:pPr rtl="0"/>
          <a:r>
            <a:rPr lang="en-IN"/>
            <a:t>The service result must be cacheable.</a:t>
          </a:r>
        </a:p>
      </dgm:t>
    </dgm:pt>
    <dgm:pt modelId="{3083C02B-6417-47A1-83E7-F9C3EBE6E052}" type="parTrans" cxnId="{542885E7-115D-4ACE-9A3B-4B28FD2EE003}">
      <dgm:prSet/>
      <dgm:spPr/>
      <dgm:t>
        <a:bodyPr/>
        <a:lstStyle/>
        <a:p>
          <a:endParaRPr lang="en-IN"/>
        </a:p>
      </dgm:t>
    </dgm:pt>
    <dgm:pt modelId="{E8029DFF-9002-4A25-B251-E06844CB469F}" type="sibTrans" cxnId="{542885E7-115D-4ACE-9A3B-4B28FD2EE003}">
      <dgm:prSet/>
      <dgm:spPr/>
      <dgm:t>
        <a:bodyPr/>
        <a:lstStyle/>
        <a:p>
          <a:endParaRPr lang="en-IN"/>
        </a:p>
      </dgm:t>
    </dgm:pt>
    <dgm:pt modelId="{BA80A021-0956-453E-985F-F6859F7B782F}">
      <dgm:prSet/>
      <dgm:spPr/>
      <dgm:t>
        <a:bodyPr/>
        <a:lstStyle/>
        <a:p>
          <a:pPr rtl="0"/>
          <a:r>
            <a:rPr lang="en-IN"/>
            <a:t>The interface is uniform and exposing resources.</a:t>
          </a:r>
        </a:p>
      </dgm:t>
    </dgm:pt>
    <dgm:pt modelId="{9EE48901-34F3-4646-B994-0EF36E256180}" type="parTrans" cxnId="{13DBCE9E-CB66-4AEB-AA2C-B9AE9989BCA0}">
      <dgm:prSet/>
      <dgm:spPr/>
      <dgm:t>
        <a:bodyPr/>
        <a:lstStyle/>
        <a:p>
          <a:endParaRPr lang="en-IN"/>
        </a:p>
      </dgm:t>
    </dgm:pt>
    <dgm:pt modelId="{F06F6D3F-4719-4AFC-B1DC-A1988A06EBEC}" type="sibTrans" cxnId="{13DBCE9E-CB66-4AEB-AA2C-B9AE9989BCA0}">
      <dgm:prSet/>
      <dgm:spPr/>
      <dgm:t>
        <a:bodyPr/>
        <a:lstStyle/>
        <a:p>
          <a:endParaRPr lang="en-IN"/>
        </a:p>
      </dgm:t>
    </dgm:pt>
    <dgm:pt modelId="{9DEB3540-292C-4880-A182-D4CB23C002C7}">
      <dgm:prSet/>
      <dgm:spPr/>
      <dgm:t>
        <a:bodyPr/>
        <a:lstStyle/>
        <a:p>
          <a:pPr rtl="0"/>
          <a:r>
            <a:rPr lang="en-IN"/>
            <a:t>The service should assume a layered architecture.</a:t>
          </a:r>
        </a:p>
      </dgm:t>
    </dgm:pt>
    <dgm:pt modelId="{4DE8D8EA-2024-4FF2-BFFA-E13B60A4EA41}" type="parTrans" cxnId="{8A5C0A23-948B-445F-8E0A-E7E7E257A3C9}">
      <dgm:prSet/>
      <dgm:spPr/>
      <dgm:t>
        <a:bodyPr/>
        <a:lstStyle/>
        <a:p>
          <a:endParaRPr lang="en-IN"/>
        </a:p>
      </dgm:t>
    </dgm:pt>
    <dgm:pt modelId="{407306C0-D87C-4560-AEB7-BEFE4C05388A}" type="sibTrans" cxnId="{8A5C0A23-948B-445F-8E0A-E7E7E257A3C9}">
      <dgm:prSet/>
      <dgm:spPr/>
      <dgm:t>
        <a:bodyPr/>
        <a:lstStyle/>
        <a:p>
          <a:endParaRPr lang="en-IN"/>
        </a:p>
      </dgm:t>
    </dgm:pt>
    <dgm:pt modelId="{195D7933-3725-4BAB-A624-8F4E18C84546}" type="pres">
      <dgm:prSet presAssocID="{9DAA84F5-1351-4832-9512-C7C414BF68C9}" presName="linear" presStyleCnt="0">
        <dgm:presLayoutVars>
          <dgm:animLvl val="lvl"/>
          <dgm:resizeHandles val="exact"/>
        </dgm:presLayoutVars>
      </dgm:prSet>
      <dgm:spPr/>
    </dgm:pt>
    <dgm:pt modelId="{7AE1F654-F082-44D0-8351-9825BD59032E}" type="pres">
      <dgm:prSet presAssocID="{6B2ECC17-11F7-44BD-A5EB-65443CF45BA5}" presName="parentText" presStyleLbl="node1" presStyleIdx="0" presStyleCnt="5">
        <dgm:presLayoutVars>
          <dgm:chMax val="0"/>
          <dgm:bulletEnabled val="1"/>
        </dgm:presLayoutVars>
      </dgm:prSet>
      <dgm:spPr/>
    </dgm:pt>
    <dgm:pt modelId="{01715B48-C3C8-4C27-9ADC-1358E9C30C41}" type="pres">
      <dgm:prSet presAssocID="{16888E5E-50E2-48B5-9AB8-AF82476172CD}" presName="spacer" presStyleCnt="0"/>
      <dgm:spPr/>
    </dgm:pt>
    <dgm:pt modelId="{C5FBFA6D-E607-422F-868B-EFD414749D28}" type="pres">
      <dgm:prSet presAssocID="{5CD12FDF-5849-46FB-8253-CD6C794C26FF}" presName="parentText" presStyleLbl="node1" presStyleIdx="1" presStyleCnt="5">
        <dgm:presLayoutVars>
          <dgm:chMax val="0"/>
          <dgm:bulletEnabled val="1"/>
        </dgm:presLayoutVars>
      </dgm:prSet>
      <dgm:spPr/>
    </dgm:pt>
    <dgm:pt modelId="{03571FBB-EB96-4333-A382-D82D20E50D73}" type="pres">
      <dgm:prSet presAssocID="{25C01B03-A624-4AE5-9C53-28DE9EEE6571}" presName="spacer" presStyleCnt="0"/>
      <dgm:spPr/>
    </dgm:pt>
    <dgm:pt modelId="{46446023-4887-4824-A804-C175B3A68A9D}" type="pres">
      <dgm:prSet presAssocID="{D64735F0-7652-4935-8BB7-9B5EC3D9E4E4}" presName="parentText" presStyleLbl="node1" presStyleIdx="2" presStyleCnt="5">
        <dgm:presLayoutVars>
          <dgm:chMax val="0"/>
          <dgm:bulletEnabled val="1"/>
        </dgm:presLayoutVars>
      </dgm:prSet>
      <dgm:spPr/>
    </dgm:pt>
    <dgm:pt modelId="{BFAA8A08-3C54-4632-8B14-6811F1D43C14}" type="pres">
      <dgm:prSet presAssocID="{E8029DFF-9002-4A25-B251-E06844CB469F}" presName="spacer" presStyleCnt="0"/>
      <dgm:spPr/>
    </dgm:pt>
    <dgm:pt modelId="{6E03E36F-2421-43CE-8D06-5C65BFEFA7E2}" type="pres">
      <dgm:prSet presAssocID="{BA80A021-0956-453E-985F-F6859F7B782F}" presName="parentText" presStyleLbl="node1" presStyleIdx="3" presStyleCnt="5">
        <dgm:presLayoutVars>
          <dgm:chMax val="0"/>
          <dgm:bulletEnabled val="1"/>
        </dgm:presLayoutVars>
      </dgm:prSet>
      <dgm:spPr/>
    </dgm:pt>
    <dgm:pt modelId="{563E38EF-826C-409E-A12A-4A4A4D9133F1}" type="pres">
      <dgm:prSet presAssocID="{F06F6D3F-4719-4AFC-B1DC-A1988A06EBEC}" presName="spacer" presStyleCnt="0"/>
      <dgm:spPr/>
    </dgm:pt>
    <dgm:pt modelId="{19CF7C7D-7332-4ED9-9103-5044677DCACB}" type="pres">
      <dgm:prSet presAssocID="{9DEB3540-292C-4880-A182-D4CB23C002C7}" presName="parentText" presStyleLbl="node1" presStyleIdx="4" presStyleCnt="5">
        <dgm:presLayoutVars>
          <dgm:chMax val="0"/>
          <dgm:bulletEnabled val="1"/>
        </dgm:presLayoutVars>
      </dgm:prSet>
      <dgm:spPr/>
    </dgm:pt>
  </dgm:ptLst>
  <dgm:cxnLst>
    <dgm:cxn modelId="{B396E00C-FC74-41EA-A50C-E4DC9156A319}" type="presOf" srcId="{5CD12FDF-5849-46FB-8253-CD6C794C26FF}" destId="{C5FBFA6D-E607-422F-868B-EFD414749D28}" srcOrd="0" destOrd="0" presId="urn:microsoft.com/office/officeart/2005/8/layout/vList2"/>
    <dgm:cxn modelId="{8A5C0A23-948B-445F-8E0A-E7E7E257A3C9}" srcId="{9DAA84F5-1351-4832-9512-C7C414BF68C9}" destId="{9DEB3540-292C-4880-A182-D4CB23C002C7}" srcOrd="4" destOrd="0" parTransId="{4DE8D8EA-2024-4FF2-BFFA-E13B60A4EA41}" sibTransId="{407306C0-D87C-4560-AEB7-BEFE4C05388A}"/>
    <dgm:cxn modelId="{C6E36975-AD03-49A1-9B67-CBB2BC101EE6}" type="presOf" srcId="{6B2ECC17-11F7-44BD-A5EB-65443CF45BA5}" destId="{7AE1F654-F082-44D0-8351-9825BD59032E}" srcOrd="0" destOrd="0" presId="urn:microsoft.com/office/officeart/2005/8/layout/vList2"/>
    <dgm:cxn modelId="{EC9DA28D-2F57-4012-B280-AF262DB6DC25}" type="presOf" srcId="{D64735F0-7652-4935-8BB7-9B5EC3D9E4E4}" destId="{46446023-4887-4824-A804-C175B3A68A9D}" srcOrd="0" destOrd="0" presId="urn:microsoft.com/office/officeart/2005/8/layout/vList2"/>
    <dgm:cxn modelId="{13DBCE9E-CB66-4AEB-AA2C-B9AE9989BCA0}" srcId="{9DAA84F5-1351-4832-9512-C7C414BF68C9}" destId="{BA80A021-0956-453E-985F-F6859F7B782F}" srcOrd="3" destOrd="0" parTransId="{9EE48901-34F3-4646-B994-0EF36E256180}" sibTransId="{F06F6D3F-4719-4AFC-B1DC-A1988A06EBEC}"/>
    <dgm:cxn modelId="{41701CA5-76E9-4BF4-A1AA-423D1942CB44}" type="presOf" srcId="{9DAA84F5-1351-4832-9512-C7C414BF68C9}" destId="{195D7933-3725-4BAB-A624-8F4E18C84546}" srcOrd="0" destOrd="0" presId="urn:microsoft.com/office/officeart/2005/8/layout/vList2"/>
    <dgm:cxn modelId="{3286F9C9-8D2C-459B-9FC9-077A3C723FA1}" type="presOf" srcId="{BA80A021-0956-453E-985F-F6859F7B782F}" destId="{6E03E36F-2421-43CE-8D06-5C65BFEFA7E2}" srcOrd="0" destOrd="0" presId="urn:microsoft.com/office/officeart/2005/8/layout/vList2"/>
    <dgm:cxn modelId="{5CAB7DDB-E8F4-43E4-A5BA-08BBF0CB396A}" type="presOf" srcId="{9DEB3540-292C-4880-A182-D4CB23C002C7}" destId="{19CF7C7D-7332-4ED9-9103-5044677DCACB}" srcOrd="0" destOrd="0" presId="urn:microsoft.com/office/officeart/2005/8/layout/vList2"/>
    <dgm:cxn modelId="{542885E7-115D-4ACE-9A3B-4B28FD2EE003}" srcId="{9DAA84F5-1351-4832-9512-C7C414BF68C9}" destId="{D64735F0-7652-4935-8BB7-9B5EC3D9E4E4}" srcOrd="2" destOrd="0" parTransId="{3083C02B-6417-47A1-83E7-F9C3EBE6E052}" sibTransId="{E8029DFF-9002-4A25-B251-E06844CB469F}"/>
    <dgm:cxn modelId="{D8A9B6F5-4A21-44AD-A73F-B1D6176EF3A9}" srcId="{9DAA84F5-1351-4832-9512-C7C414BF68C9}" destId="{5CD12FDF-5849-46FB-8253-CD6C794C26FF}" srcOrd="1" destOrd="0" parTransId="{9EB24FA4-D47C-4304-8071-D548E4A2D55D}" sibTransId="{25C01B03-A624-4AE5-9C53-28DE9EEE6571}"/>
    <dgm:cxn modelId="{788522FC-7F6F-4057-8F56-DC6B3DF93C46}" srcId="{9DAA84F5-1351-4832-9512-C7C414BF68C9}" destId="{6B2ECC17-11F7-44BD-A5EB-65443CF45BA5}" srcOrd="0" destOrd="0" parTransId="{34FE71A8-298C-4398-9251-2F42B6A4A3DD}" sibTransId="{16888E5E-50E2-48B5-9AB8-AF82476172CD}"/>
    <dgm:cxn modelId="{3DDC0DF8-C61F-47CF-A31F-30D594CF2A8F}" type="presParOf" srcId="{195D7933-3725-4BAB-A624-8F4E18C84546}" destId="{7AE1F654-F082-44D0-8351-9825BD59032E}" srcOrd="0" destOrd="0" presId="urn:microsoft.com/office/officeart/2005/8/layout/vList2"/>
    <dgm:cxn modelId="{0057ED8D-61C1-4035-8F0F-59637BDF4771}" type="presParOf" srcId="{195D7933-3725-4BAB-A624-8F4E18C84546}" destId="{01715B48-C3C8-4C27-9ADC-1358E9C30C41}" srcOrd="1" destOrd="0" presId="urn:microsoft.com/office/officeart/2005/8/layout/vList2"/>
    <dgm:cxn modelId="{B5AFF95B-862C-4C48-95E7-07CAC130FC48}" type="presParOf" srcId="{195D7933-3725-4BAB-A624-8F4E18C84546}" destId="{C5FBFA6D-E607-422F-868B-EFD414749D28}" srcOrd="2" destOrd="0" presId="urn:microsoft.com/office/officeart/2005/8/layout/vList2"/>
    <dgm:cxn modelId="{8BDE6651-930B-4642-9059-9C8F8989F29F}" type="presParOf" srcId="{195D7933-3725-4BAB-A624-8F4E18C84546}" destId="{03571FBB-EB96-4333-A382-D82D20E50D73}" srcOrd="3" destOrd="0" presId="urn:microsoft.com/office/officeart/2005/8/layout/vList2"/>
    <dgm:cxn modelId="{573A8F6A-09DB-434D-B169-5BA38256D9FA}" type="presParOf" srcId="{195D7933-3725-4BAB-A624-8F4E18C84546}" destId="{46446023-4887-4824-A804-C175B3A68A9D}" srcOrd="4" destOrd="0" presId="urn:microsoft.com/office/officeart/2005/8/layout/vList2"/>
    <dgm:cxn modelId="{C6EFFB60-472B-4FED-8E8A-AB30A24983C1}" type="presParOf" srcId="{195D7933-3725-4BAB-A624-8F4E18C84546}" destId="{BFAA8A08-3C54-4632-8B14-6811F1D43C14}" srcOrd="5" destOrd="0" presId="urn:microsoft.com/office/officeart/2005/8/layout/vList2"/>
    <dgm:cxn modelId="{2109B0D9-284B-4CF2-AF91-0D1B43254D89}" type="presParOf" srcId="{195D7933-3725-4BAB-A624-8F4E18C84546}" destId="{6E03E36F-2421-43CE-8D06-5C65BFEFA7E2}" srcOrd="6" destOrd="0" presId="urn:microsoft.com/office/officeart/2005/8/layout/vList2"/>
    <dgm:cxn modelId="{55AC84A7-7526-40B1-89E5-16B1543648FC}" type="presParOf" srcId="{195D7933-3725-4BAB-A624-8F4E18C84546}" destId="{563E38EF-826C-409E-A12A-4A4A4D9133F1}" srcOrd="7" destOrd="0" presId="urn:microsoft.com/office/officeart/2005/8/layout/vList2"/>
    <dgm:cxn modelId="{235DC71A-2579-4B5A-8706-7D8AEB741320}" type="presParOf" srcId="{195D7933-3725-4BAB-A624-8F4E18C84546}" destId="{19CF7C7D-7332-4ED9-9103-5044677DCAC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25BF968-FDAB-4CDF-B9A1-311A45EE4D8B}" type="doc">
      <dgm:prSet loTypeId="urn:microsoft.com/office/officeart/2005/8/layout/vList2" loCatId="list" qsTypeId="urn:microsoft.com/office/officeart/2005/8/quickstyle/3d3" qsCatId="3D" csTypeId="urn:microsoft.com/office/officeart/2005/8/colors/colorful5" csCatId="colorful"/>
      <dgm:spPr/>
      <dgm:t>
        <a:bodyPr/>
        <a:lstStyle/>
        <a:p>
          <a:endParaRPr lang="en-IN"/>
        </a:p>
      </dgm:t>
    </dgm:pt>
    <dgm:pt modelId="{8E200F30-24BA-477F-A935-03C6CFE7B594}">
      <dgm:prSet/>
      <dgm:spPr/>
      <dgm:t>
        <a:bodyPr/>
        <a:lstStyle/>
        <a:p>
          <a:pPr rtl="0"/>
          <a:r>
            <a:rPr lang="en-IN"/>
            <a:t>Launch the STS.</a:t>
          </a:r>
        </a:p>
      </dgm:t>
    </dgm:pt>
    <dgm:pt modelId="{12F437E1-37FF-45B7-9AB4-F5E48E3ACE21}" type="parTrans" cxnId="{B0A01C02-0879-4C4B-95B6-3E4F1635A85A}">
      <dgm:prSet/>
      <dgm:spPr/>
      <dgm:t>
        <a:bodyPr/>
        <a:lstStyle/>
        <a:p>
          <a:endParaRPr lang="en-IN"/>
        </a:p>
      </dgm:t>
    </dgm:pt>
    <dgm:pt modelId="{FC14AF2C-E4FE-4375-A8A7-133263C1F6CF}" type="sibTrans" cxnId="{B0A01C02-0879-4C4B-95B6-3E4F1635A85A}">
      <dgm:prSet/>
      <dgm:spPr/>
      <dgm:t>
        <a:bodyPr/>
        <a:lstStyle/>
        <a:p>
          <a:endParaRPr lang="en-IN"/>
        </a:p>
      </dgm:t>
    </dgm:pt>
    <dgm:pt modelId="{9CD3F91E-5E73-4008-BB04-A9FA32973A5E}">
      <dgm:prSet/>
      <dgm:spPr/>
      <dgm:t>
        <a:bodyPr/>
        <a:lstStyle/>
        <a:p>
          <a:pPr rtl="0"/>
          <a:r>
            <a:rPr lang="en-IN"/>
            <a:t>Click on File menu -&gt; New -&gt; Spring Starter Project -&gt;</a:t>
          </a:r>
        </a:p>
      </dgm:t>
    </dgm:pt>
    <dgm:pt modelId="{08CE4450-39F1-4BC0-A647-65A88A4AB9D9}" type="parTrans" cxnId="{D60AA318-C628-4A9A-B532-6D2CFE20C265}">
      <dgm:prSet/>
      <dgm:spPr/>
      <dgm:t>
        <a:bodyPr/>
        <a:lstStyle/>
        <a:p>
          <a:endParaRPr lang="en-IN"/>
        </a:p>
      </dgm:t>
    </dgm:pt>
    <dgm:pt modelId="{32E2F1F6-AA36-4993-B8A8-034D8A1DAB5C}" type="sibTrans" cxnId="{D60AA318-C628-4A9A-B532-6D2CFE20C265}">
      <dgm:prSet/>
      <dgm:spPr/>
      <dgm:t>
        <a:bodyPr/>
        <a:lstStyle/>
        <a:p>
          <a:endParaRPr lang="en-IN"/>
        </a:p>
      </dgm:t>
    </dgm:pt>
    <dgm:pt modelId="{03993525-0DCF-4B48-8DE0-1CAFB9724768}">
      <dgm:prSet/>
      <dgm:spPr/>
      <dgm:t>
        <a:bodyPr/>
        <a:lstStyle/>
        <a:p>
          <a:pPr rtl="0"/>
          <a:r>
            <a:rPr lang="en-IN"/>
            <a:t>Provide the name, group, and package of the project</a:t>
          </a:r>
        </a:p>
      </dgm:t>
    </dgm:pt>
    <dgm:pt modelId="{CA7CC75F-2F27-4261-8AF6-68B923E7872E}" type="parTrans" cxnId="{11567DEB-2849-4026-899E-1143DB420D94}">
      <dgm:prSet/>
      <dgm:spPr/>
      <dgm:t>
        <a:bodyPr/>
        <a:lstStyle/>
        <a:p>
          <a:endParaRPr lang="en-IN"/>
        </a:p>
      </dgm:t>
    </dgm:pt>
    <dgm:pt modelId="{25A08376-5AF5-4476-BA61-CD9334398645}" type="sibTrans" cxnId="{11567DEB-2849-4026-899E-1143DB420D94}">
      <dgm:prSet/>
      <dgm:spPr/>
      <dgm:t>
        <a:bodyPr/>
        <a:lstStyle/>
        <a:p>
          <a:endParaRPr lang="en-IN"/>
        </a:p>
      </dgm:t>
    </dgm:pt>
    <dgm:pt modelId="{9C73ECB4-0EBB-4D93-AB72-5A5006767F3C}">
      <dgm:prSet/>
      <dgm:spPr/>
      <dgm:t>
        <a:bodyPr/>
        <a:lstStyle/>
        <a:p>
          <a:pPr rtl="0"/>
          <a:r>
            <a:rPr lang="en-IN"/>
            <a:t>Select Spring Boot 2.x, Java Version 8 onwards</a:t>
          </a:r>
        </a:p>
      </dgm:t>
    </dgm:pt>
    <dgm:pt modelId="{E39C434B-CC90-44C2-8905-5AA34D67EFAB}" type="parTrans" cxnId="{9AA6A0CC-3B90-4FCC-9023-9836A6634D13}">
      <dgm:prSet/>
      <dgm:spPr/>
      <dgm:t>
        <a:bodyPr/>
        <a:lstStyle/>
        <a:p>
          <a:endParaRPr lang="en-IN"/>
        </a:p>
      </dgm:t>
    </dgm:pt>
    <dgm:pt modelId="{ED05CE5F-F120-40EC-87FB-DECFBD195997}" type="sibTrans" cxnId="{9AA6A0CC-3B90-4FCC-9023-9836A6634D13}">
      <dgm:prSet/>
      <dgm:spPr/>
      <dgm:t>
        <a:bodyPr/>
        <a:lstStyle/>
        <a:p>
          <a:endParaRPr lang="en-IN"/>
        </a:p>
      </dgm:t>
    </dgm:pt>
    <dgm:pt modelId="{583C5048-F7B0-49B1-BE23-10B02A2411BE}">
      <dgm:prSet/>
      <dgm:spPr/>
      <dgm:t>
        <a:bodyPr/>
        <a:lstStyle/>
        <a:p>
          <a:pPr rtl="0"/>
          <a:r>
            <a:rPr lang="en-IN" b="1"/>
            <a:t>Select Spring Web MVC, Spring Boot DevTools, JPA,</a:t>
          </a:r>
          <a:r>
            <a:rPr lang="en-IN"/>
            <a:t> </a:t>
          </a:r>
          <a:r>
            <a:rPr lang="en-IN" b="1"/>
            <a:t>MySQL and</a:t>
          </a:r>
          <a:r>
            <a:rPr lang="en-IN"/>
            <a:t> </a:t>
          </a:r>
          <a:r>
            <a:rPr lang="en-IN" b="1"/>
            <a:t>H2 dependencies.</a:t>
          </a:r>
          <a:endParaRPr lang="en-IN"/>
        </a:p>
      </dgm:t>
    </dgm:pt>
    <dgm:pt modelId="{47893921-2FA0-4FAD-8B43-6A0686A74FC4}" type="parTrans" cxnId="{DCC4F492-C27F-4FD2-B089-66F7A5E72B65}">
      <dgm:prSet/>
      <dgm:spPr/>
      <dgm:t>
        <a:bodyPr/>
        <a:lstStyle/>
        <a:p>
          <a:endParaRPr lang="en-IN"/>
        </a:p>
      </dgm:t>
    </dgm:pt>
    <dgm:pt modelId="{EFE0C1F0-194D-48F4-8147-8D138AD82692}" type="sibTrans" cxnId="{DCC4F492-C27F-4FD2-B089-66F7A5E72B65}">
      <dgm:prSet/>
      <dgm:spPr/>
      <dgm:t>
        <a:bodyPr/>
        <a:lstStyle/>
        <a:p>
          <a:endParaRPr lang="en-IN"/>
        </a:p>
      </dgm:t>
    </dgm:pt>
    <dgm:pt modelId="{EA3D8D12-6B1C-4CA7-8A10-98E331D63A5B}">
      <dgm:prSet/>
      <dgm:spPr/>
      <dgm:t>
        <a:bodyPr/>
        <a:lstStyle/>
        <a:p>
          <a:pPr rtl="0"/>
          <a:r>
            <a:rPr lang="en-IN"/>
            <a:t>Finish</a:t>
          </a:r>
        </a:p>
      </dgm:t>
    </dgm:pt>
    <dgm:pt modelId="{C467CC35-9C68-4C75-8AA9-2C0C2B43FBA4}" type="parTrans" cxnId="{4FA10FCC-FF36-4E59-8550-CEFDC964E815}">
      <dgm:prSet/>
      <dgm:spPr/>
      <dgm:t>
        <a:bodyPr/>
        <a:lstStyle/>
        <a:p>
          <a:endParaRPr lang="en-IN"/>
        </a:p>
      </dgm:t>
    </dgm:pt>
    <dgm:pt modelId="{FBF3D04C-0961-4231-B41D-1FD7F9A60087}" type="sibTrans" cxnId="{4FA10FCC-FF36-4E59-8550-CEFDC964E815}">
      <dgm:prSet/>
      <dgm:spPr/>
      <dgm:t>
        <a:bodyPr/>
        <a:lstStyle/>
        <a:p>
          <a:endParaRPr lang="en-IN"/>
        </a:p>
      </dgm:t>
    </dgm:pt>
    <dgm:pt modelId="{DAAC9D12-8BF6-404D-8504-D7214C242FD7}" type="pres">
      <dgm:prSet presAssocID="{F25BF968-FDAB-4CDF-B9A1-311A45EE4D8B}" presName="linear" presStyleCnt="0">
        <dgm:presLayoutVars>
          <dgm:animLvl val="lvl"/>
          <dgm:resizeHandles val="exact"/>
        </dgm:presLayoutVars>
      </dgm:prSet>
      <dgm:spPr/>
    </dgm:pt>
    <dgm:pt modelId="{4C2F5955-566F-4298-A436-57FD5DC96F26}" type="pres">
      <dgm:prSet presAssocID="{8E200F30-24BA-477F-A935-03C6CFE7B594}" presName="parentText" presStyleLbl="node1" presStyleIdx="0" presStyleCnt="6">
        <dgm:presLayoutVars>
          <dgm:chMax val="0"/>
          <dgm:bulletEnabled val="1"/>
        </dgm:presLayoutVars>
      </dgm:prSet>
      <dgm:spPr/>
    </dgm:pt>
    <dgm:pt modelId="{86782C6A-D8D6-4171-9212-38861EB12F44}" type="pres">
      <dgm:prSet presAssocID="{FC14AF2C-E4FE-4375-A8A7-133263C1F6CF}" presName="spacer" presStyleCnt="0"/>
      <dgm:spPr/>
    </dgm:pt>
    <dgm:pt modelId="{166945D4-6269-42E5-9956-DE2C8901B6F9}" type="pres">
      <dgm:prSet presAssocID="{9CD3F91E-5E73-4008-BB04-A9FA32973A5E}" presName="parentText" presStyleLbl="node1" presStyleIdx="1" presStyleCnt="6">
        <dgm:presLayoutVars>
          <dgm:chMax val="0"/>
          <dgm:bulletEnabled val="1"/>
        </dgm:presLayoutVars>
      </dgm:prSet>
      <dgm:spPr/>
    </dgm:pt>
    <dgm:pt modelId="{12FB94BD-A044-4526-B01F-F884CFEF9D5E}" type="pres">
      <dgm:prSet presAssocID="{32E2F1F6-AA36-4993-B8A8-034D8A1DAB5C}" presName="spacer" presStyleCnt="0"/>
      <dgm:spPr/>
    </dgm:pt>
    <dgm:pt modelId="{4D84C67A-92A6-4085-AC5E-6D6C7C02941C}" type="pres">
      <dgm:prSet presAssocID="{03993525-0DCF-4B48-8DE0-1CAFB9724768}" presName="parentText" presStyleLbl="node1" presStyleIdx="2" presStyleCnt="6">
        <dgm:presLayoutVars>
          <dgm:chMax val="0"/>
          <dgm:bulletEnabled val="1"/>
        </dgm:presLayoutVars>
      </dgm:prSet>
      <dgm:spPr/>
    </dgm:pt>
    <dgm:pt modelId="{0DC7BC58-B9A8-4562-951A-B8EEED17FFCE}" type="pres">
      <dgm:prSet presAssocID="{25A08376-5AF5-4476-BA61-CD9334398645}" presName="spacer" presStyleCnt="0"/>
      <dgm:spPr/>
    </dgm:pt>
    <dgm:pt modelId="{BC0F7E97-8BDE-4578-B95E-62E0614A2A6F}" type="pres">
      <dgm:prSet presAssocID="{9C73ECB4-0EBB-4D93-AB72-5A5006767F3C}" presName="parentText" presStyleLbl="node1" presStyleIdx="3" presStyleCnt="6">
        <dgm:presLayoutVars>
          <dgm:chMax val="0"/>
          <dgm:bulletEnabled val="1"/>
        </dgm:presLayoutVars>
      </dgm:prSet>
      <dgm:spPr/>
    </dgm:pt>
    <dgm:pt modelId="{1D18AC71-E465-4F54-B423-41D1530A1147}" type="pres">
      <dgm:prSet presAssocID="{ED05CE5F-F120-40EC-87FB-DECFBD195997}" presName="spacer" presStyleCnt="0"/>
      <dgm:spPr/>
    </dgm:pt>
    <dgm:pt modelId="{9583F4C8-04D9-41D3-B999-310A24800218}" type="pres">
      <dgm:prSet presAssocID="{583C5048-F7B0-49B1-BE23-10B02A2411BE}" presName="parentText" presStyleLbl="node1" presStyleIdx="4" presStyleCnt="6">
        <dgm:presLayoutVars>
          <dgm:chMax val="0"/>
          <dgm:bulletEnabled val="1"/>
        </dgm:presLayoutVars>
      </dgm:prSet>
      <dgm:spPr/>
    </dgm:pt>
    <dgm:pt modelId="{96FD585E-47DE-4FF6-A67E-FAF8C1E28C66}" type="pres">
      <dgm:prSet presAssocID="{EFE0C1F0-194D-48F4-8147-8D138AD82692}" presName="spacer" presStyleCnt="0"/>
      <dgm:spPr/>
    </dgm:pt>
    <dgm:pt modelId="{7B17DD4D-D414-40EF-B89B-92C30DF17645}" type="pres">
      <dgm:prSet presAssocID="{EA3D8D12-6B1C-4CA7-8A10-98E331D63A5B}" presName="parentText" presStyleLbl="node1" presStyleIdx="5" presStyleCnt="6">
        <dgm:presLayoutVars>
          <dgm:chMax val="0"/>
          <dgm:bulletEnabled val="1"/>
        </dgm:presLayoutVars>
      </dgm:prSet>
      <dgm:spPr/>
    </dgm:pt>
  </dgm:ptLst>
  <dgm:cxnLst>
    <dgm:cxn modelId="{B0A01C02-0879-4C4B-95B6-3E4F1635A85A}" srcId="{F25BF968-FDAB-4CDF-B9A1-311A45EE4D8B}" destId="{8E200F30-24BA-477F-A935-03C6CFE7B594}" srcOrd="0" destOrd="0" parTransId="{12F437E1-37FF-45B7-9AB4-F5E48E3ACE21}" sibTransId="{FC14AF2C-E4FE-4375-A8A7-133263C1F6CF}"/>
    <dgm:cxn modelId="{D60AA318-C628-4A9A-B532-6D2CFE20C265}" srcId="{F25BF968-FDAB-4CDF-B9A1-311A45EE4D8B}" destId="{9CD3F91E-5E73-4008-BB04-A9FA32973A5E}" srcOrd="1" destOrd="0" parTransId="{08CE4450-39F1-4BC0-A647-65A88A4AB9D9}" sibTransId="{32E2F1F6-AA36-4993-B8A8-034D8A1DAB5C}"/>
    <dgm:cxn modelId="{52AE2322-E6D6-419F-8106-C4CDBFDD0F48}" type="presOf" srcId="{EA3D8D12-6B1C-4CA7-8A10-98E331D63A5B}" destId="{7B17DD4D-D414-40EF-B89B-92C30DF17645}" srcOrd="0" destOrd="0" presId="urn:microsoft.com/office/officeart/2005/8/layout/vList2"/>
    <dgm:cxn modelId="{5F107A25-83E5-40D2-A88C-C2515A005232}" type="presOf" srcId="{9CD3F91E-5E73-4008-BB04-A9FA32973A5E}" destId="{166945D4-6269-42E5-9956-DE2C8901B6F9}" srcOrd="0" destOrd="0" presId="urn:microsoft.com/office/officeart/2005/8/layout/vList2"/>
    <dgm:cxn modelId="{4B63EB4B-2267-448D-8649-36BCF8A4D489}" type="presOf" srcId="{8E200F30-24BA-477F-A935-03C6CFE7B594}" destId="{4C2F5955-566F-4298-A436-57FD5DC96F26}" srcOrd="0" destOrd="0" presId="urn:microsoft.com/office/officeart/2005/8/layout/vList2"/>
    <dgm:cxn modelId="{DCC4F492-C27F-4FD2-B089-66F7A5E72B65}" srcId="{F25BF968-FDAB-4CDF-B9A1-311A45EE4D8B}" destId="{583C5048-F7B0-49B1-BE23-10B02A2411BE}" srcOrd="4" destOrd="0" parTransId="{47893921-2FA0-4FAD-8B43-6A0686A74FC4}" sibTransId="{EFE0C1F0-194D-48F4-8147-8D138AD82692}"/>
    <dgm:cxn modelId="{653DC999-9FA3-4E2F-A6A1-55BC602760D7}" type="presOf" srcId="{03993525-0DCF-4B48-8DE0-1CAFB9724768}" destId="{4D84C67A-92A6-4085-AC5E-6D6C7C02941C}" srcOrd="0" destOrd="0" presId="urn:microsoft.com/office/officeart/2005/8/layout/vList2"/>
    <dgm:cxn modelId="{ECAB1EAA-3855-4675-9A7D-F1C916668F0A}" type="presOf" srcId="{F25BF968-FDAB-4CDF-B9A1-311A45EE4D8B}" destId="{DAAC9D12-8BF6-404D-8504-D7214C242FD7}" srcOrd="0" destOrd="0" presId="urn:microsoft.com/office/officeart/2005/8/layout/vList2"/>
    <dgm:cxn modelId="{4FA10FCC-FF36-4E59-8550-CEFDC964E815}" srcId="{F25BF968-FDAB-4CDF-B9A1-311A45EE4D8B}" destId="{EA3D8D12-6B1C-4CA7-8A10-98E331D63A5B}" srcOrd="5" destOrd="0" parTransId="{C467CC35-9C68-4C75-8AA9-2C0C2B43FBA4}" sibTransId="{FBF3D04C-0961-4231-B41D-1FD7F9A60087}"/>
    <dgm:cxn modelId="{9AA6A0CC-3B90-4FCC-9023-9836A6634D13}" srcId="{F25BF968-FDAB-4CDF-B9A1-311A45EE4D8B}" destId="{9C73ECB4-0EBB-4D93-AB72-5A5006767F3C}" srcOrd="3" destOrd="0" parTransId="{E39C434B-CC90-44C2-8905-5AA34D67EFAB}" sibTransId="{ED05CE5F-F120-40EC-87FB-DECFBD195997}"/>
    <dgm:cxn modelId="{882091D5-F025-4950-83DE-E9391F2E33AF}" type="presOf" srcId="{9C73ECB4-0EBB-4D93-AB72-5A5006767F3C}" destId="{BC0F7E97-8BDE-4578-B95E-62E0614A2A6F}" srcOrd="0" destOrd="0" presId="urn:microsoft.com/office/officeart/2005/8/layout/vList2"/>
    <dgm:cxn modelId="{11567DEB-2849-4026-899E-1143DB420D94}" srcId="{F25BF968-FDAB-4CDF-B9A1-311A45EE4D8B}" destId="{03993525-0DCF-4B48-8DE0-1CAFB9724768}" srcOrd="2" destOrd="0" parTransId="{CA7CC75F-2F27-4261-8AF6-68B923E7872E}" sibTransId="{25A08376-5AF5-4476-BA61-CD9334398645}"/>
    <dgm:cxn modelId="{EBAADDF1-A609-4713-9788-7900E4E9F9F7}" type="presOf" srcId="{583C5048-F7B0-49B1-BE23-10B02A2411BE}" destId="{9583F4C8-04D9-41D3-B999-310A24800218}" srcOrd="0" destOrd="0" presId="urn:microsoft.com/office/officeart/2005/8/layout/vList2"/>
    <dgm:cxn modelId="{05479B17-C943-4522-9E01-C33B52F140D6}" type="presParOf" srcId="{DAAC9D12-8BF6-404D-8504-D7214C242FD7}" destId="{4C2F5955-566F-4298-A436-57FD5DC96F26}" srcOrd="0" destOrd="0" presId="urn:microsoft.com/office/officeart/2005/8/layout/vList2"/>
    <dgm:cxn modelId="{D1270B61-6A1E-4EBA-84E3-EA76B5994CDE}" type="presParOf" srcId="{DAAC9D12-8BF6-404D-8504-D7214C242FD7}" destId="{86782C6A-D8D6-4171-9212-38861EB12F44}" srcOrd="1" destOrd="0" presId="urn:microsoft.com/office/officeart/2005/8/layout/vList2"/>
    <dgm:cxn modelId="{8AE7906D-A1E8-474D-8FD4-8527F3CB903A}" type="presParOf" srcId="{DAAC9D12-8BF6-404D-8504-D7214C242FD7}" destId="{166945D4-6269-42E5-9956-DE2C8901B6F9}" srcOrd="2" destOrd="0" presId="urn:microsoft.com/office/officeart/2005/8/layout/vList2"/>
    <dgm:cxn modelId="{3BC15E93-60CC-4092-97A8-32A92E9D9554}" type="presParOf" srcId="{DAAC9D12-8BF6-404D-8504-D7214C242FD7}" destId="{12FB94BD-A044-4526-B01F-F884CFEF9D5E}" srcOrd="3" destOrd="0" presId="urn:microsoft.com/office/officeart/2005/8/layout/vList2"/>
    <dgm:cxn modelId="{5F3E3D0E-010E-43B9-8B94-A92429FB2929}" type="presParOf" srcId="{DAAC9D12-8BF6-404D-8504-D7214C242FD7}" destId="{4D84C67A-92A6-4085-AC5E-6D6C7C02941C}" srcOrd="4" destOrd="0" presId="urn:microsoft.com/office/officeart/2005/8/layout/vList2"/>
    <dgm:cxn modelId="{54B5C983-EFD5-40BE-82B3-7EEC4E2A83AE}" type="presParOf" srcId="{DAAC9D12-8BF6-404D-8504-D7214C242FD7}" destId="{0DC7BC58-B9A8-4562-951A-B8EEED17FFCE}" srcOrd="5" destOrd="0" presId="urn:microsoft.com/office/officeart/2005/8/layout/vList2"/>
    <dgm:cxn modelId="{A660E41C-9299-41D6-96DB-2FFCDD4CD6C9}" type="presParOf" srcId="{DAAC9D12-8BF6-404D-8504-D7214C242FD7}" destId="{BC0F7E97-8BDE-4578-B95E-62E0614A2A6F}" srcOrd="6" destOrd="0" presId="urn:microsoft.com/office/officeart/2005/8/layout/vList2"/>
    <dgm:cxn modelId="{3AD518B0-AAD5-46F9-AF16-1B9F9C344C94}" type="presParOf" srcId="{DAAC9D12-8BF6-404D-8504-D7214C242FD7}" destId="{1D18AC71-E465-4F54-B423-41D1530A1147}" srcOrd="7" destOrd="0" presId="urn:microsoft.com/office/officeart/2005/8/layout/vList2"/>
    <dgm:cxn modelId="{6F3EBCAD-17E6-43CE-ABC4-3F3E627465EA}" type="presParOf" srcId="{DAAC9D12-8BF6-404D-8504-D7214C242FD7}" destId="{9583F4C8-04D9-41D3-B999-310A24800218}" srcOrd="8" destOrd="0" presId="urn:microsoft.com/office/officeart/2005/8/layout/vList2"/>
    <dgm:cxn modelId="{4E2CDA60-F830-4B87-941A-4610B65DFFB7}" type="presParOf" srcId="{DAAC9D12-8BF6-404D-8504-D7214C242FD7}" destId="{96FD585E-47DE-4FF6-A67E-FAF8C1E28C66}" srcOrd="9" destOrd="0" presId="urn:microsoft.com/office/officeart/2005/8/layout/vList2"/>
    <dgm:cxn modelId="{54D6A376-F5DA-421B-A863-08F46AF99F85}" type="presParOf" srcId="{DAAC9D12-8BF6-404D-8504-D7214C242FD7}" destId="{7B17DD4D-D414-40EF-B89B-92C30DF1764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72CE16E-5CAB-40B1-833F-C37E71E7FC5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C119BEA3-43F0-44E6-A253-FE67216F83D2}">
      <dgm:prSet/>
      <dgm:spPr/>
      <dgm:t>
        <a:bodyPr/>
        <a:lstStyle/>
        <a:p>
          <a:pPr rtl="0"/>
          <a:r>
            <a:rPr lang="en-IN"/>
            <a:t>DispatcherServletAutoConfiguration</a:t>
          </a:r>
        </a:p>
      </dgm:t>
    </dgm:pt>
    <dgm:pt modelId="{9CF0AD9E-AC71-4681-A9ED-6EDCAD5F39D1}" type="parTrans" cxnId="{030107ED-5F87-4D48-B690-6D15F5DAC965}">
      <dgm:prSet/>
      <dgm:spPr/>
      <dgm:t>
        <a:bodyPr/>
        <a:lstStyle/>
        <a:p>
          <a:endParaRPr lang="en-IN"/>
        </a:p>
      </dgm:t>
    </dgm:pt>
    <dgm:pt modelId="{D92BFB0A-5268-41EC-9200-7004F13CF16E}" type="sibTrans" cxnId="{030107ED-5F87-4D48-B690-6D15F5DAC965}">
      <dgm:prSet/>
      <dgm:spPr/>
      <dgm:t>
        <a:bodyPr/>
        <a:lstStyle/>
        <a:p>
          <a:endParaRPr lang="en-IN"/>
        </a:p>
      </dgm:t>
    </dgm:pt>
    <dgm:pt modelId="{70C1D37A-921E-4775-8F02-62ABDAF7F36B}">
      <dgm:prSet/>
      <dgm:spPr/>
      <dgm:t>
        <a:bodyPr/>
        <a:lstStyle/>
        <a:p>
          <a:pPr rtl="0"/>
          <a:r>
            <a:rPr lang="en-IN"/>
            <a:t>DataSourceAutoConfiguration</a:t>
          </a:r>
        </a:p>
      </dgm:t>
    </dgm:pt>
    <dgm:pt modelId="{6320A27B-9C16-4E3B-8196-033FDF66A143}" type="parTrans" cxnId="{3E3B6072-FBA5-476A-AD8D-CCEC2AB0C347}">
      <dgm:prSet/>
      <dgm:spPr/>
      <dgm:t>
        <a:bodyPr/>
        <a:lstStyle/>
        <a:p>
          <a:endParaRPr lang="en-IN"/>
        </a:p>
      </dgm:t>
    </dgm:pt>
    <dgm:pt modelId="{FE758BDF-7E71-4C95-B341-C774E312D2FE}" type="sibTrans" cxnId="{3E3B6072-FBA5-476A-AD8D-CCEC2AB0C347}">
      <dgm:prSet/>
      <dgm:spPr/>
      <dgm:t>
        <a:bodyPr/>
        <a:lstStyle/>
        <a:p>
          <a:endParaRPr lang="en-IN"/>
        </a:p>
      </dgm:t>
    </dgm:pt>
    <dgm:pt modelId="{8B294A0A-20E4-4DED-ADF8-69A7FF546618}">
      <dgm:prSet/>
      <dgm:spPr/>
      <dgm:t>
        <a:bodyPr/>
        <a:lstStyle/>
        <a:p>
          <a:pPr rtl="0"/>
          <a:r>
            <a:rPr lang="en-IN"/>
            <a:t>JacksonAutoConfiguration</a:t>
          </a:r>
        </a:p>
      </dgm:t>
    </dgm:pt>
    <dgm:pt modelId="{01CB3E86-BFF6-4B43-B269-3052ED350758}" type="parTrans" cxnId="{807EAE1F-8725-47F5-BEE4-3F5461E7A0A1}">
      <dgm:prSet/>
      <dgm:spPr/>
      <dgm:t>
        <a:bodyPr/>
        <a:lstStyle/>
        <a:p>
          <a:endParaRPr lang="en-IN"/>
        </a:p>
      </dgm:t>
    </dgm:pt>
    <dgm:pt modelId="{430ADBC6-591D-4C27-9557-3F7EE3FE974F}" type="sibTrans" cxnId="{807EAE1F-8725-47F5-BEE4-3F5461E7A0A1}">
      <dgm:prSet/>
      <dgm:spPr/>
      <dgm:t>
        <a:bodyPr/>
        <a:lstStyle/>
        <a:p>
          <a:endParaRPr lang="en-IN"/>
        </a:p>
      </dgm:t>
    </dgm:pt>
    <dgm:pt modelId="{876090F3-5328-4F5E-A29C-90F2A9286DBB}">
      <dgm:prSet/>
      <dgm:spPr/>
      <dgm:t>
        <a:bodyPr/>
        <a:lstStyle/>
        <a:p>
          <a:pPr rtl="0"/>
          <a:r>
            <a:rPr lang="en-IN"/>
            <a:t>ErrorMvcAutoConfiguration (#basicErrorController)</a:t>
          </a:r>
        </a:p>
      </dgm:t>
    </dgm:pt>
    <dgm:pt modelId="{4150FCF6-EF6A-4057-920F-77EDACD37377}" type="parTrans" cxnId="{0C5F0F06-81DD-45E5-A124-205F1A98AF7C}">
      <dgm:prSet/>
      <dgm:spPr/>
      <dgm:t>
        <a:bodyPr/>
        <a:lstStyle/>
        <a:p>
          <a:endParaRPr lang="en-IN"/>
        </a:p>
      </dgm:t>
    </dgm:pt>
    <dgm:pt modelId="{229E7FFD-8F62-41D7-A387-B9B30ABCB4B2}" type="sibTrans" cxnId="{0C5F0F06-81DD-45E5-A124-205F1A98AF7C}">
      <dgm:prSet/>
      <dgm:spPr/>
      <dgm:t>
        <a:bodyPr/>
        <a:lstStyle/>
        <a:p>
          <a:endParaRPr lang="en-IN"/>
        </a:p>
      </dgm:t>
    </dgm:pt>
    <dgm:pt modelId="{702EFF94-7D06-406E-B591-91CA6F003E1B}" type="pres">
      <dgm:prSet presAssocID="{672CE16E-5CAB-40B1-833F-C37E71E7FC58}" presName="linear" presStyleCnt="0">
        <dgm:presLayoutVars>
          <dgm:animLvl val="lvl"/>
          <dgm:resizeHandles val="exact"/>
        </dgm:presLayoutVars>
      </dgm:prSet>
      <dgm:spPr/>
    </dgm:pt>
    <dgm:pt modelId="{8EE565A5-1B5F-45F1-AB14-C109C97DF9A8}" type="pres">
      <dgm:prSet presAssocID="{C119BEA3-43F0-44E6-A253-FE67216F83D2}" presName="parentText" presStyleLbl="node1" presStyleIdx="0" presStyleCnt="4">
        <dgm:presLayoutVars>
          <dgm:chMax val="0"/>
          <dgm:bulletEnabled val="1"/>
        </dgm:presLayoutVars>
      </dgm:prSet>
      <dgm:spPr/>
    </dgm:pt>
    <dgm:pt modelId="{FBD27CE6-7AE9-419C-9C37-4CA2EE066A8C}" type="pres">
      <dgm:prSet presAssocID="{D92BFB0A-5268-41EC-9200-7004F13CF16E}" presName="spacer" presStyleCnt="0"/>
      <dgm:spPr/>
    </dgm:pt>
    <dgm:pt modelId="{DED723E7-A57B-471D-B74D-3347CD0E3213}" type="pres">
      <dgm:prSet presAssocID="{70C1D37A-921E-4775-8F02-62ABDAF7F36B}" presName="parentText" presStyleLbl="node1" presStyleIdx="1" presStyleCnt="4">
        <dgm:presLayoutVars>
          <dgm:chMax val="0"/>
          <dgm:bulletEnabled val="1"/>
        </dgm:presLayoutVars>
      </dgm:prSet>
      <dgm:spPr/>
    </dgm:pt>
    <dgm:pt modelId="{E1E3A6DB-D9F4-4C84-A508-E7AA88B9477E}" type="pres">
      <dgm:prSet presAssocID="{FE758BDF-7E71-4C95-B341-C774E312D2FE}" presName="spacer" presStyleCnt="0"/>
      <dgm:spPr/>
    </dgm:pt>
    <dgm:pt modelId="{57FDAB2E-719E-46AC-8875-349DB9FC2A11}" type="pres">
      <dgm:prSet presAssocID="{8B294A0A-20E4-4DED-ADF8-69A7FF546618}" presName="parentText" presStyleLbl="node1" presStyleIdx="2" presStyleCnt="4">
        <dgm:presLayoutVars>
          <dgm:chMax val="0"/>
          <dgm:bulletEnabled val="1"/>
        </dgm:presLayoutVars>
      </dgm:prSet>
      <dgm:spPr/>
    </dgm:pt>
    <dgm:pt modelId="{01F38A16-C901-42C6-8D11-1EA35B15F319}" type="pres">
      <dgm:prSet presAssocID="{430ADBC6-591D-4C27-9557-3F7EE3FE974F}" presName="spacer" presStyleCnt="0"/>
      <dgm:spPr/>
    </dgm:pt>
    <dgm:pt modelId="{E29611A3-808B-470E-B096-E09CE4855AEA}" type="pres">
      <dgm:prSet presAssocID="{876090F3-5328-4F5E-A29C-90F2A9286DBB}" presName="parentText" presStyleLbl="node1" presStyleIdx="3" presStyleCnt="4">
        <dgm:presLayoutVars>
          <dgm:chMax val="0"/>
          <dgm:bulletEnabled val="1"/>
        </dgm:presLayoutVars>
      </dgm:prSet>
      <dgm:spPr/>
    </dgm:pt>
  </dgm:ptLst>
  <dgm:cxnLst>
    <dgm:cxn modelId="{0C5F0F06-81DD-45E5-A124-205F1A98AF7C}" srcId="{672CE16E-5CAB-40B1-833F-C37E71E7FC58}" destId="{876090F3-5328-4F5E-A29C-90F2A9286DBB}" srcOrd="3" destOrd="0" parTransId="{4150FCF6-EF6A-4057-920F-77EDACD37377}" sibTransId="{229E7FFD-8F62-41D7-A387-B9B30ABCB4B2}"/>
    <dgm:cxn modelId="{807EAE1F-8725-47F5-BEE4-3F5461E7A0A1}" srcId="{672CE16E-5CAB-40B1-833F-C37E71E7FC58}" destId="{8B294A0A-20E4-4DED-ADF8-69A7FF546618}" srcOrd="2" destOrd="0" parTransId="{01CB3E86-BFF6-4B43-B269-3052ED350758}" sibTransId="{430ADBC6-591D-4C27-9557-3F7EE3FE974F}"/>
    <dgm:cxn modelId="{70D59728-B2AF-40AE-9CC6-8EEA5C381EB5}" type="presOf" srcId="{C119BEA3-43F0-44E6-A253-FE67216F83D2}" destId="{8EE565A5-1B5F-45F1-AB14-C109C97DF9A8}" srcOrd="0" destOrd="0" presId="urn:microsoft.com/office/officeart/2005/8/layout/vList2"/>
    <dgm:cxn modelId="{D2C81D6E-D6A2-45FE-BA6F-67B7266672CC}" type="presOf" srcId="{876090F3-5328-4F5E-A29C-90F2A9286DBB}" destId="{E29611A3-808B-470E-B096-E09CE4855AEA}" srcOrd="0" destOrd="0" presId="urn:microsoft.com/office/officeart/2005/8/layout/vList2"/>
    <dgm:cxn modelId="{3E3B6072-FBA5-476A-AD8D-CCEC2AB0C347}" srcId="{672CE16E-5CAB-40B1-833F-C37E71E7FC58}" destId="{70C1D37A-921E-4775-8F02-62ABDAF7F36B}" srcOrd="1" destOrd="0" parTransId="{6320A27B-9C16-4E3B-8196-033FDF66A143}" sibTransId="{FE758BDF-7E71-4C95-B341-C774E312D2FE}"/>
    <dgm:cxn modelId="{2E1A5B76-F5B2-4992-9132-F7128A45B344}" type="presOf" srcId="{8B294A0A-20E4-4DED-ADF8-69A7FF546618}" destId="{57FDAB2E-719E-46AC-8875-349DB9FC2A11}" srcOrd="0" destOrd="0" presId="urn:microsoft.com/office/officeart/2005/8/layout/vList2"/>
    <dgm:cxn modelId="{3F58CF91-6157-4D78-AED9-1D59881987F8}" type="presOf" srcId="{672CE16E-5CAB-40B1-833F-C37E71E7FC58}" destId="{702EFF94-7D06-406E-B591-91CA6F003E1B}" srcOrd="0" destOrd="0" presId="urn:microsoft.com/office/officeart/2005/8/layout/vList2"/>
    <dgm:cxn modelId="{F67744A4-132D-46B1-8EF8-2676558757AB}" type="presOf" srcId="{70C1D37A-921E-4775-8F02-62ABDAF7F36B}" destId="{DED723E7-A57B-471D-B74D-3347CD0E3213}" srcOrd="0" destOrd="0" presId="urn:microsoft.com/office/officeart/2005/8/layout/vList2"/>
    <dgm:cxn modelId="{030107ED-5F87-4D48-B690-6D15F5DAC965}" srcId="{672CE16E-5CAB-40B1-833F-C37E71E7FC58}" destId="{C119BEA3-43F0-44E6-A253-FE67216F83D2}" srcOrd="0" destOrd="0" parTransId="{9CF0AD9E-AC71-4681-A9ED-6EDCAD5F39D1}" sibTransId="{D92BFB0A-5268-41EC-9200-7004F13CF16E}"/>
    <dgm:cxn modelId="{E47C9D4D-9C4C-4EAF-9E19-781D52B4E009}" type="presParOf" srcId="{702EFF94-7D06-406E-B591-91CA6F003E1B}" destId="{8EE565A5-1B5F-45F1-AB14-C109C97DF9A8}" srcOrd="0" destOrd="0" presId="urn:microsoft.com/office/officeart/2005/8/layout/vList2"/>
    <dgm:cxn modelId="{FBA24E0E-5B52-432B-AD51-F28004198C75}" type="presParOf" srcId="{702EFF94-7D06-406E-B591-91CA6F003E1B}" destId="{FBD27CE6-7AE9-419C-9C37-4CA2EE066A8C}" srcOrd="1" destOrd="0" presId="urn:microsoft.com/office/officeart/2005/8/layout/vList2"/>
    <dgm:cxn modelId="{C8C4D4A7-257C-40AE-98C3-DA1497BAB047}" type="presParOf" srcId="{702EFF94-7D06-406E-B591-91CA6F003E1B}" destId="{DED723E7-A57B-471D-B74D-3347CD0E3213}" srcOrd="2" destOrd="0" presId="urn:microsoft.com/office/officeart/2005/8/layout/vList2"/>
    <dgm:cxn modelId="{8E216470-6A0E-40FC-A2F3-E84E26DA1F95}" type="presParOf" srcId="{702EFF94-7D06-406E-B591-91CA6F003E1B}" destId="{E1E3A6DB-D9F4-4C84-A508-E7AA88B9477E}" srcOrd="3" destOrd="0" presId="urn:microsoft.com/office/officeart/2005/8/layout/vList2"/>
    <dgm:cxn modelId="{2616910C-532F-4886-8BF4-8EB9F0D35BD9}" type="presParOf" srcId="{702EFF94-7D06-406E-B591-91CA6F003E1B}" destId="{57FDAB2E-719E-46AC-8875-349DB9FC2A11}" srcOrd="4" destOrd="0" presId="urn:microsoft.com/office/officeart/2005/8/layout/vList2"/>
    <dgm:cxn modelId="{C5B42A7C-1B69-49EC-92C6-865044BDBB77}" type="presParOf" srcId="{702EFF94-7D06-406E-B591-91CA6F003E1B}" destId="{01F38A16-C901-42C6-8D11-1EA35B15F319}" srcOrd="5" destOrd="0" presId="urn:microsoft.com/office/officeart/2005/8/layout/vList2"/>
    <dgm:cxn modelId="{782E9486-C407-4609-89CB-D27309319066}" type="presParOf" srcId="{702EFF94-7D06-406E-B591-91CA6F003E1B}" destId="{E29611A3-808B-470E-B096-E09CE4855AE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B3A4DF3-3D75-4024-93EE-4DB6766EAC3C}" type="doc">
      <dgm:prSet loTypeId="urn:microsoft.com/office/officeart/2005/8/layout/lProcess3" loCatId="process" qsTypeId="urn:microsoft.com/office/officeart/2005/8/quickstyle/simple1" qsCatId="simple" csTypeId="urn:microsoft.com/office/officeart/2005/8/colors/colorful5" csCatId="colorful" phldr="1"/>
      <dgm:spPr/>
      <dgm:t>
        <a:bodyPr/>
        <a:lstStyle/>
        <a:p>
          <a:endParaRPr lang="en-IN"/>
        </a:p>
      </dgm:t>
    </dgm:pt>
    <dgm:pt modelId="{CAD073F0-5349-498A-8248-5A3F857A354D}">
      <dgm:prSet custT="1"/>
      <dgm:spPr/>
      <dgm:t>
        <a:bodyPr/>
        <a:lstStyle/>
        <a:p>
          <a:pPr rtl="0"/>
          <a:r>
            <a:rPr lang="en-IN" sz="2800" dirty="0"/>
            <a:t>REST Client is a method or a tool to invoke a REST service API that is exposed for communication by any system or service provider. </a:t>
          </a:r>
        </a:p>
      </dgm:t>
    </dgm:pt>
    <dgm:pt modelId="{D2F0D788-CDDD-4B31-AF11-0689E85C71AF}" type="parTrans" cxnId="{7B7901A4-0D95-483C-8B3C-61913FACE3CF}">
      <dgm:prSet/>
      <dgm:spPr/>
      <dgm:t>
        <a:bodyPr/>
        <a:lstStyle/>
        <a:p>
          <a:endParaRPr lang="en-IN"/>
        </a:p>
      </dgm:t>
    </dgm:pt>
    <dgm:pt modelId="{54C1C8D9-B672-4ACC-A797-2819C214407B}" type="sibTrans" cxnId="{7B7901A4-0D95-483C-8B3C-61913FACE3CF}">
      <dgm:prSet/>
      <dgm:spPr/>
      <dgm:t>
        <a:bodyPr/>
        <a:lstStyle/>
        <a:p>
          <a:endParaRPr lang="en-IN"/>
        </a:p>
      </dgm:t>
    </dgm:pt>
    <dgm:pt modelId="{E6AC4258-7191-454C-84AD-D9A9EEC933C4}">
      <dgm:prSet custT="1"/>
      <dgm:spPr/>
      <dgm:t>
        <a:bodyPr/>
        <a:lstStyle/>
        <a:p>
          <a:pPr rtl="0"/>
          <a:r>
            <a:rPr lang="en-IN" sz="2400" b="1" dirty="0"/>
            <a:t>For example: </a:t>
          </a:r>
          <a:r>
            <a:rPr lang="en-IN" sz="2400" dirty="0"/>
            <a:t>if an API is exposed to get real time traffic information about a route from Google, the software/tool that invokes the Google traffic API is called the REST client.</a:t>
          </a:r>
        </a:p>
      </dgm:t>
    </dgm:pt>
    <dgm:pt modelId="{BAEF0232-6D30-4122-A229-243FB01C7B77}" type="parTrans" cxnId="{E0509FC6-9172-413A-825A-621927FDD324}">
      <dgm:prSet/>
      <dgm:spPr/>
      <dgm:t>
        <a:bodyPr/>
        <a:lstStyle/>
        <a:p>
          <a:endParaRPr lang="en-IN"/>
        </a:p>
      </dgm:t>
    </dgm:pt>
    <dgm:pt modelId="{DF4AC580-AD83-45E7-A07D-51D5896B3975}" type="sibTrans" cxnId="{E0509FC6-9172-413A-825A-621927FDD324}">
      <dgm:prSet/>
      <dgm:spPr/>
      <dgm:t>
        <a:bodyPr/>
        <a:lstStyle/>
        <a:p>
          <a:endParaRPr lang="en-IN"/>
        </a:p>
      </dgm:t>
    </dgm:pt>
    <dgm:pt modelId="{343D06AE-10D5-4234-ACBE-1509100D67D9}">
      <dgm:prSet custT="1"/>
      <dgm:spPr/>
      <dgm:t>
        <a:bodyPr/>
        <a:lstStyle/>
        <a:p>
          <a:pPr rtl="0"/>
          <a:r>
            <a:rPr lang="en-IN" sz="2800" dirty="0"/>
            <a:t>REST Client Communicates with the REST Server , which has Web Service developed using Spring, </a:t>
          </a:r>
          <a:r>
            <a:rPr lang="en-IN" sz="2800" dirty="0" err="1"/>
            <a:t>ASP.Net</a:t>
          </a:r>
          <a:r>
            <a:rPr lang="en-IN" sz="2800" dirty="0"/>
            <a:t> , Java etc…</a:t>
          </a:r>
        </a:p>
      </dgm:t>
    </dgm:pt>
    <dgm:pt modelId="{E50A53A4-644E-450F-A283-D08519F39373}" type="parTrans" cxnId="{DCC02164-86B5-4F50-B654-4C95B2CA67D7}">
      <dgm:prSet/>
      <dgm:spPr/>
      <dgm:t>
        <a:bodyPr/>
        <a:lstStyle/>
        <a:p>
          <a:endParaRPr lang="en-IN"/>
        </a:p>
      </dgm:t>
    </dgm:pt>
    <dgm:pt modelId="{BE7D7232-1209-43F3-8FCD-DE61267A2A15}" type="sibTrans" cxnId="{DCC02164-86B5-4F50-B654-4C95B2CA67D7}">
      <dgm:prSet/>
      <dgm:spPr/>
      <dgm:t>
        <a:bodyPr/>
        <a:lstStyle/>
        <a:p>
          <a:endParaRPr lang="en-IN"/>
        </a:p>
      </dgm:t>
    </dgm:pt>
    <dgm:pt modelId="{03C96D31-F632-4757-B0C4-5F371A35F4FD}">
      <dgm:prSet/>
      <dgm:spPr/>
      <dgm:t>
        <a:bodyPr/>
        <a:lstStyle/>
        <a:p>
          <a:pPr rtl="0"/>
          <a:r>
            <a:rPr lang="en-IN"/>
            <a:t>Examples for REST Client tools:</a:t>
          </a:r>
        </a:p>
      </dgm:t>
    </dgm:pt>
    <dgm:pt modelId="{B20E601F-E379-4CA2-BE1B-C5CF1AE6190C}" type="parTrans" cxnId="{0C7DD3FF-9338-4ECE-924A-88E1339F120D}">
      <dgm:prSet/>
      <dgm:spPr/>
      <dgm:t>
        <a:bodyPr/>
        <a:lstStyle/>
        <a:p>
          <a:endParaRPr lang="en-IN"/>
        </a:p>
      </dgm:t>
    </dgm:pt>
    <dgm:pt modelId="{135C7252-6B08-4EFE-9FF4-DCAF30A5ED87}" type="sibTrans" cxnId="{0C7DD3FF-9338-4ECE-924A-88E1339F120D}">
      <dgm:prSet/>
      <dgm:spPr/>
      <dgm:t>
        <a:bodyPr/>
        <a:lstStyle/>
        <a:p>
          <a:endParaRPr lang="en-IN"/>
        </a:p>
      </dgm:t>
    </dgm:pt>
    <dgm:pt modelId="{EE92C2D2-EA6F-4D42-A409-184A4CB6FCFA}">
      <dgm:prSet/>
      <dgm:spPr/>
      <dgm:t>
        <a:bodyPr/>
        <a:lstStyle/>
        <a:p>
          <a:pPr rtl="0"/>
          <a:r>
            <a:rPr lang="en-IN"/>
            <a:t>Postman</a:t>
          </a:r>
        </a:p>
      </dgm:t>
    </dgm:pt>
    <dgm:pt modelId="{E52DA0EA-BFCA-4A04-9707-A8A5E3049F09}" type="parTrans" cxnId="{51755150-18DD-425E-931C-FA85728DF057}">
      <dgm:prSet/>
      <dgm:spPr/>
      <dgm:t>
        <a:bodyPr/>
        <a:lstStyle/>
        <a:p>
          <a:endParaRPr lang="en-IN"/>
        </a:p>
      </dgm:t>
    </dgm:pt>
    <dgm:pt modelId="{7E045029-BD3C-4A7D-860C-FE946F6F638E}" type="sibTrans" cxnId="{51755150-18DD-425E-931C-FA85728DF057}">
      <dgm:prSet/>
      <dgm:spPr/>
      <dgm:t>
        <a:bodyPr/>
        <a:lstStyle/>
        <a:p>
          <a:endParaRPr lang="en-IN"/>
        </a:p>
      </dgm:t>
    </dgm:pt>
    <dgm:pt modelId="{02B184AA-84F7-4F73-984B-9C8D827617CB}">
      <dgm:prSet/>
      <dgm:spPr/>
      <dgm:t>
        <a:bodyPr/>
        <a:lstStyle/>
        <a:p>
          <a:pPr rtl="0"/>
          <a:r>
            <a:rPr lang="en-IN"/>
            <a:t>SOAP UI</a:t>
          </a:r>
        </a:p>
      </dgm:t>
    </dgm:pt>
    <dgm:pt modelId="{253646BC-9765-4651-8072-9118388A0A25}" type="parTrans" cxnId="{0A374FC5-F303-457F-A30E-541CF3A7823A}">
      <dgm:prSet/>
      <dgm:spPr/>
      <dgm:t>
        <a:bodyPr/>
        <a:lstStyle/>
        <a:p>
          <a:endParaRPr lang="en-IN"/>
        </a:p>
      </dgm:t>
    </dgm:pt>
    <dgm:pt modelId="{0E451093-C4B1-47A8-A55D-0D99EEB959B4}" type="sibTrans" cxnId="{0A374FC5-F303-457F-A30E-541CF3A7823A}">
      <dgm:prSet/>
      <dgm:spPr/>
      <dgm:t>
        <a:bodyPr/>
        <a:lstStyle/>
        <a:p>
          <a:endParaRPr lang="en-IN"/>
        </a:p>
      </dgm:t>
    </dgm:pt>
    <dgm:pt modelId="{19E433E2-487B-4D56-BC57-24AAC6731421}">
      <dgm:prSet/>
      <dgm:spPr/>
      <dgm:t>
        <a:bodyPr/>
        <a:lstStyle/>
        <a:p>
          <a:pPr rtl="0"/>
          <a:r>
            <a:rPr lang="en-IN"/>
            <a:t>Katalon Studio</a:t>
          </a:r>
        </a:p>
      </dgm:t>
    </dgm:pt>
    <dgm:pt modelId="{BCDAF164-0956-4420-B14C-C35723C47DAA}" type="parTrans" cxnId="{ED405338-9D32-4E32-98AA-3CC0441E2C9B}">
      <dgm:prSet/>
      <dgm:spPr/>
      <dgm:t>
        <a:bodyPr/>
        <a:lstStyle/>
        <a:p>
          <a:endParaRPr lang="en-IN"/>
        </a:p>
      </dgm:t>
    </dgm:pt>
    <dgm:pt modelId="{32CB8C50-E508-41D4-8189-87713084C0E1}" type="sibTrans" cxnId="{ED405338-9D32-4E32-98AA-3CC0441E2C9B}">
      <dgm:prSet/>
      <dgm:spPr/>
      <dgm:t>
        <a:bodyPr/>
        <a:lstStyle/>
        <a:p>
          <a:endParaRPr lang="en-IN"/>
        </a:p>
      </dgm:t>
    </dgm:pt>
    <dgm:pt modelId="{C2F0F762-5FBF-4869-9C68-71B2F1493A08}">
      <dgm:prSet/>
      <dgm:spPr/>
      <dgm:t>
        <a:bodyPr/>
        <a:lstStyle/>
        <a:p>
          <a:pPr rtl="0"/>
          <a:r>
            <a:rPr lang="en-IN"/>
            <a:t>Jmeter</a:t>
          </a:r>
        </a:p>
      </dgm:t>
    </dgm:pt>
    <dgm:pt modelId="{CEA17E68-8888-4383-95BE-BCA38C0DBEBA}" type="parTrans" cxnId="{A48F1502-7093-41D5-AB6D-8EF755C16C3A}">
      <dgm:prSet/>
      <dgm:spPr/>
      <dgm:t>
        <a:bodyPr/>
        <a:lstStyle/>
        <a:p>
          <a:endParaRPr lang="en-IN"/>
        </a:p>
      </dgm:t>
    </dgm:pt>
    <dgm:pt modelId="{3B5A643F-2959-40C3-BF9E-9E1E72903FF6}" type="sibTrans" cxnId="{A48F1502-7093-41D5-AB6D-8EF755C16C3A}">
      <dgm:prSet/>
      <dgm:spPr/>
      <dgm:t>
        <a:bodyPr/>
        <a:lstStyle/>
        <a:p>
          <a:endParaRPr lang="en-IN"/>
        </a:p>
      </dgm:t>
    </dgm:pt>
    <dgm:pt modelId="{46623DB0-7AB6-4F28-9726-B347EA764023}" type="pres">
      <dgm:prSet presAssocID="{8B3A4DF3-3D75-4024-93EE-4DB6766EAC3C}" presName="Name0" presStyleCnt="0">
        <dgm:presLayoutVars>
          <dgm:chPref val="3"/>
          <dgm:dir/>
          <dgm:animLvl val="lvl"/>
          <dgm:resizeHandles/>
        </dgm:presLayoutVars>
      </dgm:prSet>
      <dgm:spPr/>
    </dgm:pt>
    <dgm:pt modelId="{28B75C0B-538E-43A2-B15C-C41A59EB8E93}" type="pres">
      <dgm:prSet presAssocID="{CAD073F0-5349-498A-8248-5A3F857A354D}" presName="horFlow" presStyleCnt="0"/>
      <dgm:spPr/>
    </dgm:pt>
    <dgm:pt modelId="{C6B6BD18-99A1-4730-9334-41AADE11701A}" type="pres">
      <dgm:prSet presAssocID="{CAD073F0-5349-498A-8248-5A3F857A354D}" presName="bigChev" presStyleLbl="node1" presStyleIdx="0" presStyleCnt="4" custScaleX="384240"/>
      <dgm:spPr/>
    </dgm:pt>
    <dgm:pt modelId="{9648E850-26BD-4965-A9E9-A6A1660A2F07}" type="pres">
      <dgm:prSet presAssocID="{CAD073F0-5349-498A-8248-5A3F857A354D}" presName="vSp" presStyleCnt="0"/>
      <dgm:spPr/>
    </dgm:pt>
    <dgm:pt modelId="{FF0F0E12-4482-4CDD-AEB7-7C642F0D7957}" type="pres">
      <dgm:prSet presAssocID="{E6AC4258-7191-454C-84AD-D9A9EEC933C4}" presName="horFlow" presStyleCnt="0"/>
      <dgm:spPr/>
    </dgm:pt>
    <dgm:pt modelId="{F51C37F9-D152-40C2-89D8-2E8E39D5F1DF}" type="pres">
      <dgm:prSet presAssocID="{E6AC4258-7191-454C-84AD-D9A9EEC933C4}" presName="bigChev" presStyleLbl="node1" presStyleIdx="1" presStyleCnt="4" custScaleX="384240"/>
      <dgm:spPr/>
    </dgm:pt>
    <dgm:pt modelId="{9B3622FA-090F-41C7-B792-4666F73B376E}" type="pres">
      <dgm:prSet presAssocID="{E6AC4258-7191-454C-84AD-D9A9EEC933C4}" presName="vSp" presStyleCnt="0"/>
      <dgm:spPr/>
    </dgm:pt>
    <dgm:pt modelId="{6E8EA79E-1623-48EF-BCBD-A893AB50C0D5}" type="pres">
      <dgm:prSet presAssocID="{343D06AE-10D5-4234-ACBE-1509100D67D9}" presName="horFlow" presStyleCnt="0"/>
      <dgm:spPr/>
    </dgm:pt>
    <dgm:pt modelId="{4ACAD3CA-A6AE-4524-84EA-47B33C836564}" type="pres">
      <dgm:prSet presAssocID="{343D06AE-10D5-4234-ACBE-1509100D67D9}" presName="bigChev" presStyleLbl="node1" presStyleIdx="2" presStyleCnt="4" custScaleX="384240"/>
      <dgm:spPr/>
    </dgm:pt>
    <dgm:pt modelId="{5C083B8D-5D1E-4A75-B26E-50B812EB8133}" type="pres">
      <dgm:prSet presAssocID="{343D06AE-10D5-4234-ACBE-1509100D67D9}" presName="vSp" presStyleCnt="0"/>
      <dgm:spPr/>
    </dgm:pt>
    <dgm:pt modelId="{ABE4A0C1-DBCD-4968-BF11-8DF80C8086BF}" type="pres">
      <dgm:prSet presAssocID="{03C96D31-F632-4757-B0C4-5F371A35F4FD}" presName="horFlow" presStyleCnt="0"/>
      <dgm:spPr/>
    </dgm:pt>
    <dgm:pt modelId="{F11E5A9B-4F0E-4DEB-91C5-379ACD458FCE}" type="pres">
      <dgm:prSet presAssocID="{03C96D31-F632-4757-B0C4-5F371A35F4FD}" presName="bigChev" presStyleLbl="node1" presStyleIdx="3" presStyleCnt="4"/>
      <dgm:spPr/>
    </dgm:pt>
    <dgm:pt modelId="{8A94AE67-E9CE-42D4-9DBD-129155CFC1AC}" type="pres">
      <dgm:prSet presAssocID="{E52DA0EA-BFCA-4A04-9707-A8A5E3049F09}" presName="parTrans" presStyleCnt="0"/>
      <dgm:spPr/>
    </dgm:pt>
    <dgm:pt modelId="{F87FF88F-1136-499B-8990-07DDED81DB45}" type="pres">
      <dgm:prSet presAssocID="{EE92C2D2-EA6F-4D42-A409-184A4CB6FCFA}" presName="node" presStyleLbl="alignAccFollowNode1" presStyleIdx="0" presStyleCnt="4">
        <dgm:presLayoutVars>
          <dgm:bulletEnabled val="1"/>
        </dgm:presLayoutVars>
      </dgm:prSet>
      <dgm:spPr/>
    </dgm:pt>
    <dgm:pt modelId="{4A1FB7AD-A7EF-4126-ADFB-7E66910099D9}" type="pres">
      <dgm:prSet presAssocID="{7E045029-BD3C-4A7D-860C-FE946F6F638E}" presName="sibTrans" presStyleCnt="0"/>
      <dgm:spPr/>
    </dgm:pt>
    <dgm:pt modelId="{65C973B2-48C6-4FDB-9178-D2C55A20A664}" type="pres">
      <dgm:prSet presAssocID="{02B184AA-84F7-4F73-984B-9C8D827617CB}" presName="node" presStyleLbl="alignAccFollowNode1" presStyleIdx="1" presStyleCnt="4">
        <dgm:presLayoutVars>
          <dgm:bulletEnabled val="1"/>
        </dgm:presLayoutVars>
      </dgm:prSet>
      <dgm:spPr/>
    </dgm:pt>
    <dgm:pt modelId="{F8875F80-7033-452E-9D18-6D4644D1A111}" type="pres">
      <dgm:prSet presAssocID="{0E451093-C4B1-47A8-A55D-0D99EEB959B4}" presName="sibTrans" presStyleCnt="0"/>
      <dgm:spPr/>
    </dgm:pt>
    <dgm:pt modelId="{99BDFE69-E9D2-45A2-91E0-C827928E01DD}" type="pres">
      <dgm:prSet presAssocID="{19E433E2-487B-4D56-BC57-24AAC6731421}" presName="node" presStyleLbl="alignAccFollowNode1" presStyleIdx="2" presStyleCnt="4">
        <dgm:presLayoutVars>
          <dgm:bulletEnabled val="1"/>
        </dgm:presLayoutVars>
      </dgm:prSet>
      <dgm:spPr/>
    </dgm:pt>
    <dgm:pt modelId="{F2C6E3DE-87C9-4594-B682-B7C8AB38EBB7}" type="pres">
      <dgm:prSet presAssocID="{32CB8C50-E508-41D4-8189-87713084C0E1}" presName="sibTrans" presStyleCnt="0"/>
      <dgm:spPr/>
    </dgm:pt>
    <dgm:pt modelId="{2297718C-EF2F-49A2-ABEF-E8144062097E}" type="pres">
      <dgm:prSet presAssocID="{C2F0F762-5FBF-4869-9C68-71B2F1493A08}" presName="node" presStyleLbl="alignAccFollowNode1" presStyleIdx="3" presStyleCnt="4">
        <dgm:presLayoutVars>
          <dgm:bulletEnabled val="1"/>
        </dgm:presLayoutVars>
      </dgm:prSet>
      <dgm:spPr/>
    </dgm:pt>
  </dgm:ptLst>
  <dgm:cxnLst>
    <dgm:cxn modelId="{A48F1502-7093-41D5-AB6D-8EF755C16C3A}" srcId="{03C96D31-F632-4757-B0C4-5F371A35F4FD}" destId="{C2F0F762-5FBF-4869-9C68-71B2F1493A08}" srcOrd="3" destOrd="0" parTransId="{CEA17E68-8888-4383-95BE-BCA38C0DBEBA}" sibTransId="{3B5A643F-2959-40C3-BF9E-9E1E72903FF6}"/>
    <dgm:cxn modelId="{ED405338-9D32-4E32-98AA-3CC0441E2C9B}" srcId="{03C96D31-F632-4757-B0C4-5F371A35F4FD}" destId="{19E433E2-487B-4D56-BC57-24AAC6731421}" srcOrd="2" destOrd="0" parTransId="{BCDAF164-0956-4420-B14C-C35723C47DAA}" sibTransId="{32CB8C50-E508-41D4-8189-87713084C0E1}"/>
    <dgm:cxn modelId="{DCC02164-86B5-4F50-B654-4C95B2CA67D7}" srcId="{8B3A4DF3-3D75-4024-93EE-4DB6766EAC3C}" destId="{343D06AE-10D5-4234-ACBE-1509100D67D9}" srcOrd="2" destOrd="0" parTransId="{E50A53A4-644E-450F-A283-D08519F39373}" sibTransId="{BE7D7232-1209-43F3-8FCD-DE61267A2A15}"/>
    <dgm:cxn modelId="{51755150-18DD-425E-931C-FA85728DF057}" srcId="{03C96D31-F632-4757-B0C4-5F371A35F4FD}" destId="{EE92C2D2-EA6F-4D42-A409-184A4CB6FCFA}" srcOrd="0" destOrd="0" parTransId="{E52DA0EA-BFCA-4A04-9707-A8A5E3049F09}" sibTransId="{7E045029-BD3C-4A7D-860C-FE946F6F638E}"/>
    <dgm:cxn modelId="{E58A6157-A883-4756-8544-3F16B1C25184}" type="presOf" srcId="{CAD073F0-5349-498A-8248-5A3F857A354D}" destId="{C6B6BD18-99A1-4730-9334-41AADE11701A}" srcOrd="0" destOrd="0" presId="urn:microsoft.com/office/officeart/2005/8/layout/lProcess3"/>
    <dgm:cxn modelId="{75333A58-6068-4739-96E7-34817574773E}" type="presOf" srcId="{03C96D31-F632-4757-B0C4-5F371A35F4FD}" destId="{F11E5A9B-4F0E-4DEB-91C5-379ACD458FCE}" srcOrd="0" destOrd="0" presId="urn:microsoft.com/office/officeart/2005/8/layout/lProcess3"/>
    <dgm:cxn modelId="{FBB3A57C-A133-4B9B-BCE5-7241BF666A35}" type="presOf" srcId="{C2F0F762-5FBF-4869-9C68-71B2F1493A08}" destId="{2297718C-EF2F-49A2-ABEF-E8144062097E}" srcOrd="0" destOrd="0" presId="urn:microsoft.com/office/officeart/2005/8/layout/lProcess3"/>
    <dgm:cxn modelId="{7B7901A4-0D95-483C-8B3C-61913FACE3CF}" srcId="{8B3A4DF3-3D75-4024-93EE-4DB6766EAC3C}" destId="{CAD073F0-5349-498A-8248-5A3F857A354D}" srcOrd="0" destOrd="0" parTransId="{D2F0D788-CDDD-4B31-AF11-0689E85C71AF}" sibTransId="{54C1C8D9-B672-4ACC-A797-2819C214407B}"/>
    <dgm:cxn modelId="{36200EA7-D0B4-436C-ACB6-B9F8336B2BA4}" type="presOf" srcId="{02B184AA-84F7-4F73-984B-9C8D827617CB}" destId="{65C973B2-48C6-4FDB-9178-D2C55A20A664}" srcOrd="0" destOrd="0" presId="urn:microsoft.com/office/officeart/2005/8/layout/lProcess3"/>
    <dgm:cxn modelId="{D7D96DB0-B26E-426F-B728-86F50943380D}" type="presOf" srcId="{EE92C2D2-EA6F-4D42-A409-184A4CB6FCFA}" destId="{F87FF88F-1136-499B-8990-07DDED81DB45}" srcOrd="0" destOrd="0" presId="urn:microsoft.com/office/officeart/2005/8/layout/lProcess3"/>
    <dgm:cxn modelId="{0A374FC5-F303-457F-A30E-541CF3A7823A}" srcId="{03C96D31-F632-4757-B0C4-5F371A35F4FD}" destId="{02B184AA-84F7-4F73-984B-9C8D827617CB}" srcOrd="1" destOrd="0" parTransId="{253646BC-9765-4651-8072-9118388A0A25}" sibTransId="{0E451093-C4B1-47A8-A55D-0D99EEB959B4}"/>
    <dgm:cxn modelId="{E0509FC6-9172-413A-825A-621927FDD324}" srcId="{8B3A4DF3-3D75-4024-93EE-4DB6766EAC3C}" destId="{E6AC4258-7191-454C-84AD-D9A9EEC933C4}" srcOrd="1" destOrd="0" parTransId="{BAEF0232-6D30-4122-A229-243FB01C7B77}" sibTransId="{DF4AC580-AD83-45E7-A07D-51D5896B3975}"/>
    <dgm:cxn modelId="{53B355F3-3925-450A-BE03-ED9C5A21236F}" type="presOf" srcId="{19E433E2-487B-4D56-BC57-24AAC6731421}" destId="{99BDFE69-E9D2-45A2-91E0-C827928E01DD}" srcOrd="0" destOrd="0" presId="urn:microsoft.com/office/officeart/2005/8/layout/lProcess3"/>
    <dgm:cxn modelId="{532C84F3-7958-4641-B694-601E58D0AEEB}" type="presOf" srcId="{343D06AE-10D5-4234-ACBE-1509100D67D9}" destId="{4ACAD3CA-A6AE-4524-84EA-47B33C836564}" srcOrd="0" destOrd="0" presId="urn:microsoft.com/office/officeart/2005/8/layout/lProcess3"/>
    <dgm:cxn modelId="{D01568F9-523E-4A2B-BD76-FF3FE7C68A4C}" type="presOf" srcId="{E6AC4258-7191-454C-84AD-D9A9EEC933C4}" destId="{F51C37F9-D152-40C2-89D8-2E8E39D5F1DF}" srcOrd="0" destOrd="0" presId="urn:microsoft.com/office/officeart/2005/8/layout/lProcess3"/>
    <dgm:cxn modelId="{10DC7FF9-3647-4F83-8C46-FCF5C987B6CB}" type="presOf" srcId="{8B3A4DF3-3D75-4024-93EE-4DB6766EAC3C}" destId="{46623DB0-7AB6-4F28-9726-B347EA764023}" srcOrd="0" destOrd="0" presId="urn:microsoft.com/office/officeart/2005/8/layout/lProcess3"/>
    <dgm:cxn modelId="{0C7DD3FF-9338-4ECE-924A-88E1339F120D}" srcId="{8B3A4DF3-3D75-4024-93EE-4DB6766EAC3C}" destId="{03C96D31-F632-4757-B0C4-5F371A35F4FD}" srcOrd="3" destOrd="0" parTransId="{B20E601F-E379-4CA2-BE1B-C5CF1AE6190C}" sibTransId="{135C7252-6B08-4EFE-9FF4-DCAF30A5ED87}"/>
    <dgm:cxn modelId="{0435BE7C-5654-4E2E-9EB6-78374CF1792F}" type="presParOf" srcId="{46623DB0-7AB6-4F28-9726-B347EA764023}" destId="{28B75C0B-538E-43A2-B15C-C41A59EB8E93}" srcOrd="0" destOrd="0" presId="urn:microsoft.com/office/officeart/2005/8/layout/lProcess3"/>
    <dgm:cxn modelId="{B9F60250-D478-471E-B8ED-64B354F00DF2}" type="presParOf" srcId="{28B75C0B-538E-43A2-B15C-C41A59EB8E93}" destId="{C6B6BD18-99A1-4730-9334-41AADE11701A}" srcOrd="0" destOrd="0" presId="urn:microsoft.com/office/officeart/2005/8/layout/lProcess3"/>
    <dgm:cxn modelId="{76829342-ABA2-4A10-AD3B-F798BEB6FC19}" type="presParOf" srcId="{46623DB0-7AB6-4F28-9726-B347EA764023}" destId="{9648E850-26BD-4965-A9E9-A6A1660A2F07}" srcOrd="1" destOrd="0" presId="urn:microsoft.com/office/officeart/2005/8/layout/lProcess3"/>
    <dgm:cxn modelId="{0961A051-C49D-4BE9-8149-FFC7C0597C01}" type="presParOf" srcId="{46623DB0-7AB6-4F28-9726-B347EA764023}" destId="{FF0F0E12-4482-4CDD-AEB7-7C642F0D7957}" srcOrd="2" destOrd="0" presId="urn:microsoft.com/office/officeart/2005/8/layout/lProcess3"/>
    <dgm:cxn modelId="{BC5219B3-3A1A-418B-976E-EF728E81EBD9}" type="presParOf" srcId="{FF0F0E12-4482-4CDD-AEB7-7C642F0D7957}" destId="{F51C37F9-D152-40C2-89D8-2E8E39D5F1DF}" srcOrd="0" destOrd="0" presId="urn:microsoft.com/office/officeart/2005/8/layout/lProcess3"/>
    <dgm:cxn modelId="{17BDFF0E-64BD-4B77-B536-214E302AE281}" type="presParOf" srcId="{46623DB0-7AB6-4F28-9726-B347EA764023}" destId="{9B3622FA-090F-41C7-B792-4666F73B376E}" srcOrd="3" destOrd="0" presId="urn:microsoft.com/office/officeart/2005/8/layout/lProcess3"/>
    <dgm:cxn modelId="{9689B27A-B62D-49F3-9DDB-AFE2EF7F0BDA}" type="presParOf" srcId="{46623DB0-7AB6-4F28-9726-B347EA764023}" destId="{6E8EA79E-1623-48EF-BCBD-A893AB50C0D5}" srcOrd="4" destOrd="0" presId="urn:microsoft.com/office/officeart/2005/8/layout/lProcess3"/>
    <dgm:cxn modelId="{BB6D27DD-1517-4FF6-9D33-CB7FB237FCE4}" type="presParOf" srcId="{6E8EA79E-1623-48EF-BCBD-A893AB50C0D5}" destId="{4ACAD3CA-A6AE-4524-84EA-47B33C836564}" srcOrd="0" destOrd="0" presId="urn:microsoft.com/office/officeart/2005/8/layout/lProcess3"/>
    <dgm:cxn modelId="{DC5820EA-8714-4480-8EDB-758C0206A997}" type="presParOf" srcId="{46623DB0-7AB6-4F28-9726-B347EA764023}" destId="{5C083B8D-5D1E-4A75-B26E-50B812EB8133}" srcOrd="5" destOrd="0" presId="urn:microsoft.com/office/officeart/2005/8/layout/lProcess3"/>
    <dgm:cxn modelId="{67018EDF-F0C2-422E-80DA-BAD615115EC8}" type="presParOf" srcId="{46623DB0-7AB6-4F28-9726-B347EA764023}" destId="{ABE4A0C1-DBCD-4968-BF11-8DF80C8086BF}" srcOrd="6" destOrd="0" presId="urn:microsoft.com/office/officeart/2005/8/layout/lProcess3"/>
    <dgm:cxn modelId="{B2E429EF-10A7-455B-A9DB-02D24F1A0F37}" type="presParOf" srcId="{ABE4A0C1-DBCD-4968-BF11-8DF80C8086BF}" destId="{F11E5A9B-4F0E-4DEB-91C5-379ACD458FCE}" srcOrd="0" destOrd="0" presId="urn:microsoft.com/office/officeart/2005/8/layout/lProcess3"/>
    <dgm:cxn modelId="{6B7BB996-91CE-4C39-9066-31E3BBAE35D8}" type="presParOf" srcId="{ABE4A0C1-DBCD-4968-BF11-8DF80C8086BF}" destId="{8A94AE67-E9CE-42D4-9DBD-129155CFC1AC}" srcOrd="1" destOrd="0" presId="urn:microsoft.com/office/officeart/2005/8/layout/lProcess3"/>
    <dgm:cxn modelId="{294609F8-90C2-4779-BE3C-F542D2353813}" type="presParOf" srcId="{ABE4A0C1-DBCD-4968-BF11-8DF80C8086BF}" destId="{F87FF88F-1136-499B-8990-07DDED81DB45}" srcOrd="2" destOrd="0" presId="urn:microsoft.com/office/officeart/2005/8/layout/lProcess3"/>
    <dgm:cxn modelId="{B9092379-6F84-411B-A8B0-4715A470F935}" type="presParOf" srcId="{ABE4A0C1-DBCD-4968-BF11-8DF80C8086BF}" destId="{4A1FB7AD-A7EF-4126-ADFB-7E66910099D9}" srcOrd="3" destOrd="0" presId="urn:microsoft.com/office/officeart/2005/8/layout/lProcess3"/>
    <dgm:cxn modelId="{6A62826B-629F-493F-850C-77C97A7D9979}" type="presParOf" srcId="{ABE4A0C1-DBCD-4968-BF11-8DF80C8086BF}" destId="{65C973B2-48C6-4FDB-9178-D2C55A20A664}" srcOrd="4" destOrd="0" presId="urn:microsoft.com/office/officeart/2005/8/layout/lProcess3"/>
    <dgm:cxn modelId="{DF4D4E7B-5D93-42EB-B70F-600CB1B7059C}" type="presParOf" srcId="{ABE4A0C1-DBCD-4968-BF11-8DF80C8086BF}" destId="{F8875F80-7033-452E-9D18-6D4644D1A111}" srcOrd="5" destOrd="0" presId="urn:microsoft.com/office/officeart/2005/8/layout/lProcess3"/>
    <dgm:cxn modelId="{E7EF19EA-EFD2-4526-9F4F-0A6D2163A72A}" type="presParOf" srcId="{ABE4A0C1-DBCD-4968-BF11-8DF80C8086BF}" destId="{99BDFE69-E9D2-45A2-91E0-C827928E01DD}" srcOrd="6" destOrd="0" presId="urn:microsoft.com/office/officeart/2005/8/layout/lProcess3"/>
    <dgm:cxn modelId="{23782B70-A88B-43DA-A10E-329CC40C6A4E}" type="presParOf" srcId="{ABE4A0C1-DBCD-4968-BF11-8DF80C8086BF}" destId="{F2C6E3DE-87C9-4594-B682-B7C8AB38EBB7}" srcOrd="7" destOrd="0" presId="urn:microsoft.com/office/officeart/2005/8/layout/lProcess3"/>
    <dgm:cxn modelId="{A2A931DB-0964-4389-8C9E-9088F19E7B27}" type="presParOf" srcId="{ABE4A0C1-DBCD-4968-BF11-8DF80C8086BF}" destId="{2297718C-EF2F-49A2-ABEF-E8144062097E}"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DFDBC7-736B-4B71-BF64-80A33D96ED74}"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2CA0F7CE-A771-4DDC-99A3-03280C376272}">
      <dgm:prSet/>
      <dgm:spPr/>
      <dgm:t>
        <a:bodyPr/>
        <a:lstStyle/>
        <a:p>
          <a:pPr rtl="0"/>
          <a:r>
            <a:rPr lang="en-IN"/>
            <a:t>In the context of persistence, it covers three areas:</a:t>
          </a:r>
        </a:p>
      </dgm:t>
    </dgm:pt>
    <dgm:pt modelId="{27520C67-5D20-4220-B9BD-00A87A9444F5}" type="parTrans" cxnId="{BAF01601-A1A2-4685-A546-ABA9035FA778}">
      <dgm:prSet/>
      <dgm:spPr/>
      <dgm:t>
        <a:bodyPr/>
        <a:lstStyle/>
        <a:p>
          <a:endParaRPr lang="en-IN"/>
        </a:p>
      </dgm:t>
    </dgm:pt>
    <dgm:pt modelId="{88AF9414-65F3-4A4C-8EA0-6A4FB3081DEC}" type="sibTrans" cxnId="{BAF01601-A1A2-4685-A546-ABA9035FA778}">
      <dgm:prSet/>
      <dgm:spPr/>
      <dgm:t>
        <a:bodyPr/>
        <a:lstStyle/>
        <a:p>
          <a:endParaRPr lang="en-IN"/>
        </a:p>
      </dgm:t>
    </dgm:pt>
    <dgm:pt modelId="{CC95F63B-796C-4E1A-811E-BB7F869A659B}">
      <dgm:prSet/>
      <dgm:spPr/>
      <dgm:t>
        <a:bodyPr/>
        <a:lstStyle/>
        <a:p>
          <a:pPr rtl="0"/>
          <a:r>
            <a:rPr lang="en-IN"/>
            <a:t>The Java Persistence API</a:t>
          </a:r>
        </a:p>
      </dgm:t>
    </dgm:pt>
    <dgm:pt modelId="{5DE94B07-F759-4384-A58C-BCCB11DCF28E}" type="parTrans" cxnId="{3EC6017C-3BD6-48EF-993B-9AA83894FCE0}">
      <dgm:prSet/>
      <dgm:spPr/>
      <dgm:t>
        <a:bodyPr/>
        <a:lstStyle/>
        <a:p>
          <a:endParaRPr lang="en-IN"/>
        </a:p>
      </dgm:t>
    </dgm:pt>
    <dgm:pt modelId="{29B85F78-91F1-4521-A441-CD2CE44DA2C9}" type="sibTrans" cxnId="{3EC6017C-3BD6-48EF-993B-9AA83894FCE0}">
      <dgm:prSet/>
      <dgm:spPr/>
      <dgm:t>
        <a:bodyPr/>
        <a:lstStyle/>
        <a:p>
          <a:endParaRPr lang="en-IN"/>
        </a:p>
      </dgm:t>
    </dgm:pt>
    <dgm:pt modelId="{2F51672C-37E0-495A-9923-B0DCE4EA1E82}">
      <dgm:prSet/>
      <dgm:spPr/>
      <dgm:t>
        <a:bodyPr/>
        <a:lstStyle/>
        <a:p>
          <a:pPr rtl="0"/>
          <a:r>
            <a:rPr lang="en-IN"/>
            <a:t>Object-Relational metadata</a:t>
          </a:r>
        </a:p>
      </dgm:t>
    </dgm:pt>
    <dgm:pt modelId="{BB40553A-210C-411C-AA53-1C4F045E37E9}" type="parTrans" cxnId="{E95F773E-8614-4BC2-8052-163855BB4E1F}">
      <dgm:prSet/>
      <dgm:spPr/>
      <dgm:t>
        <a:bodyPr/>
        <a:lstStyle/>
        <a:p>
          <a:endParaRPr lang="en-IN"/>
        </a:p>
      </dgm:t>
    </dgm:pt>
    <dgm:pt modelId="{833774B3-BA9C-4431-A44B-5E13DE753678}" type="sibTrans" cxnId="{E95F773E-8614-4BC2-8052-163855BB4E1F}">
      <dgm:prSet/>
      <dgm:spPr/>
      <dgm:t>
        <a:bodyPr/>
        <a:lstStyle/>
        <a:p>
          <a:endParaRPr lang="en-IN"/>
        </a:p>
      </dgm:t>
    </dgm:pt>
    <dgm:pt modelId="{7953A42E-E143-4A61-9578-02166E2B69AE}">
      <dgm:prSet/>
      <dgm:spPr/>
      <dgm:t>
        <a:bodyPr/>
        <a:lstStyle/>
        <a:p>
          <a:pPr rtl="0"/>
          <a:r>
            <a:rPr lang="en-IN" dirty="0"/>
            <a:t>The API itself, defined in the persistence package</a:t>
          </a:r>
        </a:p>
      </dgm:t>
    </dgm:pt>
    <dgm:pt modelId="{99AF7E41-AAE2-497B-A996-DE7210AEB170}" type="parTrans" cxnId="{58BC7A9D-3B12-4A90-93D6-9D4D5E388808}">
      <dgm:prSet/>
      <dgm:spPr/>
      <dgm:t>
        <a:bodyPr/>
        <a:lstStyle/>
        <a:p>
          <a:endParaRPr lang="en-IN"/>
        </a:p>
      </dgm:t>
    </dgm:pt>
    <dgm:pt modelId="{334DC496-A5EF-45F8-922E-BE0BA3E79BE7}" type="sibTrans" cxnId="{58BC7A9D-3B12-4A90-93D6-9D4D5E388808}">
      <dgm:prSet/>
      <dgm:spPr/>
      <dgm:t>
        <a:bodyPr/>
        <a:lstStyle/>
        <a:p>
          <a:endParaRPr lang="en-IN"/>
        </a:p>
      </dgm:t>
    </dgm:pt>
    <dgm:pt modelId="{B47A6DDF-3BE0-4F7A-80E6-963D0324263C}" type="pres">
      <dgm:prSet presAssocID="{35DFDBC7-736B-4B71-BF64-80A33D96ED74}" presName="Name0" presStyleCnt="0">
        <dgm:presLayoutVars>
          <dgm:dir/>
          <dgm:animLvl val="lvl"/>
          <dgm:resizeHandles val="exact"/>
        </dgm:presLayoutVars>
      </dgm:prSet>
      <dgm:spPr/>
    </dgm:pt>
    <dgm:pt modelId="{6BA5BB7B-C219-41E0-AAC3-134B83DE99AA}" type="pres">
      <dgm:prSet presAssocID="{2CA0F7CE-A771-4DDC-99A3-03280C376272}" presName="linNode" presStyleCnt="0"/>
      <dgm:spPr/>
    </dgm:pt>
    <dgm:pt modelId="{C593B548-8F4F-4F78-9200-0F7737B6F429}" type="pres">
      <dgm:prSet presAssocID="{2CA0F7CE-A771-4DDC-99A3-03280C376272}" presName="parentText" presStyleLbl="node1" presStyleIdx="0" presStyleCnt="1">
        <dgm:presLayoutVars>
          <dgm:chMax val="1"/>
          <dgm:bulletEnabled val="1"/>
        </dgm:presLayoutVars>
      </dgm:prSet>
      <dgm:spPr/>
    </dgm:pt>
    <dgm:pt modelId="{9C64D002-0A65-4D9D-AA99-E66CE7761176}" type="pres">
      <dgm:prSet presAssocID="{2CA0F7CE-A771-4DDC-99A3-03280C376272}" presName="descendantText" presStyleLbl="alignAccFollowNode1" presStyleIdx="0" presStyleCnt="1">
        <dgm:presLayoutVars>
          <dgm:bulletEnabled val="1"/>
        </dgm:presLayoutVars>
      </dgm:prSet>
      <dgm:spPr/>
    </dgm:pt>
  </dgm:ptLst>
  <dgm:cxnLst>
    <dgm:cxn modelId="{BAF01601-A1A2-4685-A546-ABA9035FA778}" srcId="{35DFDBC7-736B-4B71-BF64-80A33D96ED74}" destId="{2CA0F7CE-A771-4DDC-99A3-03280C376272}" srcOrd="0" destOrd="0" parTransId="{27520C67-5D20-4220-B9BD-00A87A9444F5}" sibTransId="{88AF9414-65F3-4A4C-8EA0-6A4FB3081DEC}"/>
    <dgm:cxn modelId="{B0A68730-86E4-4187-94C3-5216E75D7171}" type="presOf" srcId="{2F51672C-37E0-495A-9923-B0DCE4EA1E82}" destId="{9C64D002-0A65-4D9D-AA99-E66CE7761176}" srcOrd="0" destOrd="1" presId="urn:microsoft.com/office/officeart/2005/8/layout/vList5"/>
    <dgm:cxn modelId="{E95F773E-8614-4BC2-8052-163855BB4E1F}" srcId="{2CA0F7CE-A771-4DDC-99A3-03280C376272}" destId="{2F51672C-37E0-495A-9923-B0DCE4EA1E82}" srcOrd="1" destOrd="0" parTransId="{BB40553A-210C-411C-AA53-1C4F045E37E9}" sibTransId="{833774B3-BA9C-4431-A44B-5E13DE753678}"/>
    <dgm:cxn modelId="{3EC6017C-3BD6-48EF-993B-9AA83894FCE0}" srcId="{2CA0F7CE-A771-4DDC-99A3-03280C376272}" destId="{CC95F63B-796C-4E1A-811E-BB7F869A659B}" srcOrd="0" destOrd="0" parTransId="{5DE94B07-F759-4384-A58C-BCCB11DCF28E}" sibTransId="{29B85F78-91F1-4521-A441-CD2CE44DA2C9}"/>
    <dgm:cxn modelId="{6FAF819A-6FB2-416E-9511-A074A8BBA6C5}" type="presOf" srcId="{35DFDBC7-736B-4B71-BF64-80A33D96ED74}" destId="{B47A6DDF-3BE0-4F7A-80E6-963D0324263C}" srcOrd="0" destOrd="0" presId="urn:microsoft.com/office/officeart/2005/8/layout/vList5"/>
    <dgm:cxn modelId="{58BC7A9D-3B12-4A90-93D6-9D4D5E388808}" srcId="{2CA0F7CE-A771-4DDC-99A3-03280C376272}" destId="{7953A42E-E143-4A61-9578-02166E2B69AE}" srcOrd="2" destOrd="0" parTransId="{99AF7E41-AAE2-497B-A996-DE7210AEB170}" sibTransId="{334DC496-A5EF-45F8-922E-BE0BA3E79BE7}"/>
    <dgm:cxn modelId="{681083A6-4718-4037-A9F2-3AEE25657306}" type="presOf" srcId="{7953A42E-E143-4A61-9578-02166E2B69AE}" destId="{9C64D002-0A65-4D9D-AA99-E66CE7761176}" srcOrd="0" destOrd="2" presId="urn:microsoft.com/office/officeart/2005/8/layout/vList5"/>
    <dgm:cxn modelId="{E8D9CFBA-A152-4B77-8292-45A61795C40F}" type="presOf" srcId="{CC95F63B-796C-4E1A-811E-BB7F869A659B}" destId="{9C64D002-0A65-4D9D-AA99-E66CE7761176}" srcOrd="0" destOrd="0" presId="urn:microsoft.com/office/officeart/2005/8/layout/vList5"/>
    <dgm:cxn modelId="{34B954E0-42C3-44AF-8955-B73174B6C9FF}" type="presOf" srcId="{2CA0F7CE-A771-4DDC-99A3-03280C376272}" destId="{C593B548-8F4F-4F78-9200-0F7737B6F429}" srcOrd="0" destOrd="0" presId="urn:microsoft.com/office/officeart/2005/8/layout/vList5"/>
    <dgm:cxn modelId="{BA652D3C-7A45-4B32-A97F-C3D9676C9AC6}" type="presParOf" srcId="{B47A6DDF-3BE0-4F7A-80E6-963D0324263C}" destId="{6BA5BB7B-C219-41E0-AAC3-134B83DE99AA}" srcOrd="0" destOrd="0" presId="urn:microsoft.com/office/officeart/2005/8/layout/vList5"/>
    <dgm:cxn modelId="{126370D9-ECE2-4757-84F7-0ACD90347ABB}" type="presParOf" srcId="{6BA5BB7B-C219-41E0-AAC3-134B83DE99AA}" destId="{C593B548-8F4F-4F78-9200-0F7737B6F429}" srcOrd="0" destOrd="0" presId="urn:microsoft.com/office/officeart/2005/8/layout/vList5"/>
    <dgm:cxn modelId="{1A305379-D650-4334-BE10-5052CAB0D782}" type="presParOf" srcId="{6BA5BB7B-C219-41E0-AAC3-134B83DE99AA}" destId="{9C64D002-0A65-4D9D-AA99-E66CE776117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226CCB5-2658-4285-BF5B-A76A371740DA}" type="doc">
      <dgm:prSet loTypeId="urn:microsoft.com/office/officeart/2005/8/layout/vList2" loCatId="list" qsTypeId="urn:microsoft.com/office/officeart/2005/8/quickstyle/3d3" qsCatId="3D" csTypeId="urn:microsoft.com/office/officeart/2005/8/colors/colorful4" csCatId="colorful"/>
      <dgm:spPr/>
      <dgm:t>
        <a:bodyPr/>
        <a:lstStyle/>
        <a:p>
          <a:endParaRPr lang="en-IN"/>
        </a:p>
      </dgm:t>
    </dgm:pt>
    <dgm:pt modelId="{FD39C8B6-BDFF-4D02-98E9-1E7D2EBD118D}">
      <dgm:prSet/>
      <dgm:spPr/>
      <dgm:t>
        <a:bodyPr/>
        <a:lstStyle/>
        <a:p>
          <a:pPr rtl="0"/>
          <a:r>
            <a:rPr lang="en-IN"/>
            <a:t>The ResponseEntity is a class which extends HttpEntity and HttpStatus class. </a:t>
          </a:r>
        </a:p>
      </dgm:t>
    </dgm:pt>
    <dgm:pt modelId="{9C15A5E9-0523-4FCA-99A5-A2AC8DBF7601}" type="parTrans" cxnId="{3DBBECBC-010C-400A-9A13-ED2F64097D11}">
      <dgm:prSet/>
      <dgm:spPr/>
      <dgm:t>
        <a:bodyPr/>
        <a:lstStyle/>
        <a:p>
          <a:endParaRPr lang="en-IN"/>
        </a:p>
      </dgm:t>
    </dgm:pt>
    <dgm:pt modelId="{2973E2FC-CA9D-46FA-A94B-196FD7426943}" type="sibTrans" cxnId="{3DBBECBC-010C-400A-9A13-ED2F64097D11}">
      <dgm:prSet/>
      <dgm:spPr/>
      <dgm:t>
        <a:bodyPr/>
        <a:lstStyle/>
        <a:p>
          <a:endParaRPr lang="en-IN"/>
        </a:p>
      </dgm:t>
    </dgm:pt>
    <dgm:pt modelId="{34A30452-5DD1-4AE7-A67D-378E22498576}">
      <dgm:prSet/>
      <dgm:spPr/>
      <dgm:t>
        <a:bodyPr/>
        <a:lstStyle/>
        <a:p>
          <a:pPr rtl="0"/>
          <a:r>
            <a:rPr lang="en-IN"/>
            <a:t>It is defined in org.springframework.http.RequestEntity.</a:t>
          </a:r>
        </a:p>
      </dgm:t>
    </dgm:pt>
    <dgm:pt modelId="{25BF2174-F3AE-40B2-A446-45518C851434}" type="parTrans" cxnId="{F1CB4461-0AFB-40F1-8222-CC92904216FE}">
      <dgm:prSet/>
      <dgm:spPr/>
      <dgm:t>
        <a:bodyPr/>
        <a:lstStyle/>
        <a:p>
          <a:endParaRPr lang="en-IN"/>
        </a:p>
      </dgm:t>
    </dgm:pt>
    <dgm:pt modelId="{A7C6682F-1622-4CF7-A387-16ECD5902931}" type="sibTrans" cxnId="{F1CB4461-0AFB-40F1-8222-CC92904216FE}">
      <dgm:prSet/>
      <dgm:spPr/>
      <dgm:t>
        <a:bodyPr/>
        <a:lstStyle/>
        <a:p>
          <a:endParaRPr lang="en-IN"/>
        </a:p>
      </dgm:t>
    </dgm:pt>
    <dgm:pt modelId="{99BBB03A-CF8F-41CB-B751-F0968CFFBA04}">
      <dgm:prSet/>
      <dgm:spPr/>
      <dgm:t>
        <a:bodyPr/>
        <a:lstStyle/>
        <a:p>
          <a:pPr rtl="0"/>
          <a:r>
            <a:rPr lang="en-IN"/>
            <a:t>It is used in RestTemplate and @Controller methods.</a:t>
          </a:r>
        </a:p>
      </dgm:t>
    </dgm:pt>
    <dgm:pt modelId="{6F9C873E-B62A-4942-83BF-300B1E1B3A3C}" type="parTrans" cxnId="{9A9867B8-8A62-49FA-B90C-1843B170D1D4}">
      <dgm:prSet/>
      <dgm:spPr/>
      <dgm:t>
        <a:bodyPr/>
        <a:lstStyle/>
        <a:p>
          <a:endParaRPr lang="en-IN"/>
        </a:p>
      </dgm:t>
    </dgm:pt>
    <dgm:pt modelId="{82067B8C-7D5E-4F97-90BA-8CFE72C8729C}" type="sibTrans" cxnId="{9A9867B8-8A62-49FA-B90C-1843B170D1D4}">
      <dgm:prSet/>
      <dgm:spPr/>
      <dgm:t>
        <a:bodyPr/>
        <a:lstStyle/>
        <a:p>
          <a:endParaRPr lang="en-IN"/>
        </a:p>
      </dgm:t>
    </dgm:pt>
    <dgm:pt modelId="{F079B032-12AA-4CFD-88D5-A03DB3E07150}">
      <dgm:prSet/>
      <dgm:spPr/>
      <dgm:t>
        <a:bodyPr/>
        <a:lstStyle/>
        <a:p>
          <a:pPr rtl="0"/>
          <a:r>
            <a:rPr lang="en-IN"/>
            <a:t>It is used as parameter in getForEntity() and exchange() method.</a:t>
          </a:r>
        </a:p>
      </dgm:t>
    </dgm:pt>
    <dgm:pt modelId="{F34A968B-41A3-4694-9162-2A7AF69EB9D1}" type="parTrans" cxnId="{50DAB974-501F-457B-A247-ABADC3653D93}">
      <dgm:prSet/>
      <dgm:spPr/>
      <dgm:t>
        <a:bodyPr/>
        <a:lstStyle/>
        <a:p>
          <a:endParaRPr lang="en-IN"/>
        </a:p>
      </dgm:t>
    </dgm:pt>
    <dgm:pt modelId="{5F019E62-55B4-4306-A885-D9C562ADD7B1}" type="sibTrans" cxnId="{50DAB974-501F-457B-A247-ABADC3653D93}">
      <dgm:prSet/>
      <dgm:spPr/>
      <dgm:t>
        <a:bodyPr/>
        <a:lstStyle/>
        <a:p>
          <a:endParaRPr lang="en-IN"/>
        </a:p>
      </dgm:t>
    </dgm:pt>
    <dgm:pt modelId="{6B10116A-C206-47D3-9516-F32D74D13CC0}">
      <dgm:prSet/>
      <dgm:spPr/>
      <dgm:t>
        <a:bodyPr/>
        <a:lstStyle/>
        <a:p>
          <a:pPr rtl="0"/>
          <a:r>
            <a:rPr lang="en-IN"/>
            <a:t>It is also used in Spring MVC, as a parameter in a @Controller method.</a:t>
          </a:r>
        </a:p>
      </dgm:t>
    </dgm:pt>
    <dgm:pt modelId="{F18837E4-49C2-4324-8CF9-1323B70841FF}" type="parTrans" cxnId="{A13C2951-8A7E-4953-89FA-72C21C9A5EFD}">
      <dgm:prSet/>
      <dgm:spPr/>
      <dgm:t>
        <a:bodyPr/>
        <a:lstStyle/>
        <a:p>
          <a:endParaRPr lang="en-IN"/>
        </a:p>
      </dgm:t>
    </dgm:pt>
    <dgm:pt modelId="{D5060519-D086-4A2B-AA06-66A2B94312D1}" type="sibTrans" cxnId="{A13C2951-8A7E-4953-89FA-72C21C9A5EFD}">
      <dgm:prSet/>
      <dgm:spPr/>
      <dgm:t>
        <a:bodyPr/>
        <a:lstStyle/>
        <a:p>
          <a:endParaRPr lang="en-IN"/>
        </a:p>
      </dgm:t>
    </dgm:pt>
    <dgm:pt modelId="{9DC11C15-E7D8-4BBF-B3A1-B237115DC52A}" type="pres">
      <dgm:prSet presAssocID="{4226CCB5-2658-4285-BF5B-A76A371740DA}" presName="linear" presStyleCnt="0">
        <dgm:presLayoutVars>
          <dgm:animLvl val="lvl"/>
          <dgm:resizeHandles val="exact"/>
        </dgm:presLayoutVars>
      </dgm:prSet>
      <dgm:spPr/>
    </dgm:pt>
    <dgm:pt modelId="{D1684CF8-B09A-4FCA-A288-449D5E6D00B0}" type="pres">
      <dgm:prSet presAssocID="{FD39C8B6-BDFF-4D02-98E9-1E7D2EBD118D}" presName="parentText" presStyleLbl="node1" presStyleIdx="0" presStyleCnt="2">
        <dgm:presLayoutVars>
          <dgm:chMax val="0"/>
          <dgm:bulletEnabled val="1"/>
        </dgm:presLayoutVars>
      </dgm:prSet>
      <dgm:spPr/>
    </dgm:pt>
    <dgm:pt modelId="{631D9F3F-55B6-4118-BFCD-7E4AA965DC22}" type="pres">
      <dgm:prSet presAssocID="{2973E2FC-CA9D-46FA-A94B-196FD7426943}" presName="spacer" presStyleCnt="0"/>
      <dgm:spPr/>
    </dgm:pt>
    <dgm:pt modelId="{FAF35EF6-B5C8-4AD7-B2E3-84F3B6BD708A}" type="pres">
      <dgm:prSet presAssocID="{34A30452-5DD1-4AE7-A67D-378E22498576}" presName="parentText" presStyleLbl="node1" presStyleIdx="1" presStyleCnt="2">
        <dgm:presLayoutVars>
          <dgm:chMax val="0"/>
          <dgm:bulletEnabled val="1"/>
        </dgm:presLayoutVars>
      </dgm:prSet>
      <dgm:spPr/>
    </dgm:pt>
    <dgm:pt modelId="{603BC617-873E-48BF-9567-CAE13104252A}" type="pres">
      <dgm:prSet presAssocID="{34A30452-5DD1-4AE7-A67D-378E22498576}" presName="childText" presStyleLbl="revTx" presStyleIdx="0" presStyleCnt="1">
        <dgm:presLayoutVars>
          <dgm:bulletEnabled val="1"/>
        </dgm:presLayoutVars>
      </dgm:prSet>
      <dgm:spPr/>
    </dgm:pt>
  </dgm:ptLst>
  <dgm:cxnLst>
    <dgm:cxn modelId="{F1CB4461-0AFB-40F1-8222-CC92904216FE}" srcId="{4226CCB5-2658-4285-BF5B-A76A371740DA}" destId="{34A30452-5DD1-4AE7-A67D-378E22498576}" srcOrd="1" destOrd="0" parTransId="{25BF2174-F3AE-40B2-A446-45518C851434}" sibTransId="{A7C6682F-1622-4CF7-A387-16ECD5902931}"/>
    <dgm:cxn modelId="{C36B1F6A-DB58-467B-9FD7-D6F4196BDB93}" type="presOf" srcId="{FD39C8B6-BDFF-4D02-98E9-1E7D2EBD118D}" destId="{D1684CF8-B09A-4FCA-A288-449D5E6D00B0}" srcOrd="0" destOrd="0" presId="urn:microsoft.com/office/officeart/2005/8/layout/vList2"/>
    <dgm:cxn modelId="{A13C2951-8A7E-4953-89FA-72C21C9A5EFD}" srcId="{34A30452-5DD1-4AE7-A67D-378E22498576}" destId="{6B10116A-C206-47D3-9516-F32D74D13CC0}" srcOrd="2" destOrd="0" parTransId="{F18837E4-49C2-4324-8CF9-1323B70841FF}" sibTransId="{D5060519-D086-4A2B-AA06-66A2B94312D1}"/>
    <dgm:cxn modelId="{0CF05A53-8D81-4D2C-B6D6-A708B6D5DF71}" type="presOf" srcId="{34A30452-5DD1-4AE7-A67D-378E22498576}" destId="{FAF35EF6-B5C8-4AD7-B2E3-84F3B6BD708A}" srcOrd="0" destOrd="0" presId="urn:microsoft.com/office/officeart/2005/8/layout/vList2"/>
    <dgm:cxn modelId="{50DAB974-501F-457B-A247-ABADC3653D93}" srcId="{34A30452-5DD1-4AE7-A67D-378E22498576}" destId="{F079B032-12AA-4CFD-88D5-A03DB3E07150}" srcOrd="1" destOrd="0" parTransId="{F34A968B-41A3-4694-9162-2A7AF69EB9D1}" sibTransId="{5F019E62-55B4-4306-A885-D9C562ADD7B1}"/>
    <dgm:cxn modelId="{D108E490-E6A8-4224-BE2A-ABDBF91F6CDA}" type="presOf" srcId="{99BBB03A-CF8F-41CB-B751-F0968CFFBA04}" destId="{603BC617-873E-48BF-9567-CAE13104252A}" srcOrd="0" destOrd="0" presId="urn:microsoft.com/office/officeart/2005/8/layout/vList2"/>
    <dgm:cxn modelId="{C1D9ECA0-4FC2-4266-AAF1-17AF79C51C03}" type="presOf" srcId="{6B10116A-C206-47D3-9516-F32D74D13CC0}" destId="{603BC617-873E-48BF-9567-CAE13104252A}" srcOrd="0" destOrd="2" presId="urn:microsoft.com/office/officeart/2005/8/layout/vList2"/>
    <dgm:cxn modelId="{9271C4A3-1933-4BE6-94FB-6549A84294D4}" type="presOf" srcId="{F079B032-12AA-4CFD-88D5-A03DB3E07150}" destId="{603BC617-873E-48BF-9567-CAE13104252A}" srcOrd="0" destOrd="1" presId="urn:microsoft.com/office/officeart/2005/8/layout/vList2"/>
    <dgm:cxn modelId="{9A9867B8-8A62-49FA-B90C-1843B170D1D4}" srcId="{34A30452-5DD1-4AE7-A67D-378E22498576}" destId="{99BBB03A-CF8F-41CB-B751-F0968CFFBA04}" srcOrd="0" destOrd="0" parTransId="{6F9C873E-B62A-4942-83BF-300B1E1B3A3C}" sibTransId="{82067B8C-7D5E-4F97-90BA-8CFE72C8729C}"/>
    <dgm:cxn modelId="{3DBBECBC-010C-400A-9A13-ED2F64097D11}" srcId="{4226CCB5-2658-4285-BF5B-A76A371740DA}" destId="{FD39C8B6-BDFF-4D02-98E9-1E7D2EBD118D}" srcOrd="0" destOrd="0" parTransId="{9C15A5E9-0523-4FCA-99A5-A2AC8DBF7601}" sibTransId="{2973E2FC-CA9D-46FA-A94B-196FD7426943}"/>
    <dgm:cxn modelId="{4EEAE0FB-1B1C-4906-A811-E3C8912D0499}" type="presOf" srcId="{4226CCB5-2658-4285-BF5B-A76A371740DA}" destId="{9DC11C15-E7D8-4BBF-B3A1-B237115DC52A}" srcOrd="0" destOrd="0" presId="urn:microsoft.com/office/officeart/2005/8/layout/vList2"/>
    <dgm:cxn modelId="{89442465-5287-4127-AE42-1ECE30FDF3A4}" type="presParOf" srcId="{9DC11C15-E7D8-4BBF-B3A1-B237115DC52A}" destId="{D1684CF8-B09A-4FCA-A288-449D5E6D00B0}" srcOrd="0" destOrd="0" presId="urn:microsoft.com/office/officeart/2005/8/layout/vList2"/>
    <dgm:cxn modelId="{D347372E-3D2E-49D2-B34C-0EAF55D01F7A}" type="presParOf" srcId="{9DC11C15-E7D8-4BBF-B3A1-B237115DC52A}" destId="{631D9F3F-55B6-4118-BFCD-7E4AA965DC22}" srcOrd="1" destOrd="0" presId="urn:microsoft.com/office/officeart/2005/8/layout/vList2"/>
    <dgm:cxn modelId="{F0711A8D-C8EF-4C65-919C-8A4CAE07AC98}" type="presParOf" srcId="{9DC11C15-E7D8-4BBF-B3A1-B237115DC52A}" destId="{FAF35EF6-B5C8-4AD7-B2E3-84F3B6BD708A}" srcOrd="2" destOrd="0" presId="urn:microsoft.com/office/officeart/2005/8/layout/vList2"/>
    <dgm:cxn modelId="{3CDAEB75-4ABB-4242-96DF-42638A756CDB}" type="presParOf" srcId="{9DC11C15-E7D8-4BBF-B3A1-B237115DC52A}" destId="{603BC617-873E-48BF-9567-CAE13104252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FD6A7FE-2779-4E63-BCE5-CD9A0FDB1E94}" type="doc">
      <dgm:prSet loTypeId="urn:microsoft.com/office/officeart/2005/8/layout/vList2" loCatId="list" qsTypeId="urn:microsoft.com/office/officeart/2005/8/quickstyle/3d1" qsCatId="3D" csTypeId="urn:microsoft.com/office/officeart/2005/8/colors/accent1_2" csCatId="accent1"/>
      <dgm:spPr/>
      <dgm:t>
        <a:bodyPr/>
        <a:lstStyle/>
        <a:p>
          <a:endParaRPr lang="en-IN"/>
        </a:p>
      </dgm:t>
    </dgm:pt>
    <dgm:pt modelId="{3711BA96-FDF1-4577-867E-5D60FA60BBA2}">
      <dgm:prSet/>
      <dgm:spPr/>
      <dgm:t>
        <a:bodyPr/>
        <a:lstStyle/>
        <a:p>
          <a:pPr rtl="0"/>
          <a:r>
            <a:rPr lang="en-IN"/>
            <a:t>The </a:t>
          </a:r>
          <a:r>
            <a:rPr lang="en-IN" b="1"/>
            <a:t>ServletUriComponentsBuilder</a:t>
          </a:r>
          <a:r>
            <a:rPr lang="en-IN"/>
            <a:t> is a class which is defined in </a:t>
          </a:r>
          <a:r>
            <a:rPr lang="en-IN" i="1"/>
            <a:t>org.springframework.web.servlet.support.ServletUriComponentsBuilder</a:t>
          </a:r>
          <a:r>
            <a:rPr lang="en-IN"/>
            <a:t>. </a:t>
          </a:r>
        </a:p>
      </dgm:t>
    </dgm:pt>
    <dgm:pt modelId="{70994F83-68A7-495A-9702-386A1BE1C1C5}" type="parTrans" cxnId="{82D67BE1-4F2A-437B-84A3-863F0B2F3FF3}">
      <dgm:prSet/>
      <dgm:spPr/>
      <dgm:t>
        <a:bodyPr/>
        <a:lstStyle/>
        <a:p>
          <a:endParaRPr lang="en-IN"/>
        </a:p>
      </dgm:t>
    </dgm:pt>
    <dgm:pt modelId="{9728CA17-99FA-422D-BA84-FD052F961BE9}" type="sibTrans" cxnId="{82D67BE1-4F2A-437B-84A3-863F0B2F3FF3}">
      <dgm:prSet/>
      <dgm:spPr/>
      <dgm:t>
        <a:bodyPr/>
        <a:lstStyle/>
        <a:p>
          <a:endParaRPr lang="en-IN"/>
        </a:p>
      </dgm:t>
    </dgm:pt>
    <dgm:pt modelId="{FF7C3E22-41D3-48D5-AEDB-026F8B6E6B85}">
      <dgm:prSet/>
      <dgm:spPr/>
      <dgm:t>
        <a:bodyPr/>
        <a:lstStyle/>
        <a:p>
          <a:pPr rtl="0"/>
          <a:r>
            <a:rPr lang="en-IN"/>
            <a:t>It extends </a:t>
          </a:r>
          <a:r>
            <a:rPr lang="en-IN" b="1"/>
            <a:t>UriComponentsBuilder</a:t>
          </a:r>
          <a:r>
            <a:rPr lang="en-IN"/>
            <a:t> class. </a:t>
          </a:r>
        </a:p>
      </dgm:t>
    </dgm:pt>
    <dgm:pt modelId="{004B4061-F773-4780-9C8B-2D88AA2AD1AF}" type="parTrans" cxnId="{1A8C1027-7FCB-45E4-889D-F3A17D107212}">
      <dgm:prSet/>
      <dgm:spPr/>
      <dgm:t>
        <a:bodyPr/>
        <a:lstStyle/>
        <a:p>
          <a:endParaRPr lang="en-IN"/>
        </a:p>
      </dgm:t>
    </dgm:pt>
    <dgm:pt modelId="{EF9A5D1B-F00B-4D6E-8167-4D0D279D61A9}" type="sibTrans" cxnId="{1A8C1027-7FCB-45E4-889D-F3A17D107212}">
      <dgm:prSet/>
      <dgm:spPr/>
      <dgm:t>
        <a:bodyPr/>
        <a:lstStyle/>
        <a:p>
          <a:endParaRPr lang="en-IN"/>
        </a:p>
      </dgm:t>
    </dgm:pt>
    <dgm:pt modelId="{69CDD36C-A428-4F0C-8303-EF075849FB99}">
      <dgm:prSet/>
      <dgm:spPr/>
      <dgm:t>
        <a:bodyPr/>
        <a:lstStyle/>
        <a:p>
          <a:pPr rtl="0"/>
          <a:r>
            <a:rPr lang="en-IN"/>
            <a:t>It has additional static factory methods to create a link based on the current HttpServletRequest.</a:t>
          </a:r>
        </a:p>
      </dgm:t>
    </dgm:pt>
    <dgm:pt modelId="{6D919608-5585-4ACF-BF19-75A0117CE42F}" type="parTrans" cxnId="{C91F0459-9133-4D19-A572-21FE17FBB943}">
      <dgm:prSet/>
      <dgm:spPr/>
      <dgm:t>
        <a:bodyPr/>
        <a:lstStyle/>
        <a:p>
          <a:endParaRPr lang="en-IN"/>
        </a:p>
      </dgm:t>
    </dgm:pt>
    <dgm:pt modelId="{5F6A11FF-7313-41A2-BEF5-88F90896F445}" type="sibTrans" cxnId="{C91F0459-9133-4D19-A572-21FE17FBB943}">
      <dgm:prSet/>
      <dgm:spPr/>
      <dgm:t>
        <a:bodyPr/>
        <a:lstStyle/>
        <a:p>
          <a:endParaRPr lang="en-IN"/>
        </a:p>
      </dgm:t>
    </dgm:pt>
    <dgm:pt modelId="{C58BB5B0-8E5E-4589-B14D-86E0EAC65CE8}" type="pres">
      <dgm:prSet presAssocID="{FFD6A7FE-2779-4E63-BCE5-CD9A0FDB1E94}" presName="linear" presStyleCnt="0">
        <dgm:presLayoutVars>
          <dgm:animLvl val="lvl"/>
          <dgm:resizeHandles val="exact"/>
        </dgm:presLayoutVars>
      </dgm:prSet>
      <dgm:spPr/>
    </dgm:pt>
    <dgm:pt modelId="{B9E789A5-C508-4D3D-9BA2-9C81585888EC}" type="pres">
      <dgm:prSet presAssocID="{3711BA96-FDF1-4577-867E-5D60FA60BBA2}" presName="parentText" presStyleLbl="node1" presStyleIdx="0" presStyleCnt="3">
        <dgm:presLayoutVars>
          <dgm:chMax val="0"/>
          <dgm:bulletEnabled val="1"/>
        </dgm:presLayoutVars>
      </dgm:prSet>
      <dgm:spPr/>
    </dgm:pt>
    <dgm:pt modelId="{652FA94B-EAD4-497B-B39B-04DED27FF4E7}" type="pres">
      <dgm:prSet presAssocID="{9728CA17-99FA-422D-BA84-FD052F961BE9}" presName="spacer" presStyleCnt="0"/>
      <dgm:spPr/>
    </dgm:pt>
    <dgm:pt modelId="{3D29C8C3-8974-4B17-A07F-38BBDBFF7B04}" type="pres">
      <dgm:prSet presAssocID="{FF7C3E22-41D3-48D5-AEDB-026F8B6E6B85}" presName="parentText" presStyleLbl="node1" presStyleIdx="1" presStyleCnt="3">
        <dgm:presLayoutVars>
          <dgm:chMax val="0"/>
          <dgm:bulletEnabled val="1"/>
        </dgm:presLayoutVars>
      </dgm:prSet>
      <dgm:spPr/>
    </dgm:pt>
    <dgm:pt modelId="{15244F36-863A-4D49-B1FA-74A1DB5DCAA8}" type="pres">
      <dgm:prSet presAssocID="{EF9A5D1B-F00B-4D6E-8167-4D0D279D61A9}" presName="spacer" presStyleCnt="0"/>
      <dgm:spPr/>
    </dgm:pt>
    <dgm:pt modelId="{BE35622C-EED0-4295-8EE1-6886556996D7}" type="pres">
      <dgm:prSet presAssocID="{69CDD36C-A428-4F0C-8303-EF075849FB99}" presName="parentText" presStyleLbl="node1" presStyleIdx="2" presStyleCnt="3">
        <dgm:presLayoutVars>
          <dgm:chMax val="0"/>
          <dgm:bulletEnabled val="1"/>
        </dgm:presLayoutVars>
      </dgm:prSet>
      <dgm:spPr/>
    </dgm:pt>
  </dgm:ptLst>
  <dgm:cxnLst>
    <dgm:cxn modelId="{041B6605-5C7B-4E3A-8A92-CF02E4424B01}" type="presOf" srcId="{FF7C3E22-41D3-48D5-AEDB-026F8B6E6B85}" destId="{3D29C8C3-8974-4B17-A07F-38BBDBFF7B04}" srcOrd="0" destOrd="0" presId="urn:microsoft.com/office/officeart/2005/8/layout/vList2"/>
    <dgm:cxn modelId="{1A8C1027-7FCB-45E4-889D-F3A17D107212}" srcId="{FFD6A7FE-2779-4E63-BCE5-CD9A0FDB1E94}" destId="{FF7C3E22-41D3-48D5-AEDB-026F8B6E6B85}" srcOrd="1" destOrd="0" parTransId="{004B4061-F773-4780-9C8B-2D88AA2AD1AF}" sibTransId="{EF9A5D1B-F00B-4D6E-8167-4D0D279D61A9}"/>
    <dgm:cxn modelId="{3843C234-B732-41B3-895B-E4779FB00552}" type="presOf" srcId="{69CDD36C-A428-4F0C-8303-EF075849FB99}" destId="{BE35622C-EED0-4295-8EE1-6886556996D7}" srcOrd="0" destOrd="0" presId="urn:microsoft.com/office/officeart/2005/8/layout/vList2"/>
    <dgm:cxn modelId="{C91F0459-9133-4D19-A572-21FE17FBB943}" srcId="{FFD6A7FE-2779-4E63-BCE5-CD9A0FDB1E94}" destId="{69CDD36C-A428-4F0C-8303-EF075849FB99}" srcOrd="2" destOrd="0" parTransId="{6D919608-5585-4ACF-BF19-75A0117CE42F}" sibTransId="{5F6A11FF-7313-41A2-BEF5-88F90896F445}"/>
    <dgm:cxn modelId="{CD186AAB-0D48-44C0-87CF-279C1DC45984}" type="presOf" srcId="{3711BA96-FDF1-4577-867E-5D60FA60BBA2}" destId="{B9E789A5-C508-4D3D-9BA2-9C81585888EC}" srcOrd="0" destOrd="0" presId="urn:microsoft.com/office/officeart/2005/8/layout/vList2"/>
    <dgm:cxn modelId="{82D67BE1-4F2A-437B-84A3-863F0B2F3FF3}" srcId="{FFD6A7FE-2779-4E63-BCE5-CD9A0FDB1E94}" destId="{3711BA96-FDF1-4577-867E-5D60FA60BBA2}" srcOrd="0" destOrd="0" parTransId="{70994F83-68A7-495A-9702-386A1BE1C1C5}" sibTransId="{9728CA17-99FA-422D-BA84-FD052F961BE9}"/>
    <dgm:cxn modelId="{EFC401FC-26DE-4D8F-9EBA-958D7A07B5FB}" type="presOf" srcId="{FFD6A7FE-2779-4E63-BCE5-CD9A0FDB1E94}" destId="{C58BB5B0-8E5E-4589-B14D-86E0EAC65CE8}" srcOrd="0" destOrd="0" presId="urn:microsoft.com/office/officeart/2005/8/layout/vList2"/>
    <dgm:cxn modelId="{4C9F7206-8AC2-44D4-A1C4-9BEDF05019EF}" type="presParOf" srcId="{C58BB5B0-8E5E-4589-B14D-86E0EAC65CE8}" destId="{B9E789A5-C508-4D3D-9BA2-9C81585888EC}" srcOrd="0" destOrd="0" presId="urn:microsoft.com/office/officeart/2005/8/layout/vList2"/>
    <dgm:cxn modelId="{384C96BC-E81A-4F83-8214-BE48E1C96FEC}" type="presParOf" srcId="{C58BB5B0-8E5E-4589-B14D-86E0EAC65CE8}" destId="{652FA94B-EAD4-497B-B39B-04DED27FF4E7}" srcOrd="1" destOrd="0" presId="urn:microsoft.com/office/officeart/2005/8/layout/vList2"/>
    <dgm:cxn modelId="{896A802D-491C-44CC-855E-F8148D53B72D}" type="presParOf" srcId="{C58BB5B0-8E5E-4589-B14D-86E0EAC65CE8}" destId="{3D29C8C3-8974-4B17-A07F-38BBDBFF7B04}" srcOrd="2" destOrd="0" presId="urn:microsoft.com/office/officeart/2005/8/layout/vList2"/>
    <dgm:cxn modelId="{247589D7-EA72-4D20-AE2B-4EF84FBD66E7}" type="presParOf" srcId="{C58BB5B0-8E5E-4589-B14D-86E0EAC65CE8}" destId="{15244F36-863A-4D49-B1FA-74A1DB5DCAA8}" srcOrd="3" destOrd="0" presId="urn:microsoft.com/office/officeart/2005/8/layout/vList2"/>
    <dgm:cxn modelId="{470571BD-79E7-4683-8D62-20CEFB98EBD7}" type="presParOf" srcId="{C58BB5B0-8E5E-4589-B14D-86E0EAC65CE8}" destId="{BE35622C-EED0-4295-8EE1-6886556996D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7361DAB-8D5D-45C5-A1D9-5137BC5B99A5}" type="doc">
      <dgm:prSet loTypeId="urn:microsoft.com/office/officeart/2005/8/layout/vList2" loCatId="list" qsTypeId="urn:microsoft.com/office/officeart/2005/8/quickstyle/simple5" qsCatId="simple" csTypeId="urn:microsoft.com/office/officeart/2005/8/colors/accent0_1" csCatId="mainScheme" phldr="1"/>
      <dgm:spPr/>
      <dgm:t>
        <a:bodyPr/>
        <a:lstStyle/>
        <a:p>
          <a:endParaRPr lang="en-IN"/>
        </a:p>
      </dgm:t>
    </dgm:pt>
    <dgm:pt modelId="{908A2A64-568E-47CB-A227-8E776985E396}">
      <dgm:prSet/>
      <dgm:spPr/>
      <dgm:t>
        <a:bodyPr/>
        <a:lstStyle/>
        <a:p>
          <a:pPr rtl="0"/>
          <a:r>
            <a:rPr lang="en-IN"/>
            <a:t>Developers can integrate the Web services by designing REST Client Software.</a:t>
          </a:r>
        </a:p>
      </dgm:t>
    </dgm:pt>
    <dgm:pt modelId="{D436221A-07FA-41F7-A91C-4042787E09E5}" type="parTrans" cxnId="{7F9D1EE8-3007-475B-9834-DA1728AD9F15}">
      <dgm:prSet/>
      <dgm:spPr/>
      <dgm:t>
        <a:bodyPr/>
        <a:lstStyle/>
        <a:p>
          <a:endParaRPr lang="en-IN"/>
        </a:p>
      </dgm:t>
    </dgm:pt>
    <dgm:pt modelId="{FD1EA1A4-BD39-44AE-94E3-E904560685C5}" type="sibTrans" cxnId="{7F9D1EE8-3007-475B-9834-DA1728AD9F15}">
      <dgm:prSet/>
      <dgm:spPr/>
      <dgm:t>
        <a:bodyPr/>
        <a:lstStyle/>
        <a:p>
          <a:endParaRPr lang="en-IN"/>
        </a:p>
      </dgm:t>
    </dgm:pt>
    <dgm:pt modelId="{3FF037B8-6AC9-4D86-9C13-20F48A8CC1C0}">
      <dgm:prSet/>
      <dgm:spPr/>
      <dgm:t>
        <a:bodyPr/>
        <a:lstStyle/>
        <a:p>
          <a:pPr rtl="0"/>
          <a:r>
            <a:rPr lang="en-IN"/>
            <a:t>It means a consumer Software which consumes JSON/XML data from a Web Service Provider Software.</a:t>
          </a:r>
        </a:p>
      </dgm:t>
    </dgm:pt>
    <dgm:pt modelId="{D842C66D-B74F-49A2-8BA9-EB2E26C0425E}" type="parTrans" cxnId="{515E48BC-B70D-4D0E-AB82-794EB385F1E1}">
      <dgm:prSet/>
      <dgm:spPr/>
      <dgm:t>
        <a:bodyPr/>
        <a:lstStyle/>
        <a:p>
          <a:endParaRPr lang="en-IN"/>
        </a:p>
      </dgm:t>
    </dgm:pt>
    <dgm:pt modelId="{088609B8-153C-4999-AF39-C49B037EE978}" type="sibTrans" cxnId="{515E48BC-B70D-4D0E-AB82-794EB385F1E1}">
      <dgm:prSet/>
      <dgm:spPr/>
      <dgm:t>
        <a:bodyPr/>
        <a:lstStyle/>
        <a:p>
          <a:endParaRPr lang="en-IN"/>
        </a:p>
      </dgm:t>
    </dgm:pt>
    <dgm:pt modelId="{41249040-588E-4607-8E5B-7713B331CFC9}">
      <dgm:prSet/>
      <dgm:spPr/>
      <dgm:t>
        <a:bodyPr/>
        <a:lstStyle/>
        <a:p>
          <a:pPr rtl="0"/>
          <a:r>
            <a:rPr lang="en-IN" dirty="0"/>
            <a:t>Web Services can be consumed in Web applications designed using Angular, </a:t>
          </a:r>
          <a:r>
            <a:rPr lang="en-IN"/>
            <a:t>jQuery,Php</a:t>
          </a:r>
          <a:r>
            <a:rPr lang="en-IN" dirty="0"/>
            <a:t>, Java, Spring Boot etc..</a:t>
          </a:r>
        </a:p>
      </dgm:t>
    </dgm:pt>
    <dgm:pt modelId="{E776D1E5-8D2A-478B-A0EC-4E64548C4A32}" type="parTrans" cxnId="{EDEBF39B-EB01-4A0D-9EBE-21B90BB47CEB}">
      <dgm:prSet/>
      <dgm:spPr/>
      <dgm:t>
        <a:bodyPr/>
        <a:lstStyle/>
        <a:p>
          <a:endParaRPr lang="en-IN"/>
        </a:p>
      </dgm:t>
    </dgm:pt>
    <dgm:pt modelId="{4A68DCE9-D183-48DA-9E03-3BE7B13FD439}" type="sibTrans" cxnId="{EDEBF39B-EB01-4A0D-9EBE-21B90BB47CEB}">
      <dgm:prSet/>
      <dgm:spPr/>
      <dgm:t>
        <a:bodyPr/>
        <a:lstStyle/>
        <a:p>
          <a:endParaRPr lang="en-IN"/>
        </a:p>
      </dgm:t>
    </dgm:pt>
    <dgm:pt modelId="{6FEAB622-72B0-4B57-AC2A-FB51182D0920}" type="pres">
      <dgm:prSet presAssocID="{77361DAB-8D5D-45C5-A1D9-5137BC5B99A5}" presName="linear" presStyleCnt="0">
        <dgm:presLayoutVars>
          <dgm:animLvl val="lvl"/>
          <dgm:resizeHandles val="exact"/>
        </dgm:presLayoutVars>
      </dgm:prSet>
      <dgm:spPr/>
    </dgm:pt>
    <dgm:pt modelId="{2CC8E416-674F-478E-9C33-393F2F4045DD}" type="pres">
      <dgm:prSet presAssocID="{908A2A64-568E-47CB-A227-8E776985E396}" presName="parentText" presStyleLbl="node1" presStyleIdx="0" presStyleCnt="3">
        <dgm:presLayoutVars>
          <dgm:chMax val="0"/>
          <dgm:bulletEnabled val="1"/>
        </dgm:presLayoutVars>
      </dgm:prSet>
      <dgm:spPr/>
    </dgm:pt>
    <dgm:pt modelId="{E1462225-8D16-4680-A7FE-2F95F9F90E45}" type="pres">
      <dgm:prSet presAssocID="{FD1EA1A4-BD39-44AE-94E3-E904560685C5}" presName="spacer" presStyleCnt="0"/>
      <dgm:spPr/>
    </dgm:pt>
    <dgm:pt modelId="{84457725-B237-413D-941F-46038CE4CE83}" type="pres">
      <dgm:prSet presAssocID="{3FF037B8-6AC9-4D86-9C13-20F48A8CC1C0}" presName="parentText" presStyleLbl="node1" presStyleIdx="1" presStyleCnt="3">
        <dgm:presLayoutVars>
          <dgm:chMax val="0"/>
          <dgm:bulletEnabled val="1"/>
        </dgm:presLayoutVars>
      </dgm:prSet>
      <dgm:spPr/>
    </dgm:pt>
    <dgm:pt modelId="{64AD2513-8C78-4937-8908-5ECFE7E1BA07}" type="pres">
      <dgm:prSet presAssocID="{088609B8-153C-4999-AF39-C49B037EE978}" presName="spacer" presStyleCnt="0"/>
      <dgm:spPr/>
    </dgm:pt>
    <dgm:pt modelId="{27105461-F194-4540-A96D-CA6FC4535EAF}" type="pres">
      <dgm:prSet presAssocID="{41249040-588E-4607-8E5B-7713B331CFC9}" presName="parentText" presStyleLbl="node1" presStyleIdx="2" presStyleCnt="3">
        <dgm:presLayoutVars>
          <dgm:chMax val="0"/>
          <dgm:bulletEnabled val="1"/>
        </dgm:presLayoutVars>
      </dgm:prSet>
      <dgm:spPr/>
    </dgm:pt>
  </dgm:ptLst>
  <dgm:cxnLst>
    <dgm:cxn modelId="{766EBA09-ABB7-496F-8AC3-193D758C9E02}" type="presOf" srcId="{3FF037B8-6AC9-4D86-9C13-20F48A8CC1C0}" destId="{84457725-B237-413D-941F-46038CE4CE83}" srcOrd="0" destOrd="0" presId="urn:microsoft.com/office/officeart/2005/8/layout/vList2"/>
    <dgm:cxn modelId="{AD57171E-32CA-4E72-A786-F047832D7D65}" type="presOf" srcId="{908A2A64-568E-47CB-A227-8E776985E396}" destId="{2CC8E416-674F-478E-9C33-393F2F4045DD}" srcOrd="0" destOrd="0" presId="urn:microsoft.com/office/officeart/2005/8/layout/vList2"/>
    <dgm:cxn modelId="{5DF39C2D-9FDF-4EA6-932D-20704098850C}" type="presOf" srcId="{41249040-588E-4607-8E5B-7713B331CFC9}" destId="{27105461-F194-4540-A96D-CA6FC4535EAF}" srcOrd="0" destOrd="0" presId="urn:microsoft.com/office/officeart/2005/8/layout/vList2"/>
    <dgm:cxn modelId="{EDEBF39B-EB01-4A0D-9EBE-21B90BB47CEB}" srcId="{77361DAB-8D5D-45C5-A1D9-5137BC5B99A5}" destId="{41249040-588E-4607-8E5B-7713B331CFC9}" srcOrd="2" destOrd="0" parTransId="{E776D1E5-8D2A-478B-A0EC-4E64548C4A32}" sibTransId="{4A68DCE9-D183-48DA-9E03-3BE7B13FD439}"/>
    <dgm:cxn modelId="{515E48BC-B70D-4D0E-AB82-794EB385F1E1}" srcId="{77361DAB-8D5D-45C5-A1D9-5137BC5B99A5}" destId="{3FF037B8-6AC9-4D86-9C13-20F48A8CC1C0}" srcOrd="1" destOrd="0" parTransId="{D842C66D-B74F-49A2-8BA9-EB2E26C0425E}" sibTransId="{088609B8-153C-4999-AF39-C49B037EE978}"/>
    <dgm:cxn modelId="{7F9D1EE8-3007-475B-9834-DA1728AD9F15}" srcId="{77361DAB-8D5D-45C5-A1D9-5137BC5B99A5}" destId="{908A2A64-568E-47CB-A227-8E776985E396}" srcOrd="0" destOrd="0" parTransId="{D436221A-07FA-41F7-A91C-4042787E09E5}" sibTransId="{FD1EA1A4-BD39-44AE-94E3-E904560685C5}"/>
    <dgm:cxn modelId="{621511FC-3A41-484C-9D32-F9E43250C46C}" type="presOf" srcId="{77361DAB-8D5D-45C5-A1D9-5137BC5B99A5}" destId="{6FEAB622-72B0-4B57-AC2A-FB51182D0920}" srcOrd="0" destOrd="0" presId="urn:microsoft.com/office/officeart/2005/8/layout/vList2"/>
    <dgm:cxn modelId="{6ACE0766-D88E-4371-8F86-68BCB07FC6B4}" type="presParOf" srcId="{6FEAB622-72B0-4B57-AC2A-FB51182D0920}" destId="{2CC8E416-674F-478E-9C33-393F2F4045DD}" srcOrd="0" destOrd="0" presId="urn:microsoft.com/office/officeart/2005/8/layout/vList2"/>
    <dgm:cxn modelId="{598CED00-6554-410D-B004-BC9B2B3FA967}" type="presParOf" srcId="{6FEAB622-72B0-4B57-AC2A-FB51182D0920}" destId="{E1462225-8D16-4680-A7FE-2F95F9F90E45}" srcOrd="1" destOrd="0" presId="urn:microsoft.com/office/officeart/2005/8/layout/vList2"/>
    <dgm:cxn modelId="{713919C9-ECCD-45FA-9C82-650FB43F9EC7}" type="presParOf" srcId="{6FEAB622-72B0-4B57-AC2A-FB51182D0920}" destId="{84457725-B237-413D-941F-46038CE4CE83}" srcOrd="2" destOrd="0" presId="urn:microsoft.com/office/officeart/2005/8/layout/vList2"/>
    <dgm:cxn modelId="{9C2F43D5-398F-434C-A35C-673D1FEEB74A}" type="presParOf" srcId="{6FEAB622-72B0-4B57-AC2A-FB51182D0920}" destId="{64AD2513-8C78-4937-8908-5ECFE7E1BA07}" srcOrd="3" destOrd="0" presId="urn:microsoft.com/office/officeart/2005/8/layout/vList2"/>
    <dgm:cxn modelId="{7213BB64-20D7-41F9-87AF-A2B26C9DE340}" type="presParOf" srcId="{6FEAB622-72B0-4B57-AC2A-FB51182D0920}" destId="{27105461-F194-4540-A96D-CA6FC4535EA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501B0EC-15CB-406C-81CE-9390F244D0B2}" type="doc">
      <dgm:prSet loTypeId="urn:microsoft.com/office/officeart/2005/8/layout/vList2" loCatId="list" qsTypeId="urn:microsoft.com/office/officeart/2005/8/quickstyle/3d1" qsCatId="3D" csTypeId="urn:microsoft.com/office/officeart/2005/8/colors/accent1_2" csCatId="accent1"/>
      <dgm:spPr/>
      <dgm:t>
        <a:bodyPr/>
        <a:lstStyle/>
        <a:p>
          <a:endParaRPr lang="en-IN"/>
        </a:p>
      </dgm:t>
    </dgm:pt>
    <dgm:pt modelId="{8BC39F45-8AA8-4917-9E58-5E68C0561CC0}">
      <dgm:prSet/>
      <dgm:spPr/>
      <dgm:t>
        <a:bodyPr/>
        <a:lstStyle/>
        <a:p>
          <a:pPr rtl="0"/>
          <a:r>
            <a:rPr lang="en-IN"/>
            <a:t>A more useful way to consume a REST web service is programmatically. </a:t>
          </a:r>
        </a:p>
      </dgm:t>
    </dgm:pt>
    <dgm:pt modelId="{69945E3B-DD93-4475-A667-9B7AED5A5059}" type="parTrans" cxnId="{1EE16958-3BBC-46C4-B132-9A13709D4A14}">
      <dgm:prSet/>
      <dgm:spPr/>
      <dgm:t>
        <a:bodyPr/>
        <a:lstStyle/>
        <a:p>
          <a:endParaRPr lang="en-IN"/>
        </a:p>
      </dgm:t>
    </dgm:pt>
    <dgm:pt modelId="{A39D7241-707F-48C3-96DF-1D1D4712A419}" type="sibTrans" cxnId="{1EE16958-3BBC-46C4-B132-9A13709D4A14}">
      <dgm:prSet/>
      <dgm:spPr/>
      <dgm:t>
        <a:bodyPr/>
        <a:lstStyle/>
        <a:p>
          <a:endParaRPr lang="en-IN"/>
        </a:p>
      </dgm:t>
    </dgm:pt>
    <dgm:pt modelId="{EA049BF2-1A61-4B75-82CC-6D9CDECC61DF}">
      <dgm:prSet/>
      <dgm:spPr/>
      <dgm:t>
        <a:bodyPr/>
        <a:lstStyle/>
        <a:p>
          <a:pPr rtl="0"/>
          <a:r>
            <a:rPr lang="en-IN"/>
            <a:t>To help you with that task, Spring provides a convenient template class called </a:t>
          </a:r>
          <a:r>
            <a:rPr lang="en-IN" b="1"/>
            <a:t>RestTemplate. </a:t>
          </a:r>
          <a:endParaRPr lang="en-IN"/>
        </a:p>
      </dgm:t>
    </dgm:pt>
    <dgm:pt modelId="{E1E4524B-18BD-4392-83C4-300DC393F64B}" type="parTrans" cxnId="{6078CC02-C344-448B-95A7-60ED22D08D78}">
      <dgm:prSet/>
      <dgm:spPr/>
      <dgm:t>
        <a:bodyPr/>
        <a:lstStyle/>
        <a:p>
          <a:endParaRPr lang="en-IN"/>
        </a:p>
      </dgm:t>
    </dgm:pt>
    <dgm:pt modelId="{74232BB5-4E4A-47AE-B5EC-EB25053E8FDE}" type="sibTrans" cxnId="{6078CC02-C344-448B-95A7-60ED22D08D78}">
      <dgm:prSet/>
      <dgm:spPr/>
      <dgm:t>
        <a:bodyPr/>
        <a:lstStyle/>
        <a:p>
          <a:endParaRPr lang="en-IN"/>
        </a:p>
      </dgm:t>
    </dgm:pt>
    <dgm:pt modelId="{8A8F0205-542D-4629-AC50-648559E64AE8}">
      <dgm:prSet/>
      <dgm:spPr/>
      <dgm:t>
        <a:bodyPr/>
        <a:lstStyle/>
        <a:p>
          <a:pPr rtl="0"/>
          <a:r>
            <a:rPr lang="en-IN" b="1"/>
            <a:t>RestTemplate</a:t>
          </a:r>
          <a:r>
            <a:rPr lang="en-IN"/>
            <a:t> makes interacting with most RESTful services a one-line incantation. </a:t>
          </a:r>
        </a:p>
      </dgm:t>
    </dgm:pt>
    <dgm:pt modelId="{5DEDFF1F-7FFA-4598-B631-AE721DF9FFEE}" type="parTrans" cxnId="{4BB0417A-6B75-468A-BDB5-9EBBD44C2A88}">
      <dgm:prSet/>
      <dgm:spPr/>
      <dgm:t>
        <a:bodyPr/>
        <a:lstStyle/>
        <a:p>
          <a:endParaRPr lang="en-IN"/>
        </a:p>
      </dgm:t>
    </dgm:pt>
    <dgm:pt modelId="{5B3EB634-9793-4028-8E16-794E565CE6DF}" type="sibTrans" cxnId="{4BB0417A-6B75-468A-BDB5-9EBBD44C2A88}">
      <dgm:prSet/>
      <dgm:spPr/>
      <dgm:t>
        <a:bodyPr/>
        <a:lstStyle/>
        <a:p>
          <a:endParaRPr lang="en-IN"/>
        </a:p>
      </dgm:t>
    </dgm:pt>
    <dgm:pt modelId="{9BE09875-3FF0-4AEB-80BA-CBA0668862BB}">
      <dgm:prSet/>
      <dgm:spPr/>
      <dgm:t>
        <a:bodyPr/>
        <a:lstStyle/>
        <a:p>
          <a:pPr rtl="0"/>
          <a:r>
            <a:rPr lang="en-IN"/>
            <a:t>And it can even bind that data to custom domain types.</a:t>
          </a:r>
        </a:p>
      </dgm:t>
    </dgm:pt>
    <dgm:pt modelId="{0F862FFF-7901-4663-BC82-63A519DDFE58}" type="parTrans" cxnId="{98806545-A4D7-4055-982E-059026A809A4}">
      <dgm:prSet/>
      <dgm:spPr/>
      <dgm:t>
        <a:bodyPr/>
        <a:lstStyle/>
        <a:p>
          <a:endParaRPr lang="en-IN"/>
        </a:p>
      </dgm:t>
    </dgm:pt>
    <dgm:pt modelId="{DF7A56BB-08E4-4147-B6A8-F1F4C7D711B0}" type="sibTrans" cxnId="{98806545-A4D7-4055-982E-059026A809A4}">
      <dgm:prSet/>
      <dgm:spPr/>
      <dgm:t>
        <a:bodyPr/>
        <a:lstStyle/>
        <a:p>
          <a:endParaRPr lang="en-IN"/>
        </a:p>
      </dgm:t>
    </dgm:pt>
    <dgm:pt modelId="{BDB12A0D-C0D9-4B0A-BBAC-84247BD61B54}" type="pres">
      <dgm:prSet presAssocID="{9501B0EC-15CB-406C-81CE-9390F244D0B2}" presName="linear" presStyleCnt="0">
        <dgm:presLayoutVars>
          <dgm:animLvl val="lvl"/>
          <dgm:resizeHandles val="exact"/>
        </dgm:presLayoutVars>
      </dgm:prSet>
      <dgm:spPr/>
    </dgm:pt>
    <dgm:pt modelId="{6EA31D86-6445-45DB-9195-30F5C106C336}" type="pres">
      <dgm:prSet presAssocID="{8BC39F45-8AA8-4917-9E58-5E68C0561CC0}" presName="parentText" presStyleLbl="node1" presStyleIdx="0" presStyleCnt="4">
        <dgm:presLayoutVars>
          <dgm:chMax val="0"/>
          <dgm:bulletEnabled val="1"/>
        </dgm:presLayoutVars>
      </dgm:prSet>
      <dgm:spPr/>
    </dgm:pt>
    <dgm:pt modelId="{588F89D3-FE0F-4D24-81BA-FDA799CE2646}" type="pres">
      <dgm:prSet presAssocID="{A39D7241-707F-48C3-96DF-1D1D4712A419}" presName="spacer" presStyleCnt="0"/>
      <dgm:spPr/>
    </dgm:pt>
    <dgm:pt modelId="{01B6EFC2-E126-4DB1-A4B0-51FD9AF8A662}" type="pres">
      <dgm:prSet presAssocID="{EA049BF2-1A61-4B75-82CC-6D9CDECC61DF}" presName="parentText" presStyleLbl="node1" presStyleIdx="1" presStyleCnt="4">
        <dgm:presLayoutVars>
          <dgm:chMax val="0"/>
          <dgm:bulletEnabled val="1"/>
        </dgm:presLayoutVars>
      </dgm:prSet>
      <dgm:spPr/>
    </dgm:pt>
    <dgm:pt modelId="{4DBF83DB-8C9A-442A-BB0D-BCDDD6E628C1}" type="pres">
      <dgm:prSet presAssocID="{74232BB5-4E4A-47AE-B5EC-EB25053E8FDE}" presName="spacer" presStyleCnt="0"/>
      <dgm:spPr/>
    </dgm:pt>
    <dgm:pt modelId="{E1BF0443-FC13-4AE4-AC55-1EF377B8AC4E}" type="pres">
      <dgm:prSet presAssocID="{8A8F0205-542D-4629-AC50-648559E64AE8}" presName="parentText" presStyleLbl="node1" presStyleIdx="2" presStyleCnt="4">
        <dgm:presLayoutVars>
          <dgm:chMax val="0"/>
          <dgm:bulletEnabled val="1"/>
        </dgm:presLayoutVars>
      </dgm:prSet>
      <dgm:spPr/>
    </dgm:pt>
    <dgm:pt modelId="{D4691946-7566-454D-B344-3097C19B8EF4}" type="pres">
      <dgm:prSet presAssocID="{5B3EB634-9793-4028-8E16-794E565CE6DF}" presName="spacer" presStyleCnt="0"/>
      <dgm:spPr/>
    </dgm:pt>
    <dgm:pt modelId="{F9865D72-E6F8-46BC-B35E-A471B687848A}" type="pres">
      <dgm:prSet presAssocID="{9BE09875-3FF0-4AEB-80BA-CBA0668862BB}" presName="parentText" presStyleLbl="node1" presStyleIdx="3" presStyleCnt="4">
        <dgm:presLayoutVars>
          <dgm:chMax val="0"/>
          <dgm:bulletEnabled val="1"/>
        </dgm:presLayoutVars>
      </dgm:prSet>
      <dgm:spPr/>
    </dgm:pt>
  </dgm:ptLst>
  <dgm:cxnLst>
    <dgm:cxn modelId="{6078CC02-C344-448B-95A7-60ED22D08D78}" srcId="{9501B0EC-15CB-406C-81CE-9390F244D0B2}" destId="{EA049BF2-1A61-4B75-82CC-6D9CDECC61DF}" srcOrd="1" destOrd="0" parTransId="{E1E4524B-18BD-4392-83C4-300DC393F64B}" sibTransId="{74232BB5-4E4A-47AE-B5EC-EB25053E8FDE}"/>
    <dgm:cxn modelId="{98806545-A4D7-4055-982E-059026A809A4}" srcId="{9501B0EC-15CB-406C-81CE-9390F244D0B2}" destId="{9BE09875-3FF0-4AEB-80BA-CBA0668862BB}" srcOrd="3" destOrd="0" parTransId="{0F862FFF-7901-4663-BC82-63A519DDFE58}" sibTransId="{DF7A56BB-08E4-4147-B6A8-F1F4C7D711B0}"/>
    <dgm:cxn modelId="{BE08644E-CB3C-4F68-B58B-8A15D03548F9}" type="presOf" srcId="{9501B0EC-15CB-406C-81CE-9390F244D0B2}" destId="{BDB12A0D-C0D9-4B0A-BBAC-84247BD61B54}" srcOrd="0" destOrd="0" presId="urn:microsoft.com/office/officeart/2005/8/layout/vList2"/>
    <dgm:cxn modelId="{1EE16958-3BBC-46C4-B132-9A13709D4A14}" srcId="{9501B0EC-15CB-406C-81CE-9390F244D0B2}" destId="{8BC39F45-8AA8-4917-9E58-5E68C0561CC0}" srcOrd="0" destOrd="0" parTransId="{69945E3B-DD93-4475-A667-9B7AED5A5059}" sibTransId="{A39D7241-707F-48C3-96DF-1D1D4712A419}"/>
    <dgm:cxn modelId="{4BB0417A-6B75-468A-BDB5-9EBBD44C2A88}" srcId="{9501B0EC-15CB-406C-81CE-9390F244D0B2}" destId="{8A8F0205-542D-4629-AC50-648559E64AE8}" srcOrd="2" destOrd="0" parTransId="{5DEDFF1F-7FFA-4598-B631-AE721DF9FFEE}" sibTransId="{5B3EB634-9793-4028-8E16-794E565CE6DF}"/>
    <dgm:cxn modelId="{8DC14D86-A225-4A81-98D9-F01B64EBCF50}" type="presOf" srcId="{9BE09875-3FF0-4AEB-80BA-CBA0668862BB}" destId="{F9865D72-E6F8-46BC-B35E-A471B687848A}" srcOrd="0" destOrd="0" presId="urn:microsoft.com/office/officeart/2005/8/layout/vList2"/>
    <dgm:cxn modelId="{6D65D3B8-3EC5-4C42-8DBD-B5BC538F2D60}" type="presOf" srcId="{EA049BF2-1A61-4B75-82CC-6D9CDECC61DF}" destId="{01B6EFC2-E126-4DB1-A4B0-51FD9AF8A662}" srcOrd="0" destOrd="0" presId="urn:microsoft.com/office/officeart/2005/8/layout/vList2"/>
    <dgm:cxn modelId="{B81B05DE-9051-44B7-BAF7-7953D90D382C}" type="presOf" srcId="{8BC39F45-8AA8-4917-9E58-5E68C0561CC0}" destId="{6EA31D86-6445-45DB-9195-30F5C106C336}" srcOrd="0" destOrd="0" presId="urn:microsoft.com/office/officeart/2005/8/layout/vList2"/>
    <dgm:cxn modelId="{B98EC1F9-978C-4C93-A135-D3C5E21763AA}" type="presOf" srcId="{8A8F0205-542D-4629-AC50-648559E64AE8}" destId="{E1BF0443-FC13-4AE4-AC55-1EF377B8AC4E}" srcOrd="0" destOrd="0" presId="urn:microsoft.com/office/officeart/2005/8/layout/vList2"/>
    <dgm:cxn modelId="{9838F7F7-053D-47D0-99BE-D60F3BDCD8E9}" type="presParOf" srcId="{BDB12A0D-C0D9-4B0A-BBAC-84247BD61B54}" destId="{6EA31D86-6445-45DB-9195-30F5C106C336}" srcOrd="0" destOrd="0" presId="urn:microsoft.com/office/officeart/2005/8/layout/vList2"/>
    <dgm:cxn modelId="{6C76A860-F111-4A98-804B-0511DF8EF3DE}" type="presParOf" srcId="{BDB12A0D-C0D9-4B0A-BBAC-84247BD61B54}" destId="{588F89D3-FE0F-4D24-81BA-FDA799CE2646}" srcOrd="1" destOrd="0" presId="urn:microsoft.com/office/officeart/2005/8/layout/vList2"/>
    <dgm:cxn modelId="{F7F32643-4275-409A-91D1-F6AEB455C689}" type="presParOf" srcId="{BDB12A0D-C0D9-4B0A-BBAC-84247BD61B54}" destId="{01B6EFC2-E126-4DB1-A4B0-51FD9AF8A662}" srcOrd="2" destOrd="0" presId="urn:microsoft.com/office/officeart/2005/8/layout/vList2"/>
    <dgm:cxn modelId="{C1B2E2BE-FA50-4EBB-8486-8964BF69C46C}" type="presParOf" srcId="{BDB12A0D-C0D9-4B0A-BBAC-84247BD61B54}" destId="{4DBF83DB-8C9A-442A-BB0D-BCDDD6E628C1}" srcOrd="3" destOrd="0" presId="urn:microsoft.com/office/officeart/2005/8/layout/vList2"/>
    <dgm:cxn modelId="{7C240166-D726-431E-9E51-77D16D3C9608}" type="presParOf" srcId="{BDB12A0D-C0D9-4B0A-BBAC-84247BD61B54}" destId="{E1BF0443-FC13-4AE4-AC55-1EF377B8AC4E}" srcOrd="4" destOrd="0" presId="urn:microsoft.com/office/officeart/2005/8/layout/vList2"/>
    <dgm:cxn modelId="{EFCE107C-3E69-4AA6-A1A5-778DC183097B}" type="presParOf" srcId="{BDB12A0D-C0D9-4B0A-BBAC-84247BD61B54}" destId="{D4691946-7566-454D-B344-3097C19B8EF4}" srcOrd="5" destOrd="0" presId="urn:microsoft.com/office/officeart/2005/8/layout/vList2"/>
    <dgm:cxn modelId="{348DFB5C-DDBE-4B2B-B1D2-A89782AD7AB2}" type="presParOf" srcId="{BDB12A0D-C0D9-4B0A-BBAC-84247BD61B54}" destId="{F9865D72-E6F8-46BC-B35E-A471B687848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28F25A2-323A-4AC5-B911-F1F8CA9EC44F}" type="doc">
      <dgm:prSet loTypeId="urn:microsoft.com/office/officeart/2005/8/layout/vList2" loCatId="list" qsTypeId="urn:microsoft.com/office/officeart/2005/8/quickstyle/3d3" qsCatId="3D" csTypeId="urn:microsoft.com/office/officeart/2005/8/colors/accent0_1" csCatId="mainScheme"/>
      <dgm:spPr/>
      <dgm:t>
        <a:bodyPr/>
        <a:lstStyle/>
        <a:p>
          <a:endParaRPr lang="en-IN"/>
        </a:p>
      </dgm:t>
    </dgm:pt>
    <dgm:pt modelId="{1F62B6F5-47B0-44C9-814D-E02A2551DE86}">
      <dgm:prSet custT="1"/>
      <dgm:spPr/>
      <dgm:t>
        <a:bodyPr/>
        <a:lstStyle/>
        <a:p>
          <a:pPr rtl="0"/>
          <a:r>
            <a:rPr lang="en-IN" sz="2800" dirty="0"/>
            <a:t>Swagger is a REST API documentation Tool.</a:t>
          </a:r>
        </a:p>
      </dgm:t>
    </dgm:pt>
    <dgm:pt modelId="{43EF49D9-91AF-4736-A4C7-431919255149}" type="parTrans" cxnId="{1ED9097F-0157-496C-BFA0-06F64022A366}">
      <dgm:prSet/>
      <dgm:spPr/>
      <dgm:t>
        <a:bodyPr/>
        <a:lstStyle/>
        <a:p>
          <a:endParaRPr lang="en-IN" sz="2400"/>
        </a:p>
      </dgm:t>
    </dgm:pt>
    <dgm:pt modelId="{2BDC1DBF-34F7-4FA6-B110-19824317C04F}" type="sibTrans" cxnId="{1ED9097F-0157-496C-BFA0-06F64022A366}">
      <dgm:prSet/>
      <dgm:spPr/>
      <dgm:t>
        <a:bodyPr/>
        <a:lstStyle/>
        <a:p>
          <a:endParaRPr lang="en-IN" sz="2400"/>
        </a:p>
      </dgm:t>
    </dgm:pt>
    <dgm:pt modelId="{4203E7EA-72F4-4424-B9A0-614600A387BE}">
      <dgm:prSet custT="1"/>
      <dgm:spPr/>
      <dgm:t>
        <a:bodyPr/>
        <a:lstStyle/>
        <a:p>
          <a:pPr rtl="0"/>
          <a:r>
            <a:rPr lang="en-IN" sz="2400" dirty="0"/>
            <a:t>Now a days REST and </a:t>
          </a:r>
          <a:r>
            <a:rPr lang="en-IN" sz="2400" dirty="0" err="1"/>
            <a:t>Microservices</a:t>
          </a:r>
          <a:r>
            <a:rPr lang="en-IN" sz="2400" dirty="0"/>
            <a:t> have got a lot of momentum. </a:t>
          </a:r>
        </a:p>
      </dgm:t>
    </dgm:pt>
    <dgm:pt modelId="{99DCFEC2-975E-4AE8-A6DE-980D56323E42}" type="parTrans" cxnId="{D079FEF1-4CE8-48A8-9DC8-3CC7D080E864}">
      <dgm:prSet/>
      <dgm:spPr/>
      <dgm:t>
        <a:bodyPr/>
        <a:lstStyle/>
        <a:p>
          <a:endParaRPr lang="en-IN" sz="2400"/>
        </a:p>
      </dgm:t>
    </dgm:pt>
    <dgm:pt modelId="{E7CE511F-73D9-48F7-9D68-37E701D3DFEB}" type="sibTrans" cxnId="{D079FEF1-4CE8-48A8-9DC8-3CC7D080E864}">
      <dgm:prSet/>
      <dgm:spPr/>
      <dgm:t>
        <a:bodyPr/>
        <a:lstStyle/>
        <a:p>
          <a:endParaRPr lang="en-IN" sz="2400"/>
        </a:p>
      </dgm:t>
    </dgm:pt>
    <dgm:pt modelId="{BFF72E23-1DF9-45CC-B69A-D6FA8E88F627}">
      <dgm:prSet custT="1"/>
      <dgm:spPr/>
      <dgm:t>
        <a:bodyPr/>
        <a:lstStyle/>
        <a:p>
          <a:pPr rtl="0"/>
          <a:r>
            <a:rPr lang="en-IN" sz="2400"/>
            <a:t>REST specification does not suggest any standard way to document the REST APIs that we are going to expose [like WSDL for SOAP]. </a:t>
          </a:r>
        </a:p>
      </dgm:t>
    </dgm:pt>
    <dgm:pt modelId="{C791B4A4-36BF-4EA5-8C51-761995153DC7}" type="parTrans" cxnId="{E344B6ED-5917-4101-A7B0-318B3D778C44}">
      <dgm:prSet/>
      <dgm:spPr/>
      <dgm:t>
        <a:bodyPr/>
        <a:lstStyle/>
        <a:p>
          <a:endParaRPr lang="en-IN" sz="2400"/>
        </a:p>
      </dgm:t>
    </dgm:pt>
    <dgm:pt modelId="{4132C615-F8CD-4948-B627-257D89C513E3}" type="sibTrans" cxnId="{E344B6ED-5917-4101-A7B0-318B3D778C44}">
      <dgm:prSet/>
      <dgm:spPr/>
      <dgm:t>
        <a:bodyPr/>
        <a:lstStyle/>
        <a:p>
          <a:endParaRPr lang="en-IN" sz="2400"/>
        </a:p>
      </dgm:t>
    </dgm:pt>
    <dgm:pt modelId="{5697C5CC-1E76-487F-9C2A-CF5C1FEF2CAA}">
      <dgm:prSet custT="1"/>
      <dgm:spPr/>
      <dgm:t>
        <a:bodyPr/>
        <a:lstStyle/>
        <a:p>
          <a:pPr rtl="0"/>
          <a:r>
            <a:rPr lang="en-IN" sz="2400"/>
            <a:t>So everybody is documenting their APIs in their own way, resulting a gap in common structure which all can easily follow, understand and use. </a:t>
          </a:r>
        </a:p>
      </dgm:t>
    </dgm:pt>
    <dgm:pt modelId="{7991194F-4FB0-4074-96A0-6948282C323E}" type="parTrans" cxnId="{45618266-7601-4136-A0D9-DE3E91044D25}">
      <dgm:prSet/>
      <dgm:spPr/>
      <dgm:t>
        <a:bodyPr/>
        <a:lstStyle/>
        <a:p>
          <a:endParaRPr lang="en-IN" sz="2400"/>
        </a:p>
      </dgm:t>
    </dgm:pt>
    <dgm:pt modelId="{067C362C-888F-4216-978E-8BA60007812F}" type="sibTrans" cxnId="{45618266-7601-4136-A0D9-DE3E91044D25}">
      <dgm:prSet/>
      <dgm:spPr/>
      <dgm:t>
        <a:bodyPr/>
        <a:lstStyle/>
        <a:p>
          <a:endParaRPr lang="en-IN" sz="2400"/>
        </a:p>
      </dgm:t>
    </dgm:pt>
    <dgm:pt modelId="{2967A41A-64B0-4B85-A645-A377DA688C2F}">
      <dgm:prSet custT="1"/>
      <dgm:spPr/>
      <dgm:t>
        <a:bodyPr/>
        <a:lstStyle/>
        <a:p>
          <a:pPr rtl="0"/>
          <a:r>
            <a:rPr lang="en-IN" sz="2400"/>
            <a:t>So We need to have a common pattern and tool.</a:t>
          </a:r>
        </a:p>
      </dgm:t>
    </dgm:pt>
    <dgm:pt modelId="{36ED77CF-0805-4B06-BF2C-6810BB197D53}" type="parTrans" cxnId="{E138C5D2-E527-4E5B-AD7D-9265FFFE1C02}">
      <dgm:prSet/>
      <dgm:spPr/>
      <dgm:t>
        <a:bodyPr/>
        <a:lstStyle/>
        <a:p>
          <a:endParaRPr lang="en-IN" sz="2400"/>
        </a:p>
      </dgm:t>
    </dgm:pt>
    <dgm:pt modelId="{A13C4BB5-F064-4EAE-8A77-128D8DC5EDE4}" type="sibTrans" cxnId="{E138C5D2-E527-4E5B-AD7D-9265FFFE1C02}">
      <dgm:prSet/>
      <dgm:spPr/>
      <dgm:t>
        <a:bodyPr/>
        <a:lstStyle/>
        <a:p>
          <a:endParaRPr lang="en-IN" sz="2400"/>
        </a:p>
      </dgm:t>
    </dgm:pt>
    <dgm:pt modelId="{9D6AA4EA-BCE1-4588-BB7A-FD19DA6CEC03}">
      <dgm:prSet custT="1"/>
      <dgm:spPr/>
      <dgm:t>
        <a:bodyPr/>
        <a:lstStyle/>
        <a:p>
          <a:pPr rtl="0"/>
          <a:r>
            <a:rPr lang="en-IN" sz="2400"/>
            <a:t>Thatz why Swagger !!!</a:t>
          </a:r>
        </a:p>
      </dgm:t>
    </dgm:pt>
    <dgm:pt modelId="{0F65DFAA-4EE3-4565-9EB8-19F8DA4970E8}" type="parTrans" cxnId="{D6E1DA01-DC78-47AB-8A7C-C29BDDA19117}">
      <dgm:prSet/>
      <dgm:spPr/>
      <dgm:t>
        <a:bodyPr/>
        <a:lstStyle/>
        <a:p>
          <a:endParaRPr lang="en-IN" sz="2400"/>
        </a:p>
      </dgm:t>
    </dgm:pt>
    <dgm:pt modelId="{BB4C93EF-78EC-42E0-9977-9DAE9590862C}" type="sibTrans" cxnId="{D6E1DA01-DC78-47AB-8A7C-C29BDDA19117}">
      <dgm:prSet/>
      <dgm:spPr/>
      <dgm:t>
        <a:bodyPr/>
        <a:lstStyle/>
        <a:p>
          <a:endParaRPr lang="en-IN" sz="2400"/>
        </a:p>
      </dgm:t>
    </dgm:pt>
    <dgm:pt modelId="{BD3CAE31-D797-493A-9A20-5741593785EA}" type="pres">
      <dgm:prSet presAssocID="{728F25A2-323A-4AC5-B911-F1F8CA9EC44F}" presName="linear" presStyleCnt="0">
        <dgm:presLayoutVars>
          <dgm:animLvl val="lvl"/>
          <dgm:resizeHandles val="exact"/>
        </dgm:presLayoutVars>
      </dgm:prSet>
      <dgm:spPr/>
    </dgm:pt>
    <dgm:pt modelId="{C5DEB7BF-C3E3-4828-BD12-9B72C58724FD}" type="pres">
      <dgm:prSet presAssocID="{1F62B6F5-47B0-44C9-814D-E02A2551DE86}" presName="parentText" presStyleLbl="node1" presStyleIdx="0" presStyleCnt="6" custLinFactNeighborY="-56066">
        <dgm:presLayoutVars>
          <dgm:chMax val="0"/>
          <dgm:bulletEnabled val="1"/>
        </dgm:presLayoutVars>
      </dgm:prSet>
      <dgm:spPr/>
    </dgm:pt>
    <dgm:pt modelId="{D29063F9-5DDE-4D99-8B05-C48D88C1CC6A}" type="pres">
      <dgm:prSet presAssocID="{2BDC1DBF-34F7-4FA6-B110-19824317C04F}" presName="spacer" presStyleCnt="0"/>
      <dgm:spPr/>
    </dgm:pt>
    <dgm:pt modelId="{6D5A0EC0-7729-496C-A407-A00588578002}" type="pres">
      <dgm:prSet presAssocID="{4203E7EA-72F4-4424-B9A0-614600A387BE}" presName="parentText" presStyleLbl="node1" presStyleIdx="1" presStyleCnt="6">
        <dgm:presLayoutVars>
          <dgm:chMax val="0"/>
          <dgm:bulletEnabled val="1"/>
        </dgm:presLayoutVars>
      </dgm:prSet>
      <dgm:spPr/>
    </dgm:pt>
    <dgm:pt modelId="{41367A29-8A4D-4776-AEA7-FF09E40DAFED}" type="pres">
      <dgm:prSet presAssocID="{E7CE511F-73D9-48F7-9D68-37E701D3DFEB}" presName="spacer" presStyleCnt="0"/>
      <dgm:spPr/>
    </dgm:pt>
    <dgm:pt modelId="{A59750E5-BE41-4319-913C-FEA2FFA69FCE}" type="pres">
      <dgm:prSet presAssocID="{BFF72E23-1DF9-45CC-B69A-D6FA8E88F627}" presName="parentText" presStyleLbl="node1" presStyleIdx="2" presStyleCnt="6">
        <dgm:presLayoutVars>
          <dgm:chMax val="0"/>
          <dgm:bulletEnabled val="1"/>
        </dgm:presLayoutVars>
      </dgm:prSet>
      <dgm:spPr/>
    </dgm:pt>
    <dgm:pt modelId="{8F0E60DF-3E24-4DEA-B74E-32B05194D030}" type="pres">
      <dgm:prSet presAssocID="{4132C615-F8CD-4948-B627-257D89C513E3}" presName="spacer" presStyleCnt="0"/>
      <dgm:spPr/>
    </dgm:pt>
    <dgm:pt modelId="{FD085C38-6393-47A6-8183-78B0B77C2D13}" type="pres">
      <dgm:prSet presAssocID="{5697C5CC-1E76-487F-9C2A-CF5C1FEF2CAA}" presName="parentText" presStyleLbl="node1" presStyleIdx="3" presStyleCnt="6">
        <dgm:presLayoutVars>
          <dgm:chMax val="0"/>
          <dgm:bulletEnabled val="1"/>
        </dgm:presLayoutVars>
      </dgm:prSet>
      <dgm:spPr/>
    </dgm:pt>
    <dgm:pt modelId="{2E7EB68E-EB71-4E09-9DF8-6DCC3E727CB8}" type="pres">
      <dgm:prSet presAssocID="{067C362C-888F-4216-978E-8BA60007812F}" presName="spacer" presStyleCnt="0"/>
      <dgm:spPr/>
    </dgm:pt>
    <dgm:pt modelId="{01D847A8-6322-4FF2-8BAF-906C79838CF6}" type="pres">
      <dgm:prSet presAssocID="{2967A41A-64B0-4B85-A645-A377DA688C2F}" presName="parentText" presStyleLbl="node1" presStyleIdx="4" presStyleCnt="6">
        <dgm:presLayoutVars>
          <dgm:chMax val="0"/>
          <dgm:bulletEnabled val="1"/>
        </dgm:presLayoutVars>
      </dgm:prSet>
      <dgm:spPr/>
    </dgm:pt>
    <dgm:pt modelId="{7015AE36-A6C5-46BA-9DE4-731697F3912B}" type="pres">
      <dgm:prSet presAssocID="{A13C4BB5-F064-4EAE-8A77-128D8DC5EDE4}" presName="spacer" presStyleCnt="0"/>
      <dgm:spPr/>
    </dgm:pt>
    <dgm:pt modelId="{20236EE9-9DB6-4F91-8732-B3A6368DC3D8}" type="pres">
      <dgm:prSet presAssocID="{9D6AA4EA-BCE1-4588-BB7A-FD19DA6CEC03}" presName="parentText" presStyleLbl="node1" presStyleIdx="5" presStyleCnt="6">
        <dgm:presLayoutVars>
          <dgm:chMax val="0"/>
          <dgm:bulletEnabled val="1"/>
        </dgm:presLayoutVars>
      </dgm:prSet>
      <dgm:spPr/>
    </dgm:pt>
  </dgm:ptLst>
  <dgm:cxnLst>
    <dgm:cxn modelId="{D6E1DA01-DC78-47AB-8A7C-C29BDDA19117}" srcId="{728F25A2-323A-4AC5-B911-F1F8CA9EC44F}" destId="{9D6AA4EA-BCE1-4588-BB7A-FD19DA6CEC03}" srcOrd="5" destOrd="0" parTransId="{0F65DFAA-4EE3-4565-9EB8-19F8DA4970E8}" sibTransId="{BB4C93EF-78EC-42E0-9977-9DAE9590862C}"/>
    <dgm:cxn modelId="{519E2036-C99A-4400-8B96-6D7ECC8410DE}" type="presOf" srcId="{BFF72E23-1DF9-45CC-B69A-D6FA8E88F627}" destId="{A59750E5-BE41-4319-913C-FEA2FFA69FCE}" srcOrd="0" destOrd="0" presId="urn:microsoft.com/office/officeart/2005/8/layout/vList2"/>
    <dgm:cxn modelId="{45618266-7601-4136-A0D9-DE3E91044D25}" srcId="{728F25A2-323A-4AC5-B911-F1F8CA9EC44F}" destId="{5697C5CC-1E76-487F-9C2A-CF5C1FEF2CAA}" srcOrd="3" destOrd="0" parTransId="{7991194F-4FB0-4074-96A0-6948282C323E}" sibTransId="{067C362C-888F-4216-978E-8BA60007812F}"/>
    <dgm:cxn modelId="{1ED9097F-0157-496C-BFA0-06F64022A366}" srcId="{728F25A2-323A-4AC5-B911-F1F8CA9EC44F}" destId="{1F62B6F5-47B0-44C9-814D-E02A2551DE86}" srcOrd="0" destOrd="0" parTransId="{43EF49D9-91AF-4736-A4C7-431919255149}" sibTransId="{2BDC1DBF-34F7-4FA6-B110-19824317C04F}"/>
    <dgm:cxn modelId="{C39332A9-9380-44BF-823A-185CD4753832}" type="presOf" srcId="{2967A41A-64B0-4B85-A645-A377DA688C2F}" destId="{01D847A8-6322-4FF2-8BAF-906C79838CF6}" srcOrd="0" destOrd="0" presId="urn:microsoft.com/office/officeart/2005/8/layout/vList2"/>
    <dgm:cxn modelId="{B969CEB0-64B1-4FFB-BAC5-DB3DF5BFE072}" type="presOf" srcId="{5697C5CC-1E76-487F-9C2A-CF5C1FEF2CAA}" destId="{FD085C38-6393-47A6-8183-78B0B77C2D13}" srcOrd="0" destOrd="0" presId="urn:microsoft.com/office/officeart/2005/8/layout/vList2"/>
    <dgm:cxn modelId="{B9762AB2-74B3-4C15-B7A4-D180D7A988B9}" type="presOf" srcId="{728F25A2-323A-4AC5-B911-F1F8CA9EC44F}" destId="{BD3CAE31-D797-493A-9A20-5741593785EA}" srcOrd="0" destOrd="0" presId="urn:microsoft.com/office/officeart/2005/8/layout/vList2"/>
    <dgm:cxn modelId="{82BAF1C3-A801-49E2-B709-5ACD320E7163}" type="presOf" srcId="{4203E7EA-72F4-4424-B9A0-614600A387BE}" destId="{6D5A0EC0-7729-496C-A407-A00588578002}" srcOrd="0" destOrd="0" presId="urn:microsoft.com/office/officeart/2005/8/layout/vList2"/>
    <dgm:cxn modelId="{794542C8-0DDE-4775-B2FF-F388AA042DD8}" type="presOf" srcId="{9D6AA4EA-BCE1-4588-BB7A-FD19DA6CEC03}" destId="{20236EE9-9DB6-4F91-8732-B3A6368DC3D8}" srcOrd="0" destOrd="0" presId="urn:microsoft.com/office/officeart/2005/8/layout/vList2"/>
    <dgm:cxn modelId="{E138C5D2-E527-4E5B-AD7D-9265FFFE1C02}" srcId="{728F25A2-323A-4AC5-B911-F1F8CA9EC44F}" destId="{2967A41A-64B0-4B85-A645-A377DA688C2F}" srcOrd="4" destOrd="0" parTransId="{36ED77CF-0805-4B06-BF2C-6810BB197D53}" sibTransId="{A13C4BB5-F064-4EAE-8A77-128D8DC5EDE4}"/>
    <dgm:cxn modelId="{0ADC78ED-3270-4CF6-9DCB-7823632246EA}" type="presOf" srcId="{1F62B6F5-47B0-44C9-814D-E02A2551DE86}" destId="{C5DEB7BF-C3E3-4828-BD12-9B72C58724FD}" srcOrd="0" destOrd="0" presId="urn:microsoft.com/office/officeart/2005/8/layout/vList2"/>
    <dgm:cxn modelId="{E344B6ED-5917-4101-A7B0-318B3D778C44}" srcId="{728F25A2-323A-4AC5-B911-F1F8CA9EC44F}" destId="{BFF72E23-1DF9-45CC-B69A-D6FA8E88F627}" srcOrd="2" destOrd="0" parTransId="{C791B4A4-36BF-4EA5-8C51-761995153DC7}" sibTransId="{4132C615-F8CD-4948-B627-257D89C513E3}"/>
    <dgm:cxn modelId="{D079FEF1-4CE8-48A8-9DC8-3CC7D080E864}" srcId="{728F25A2-323A-4AC5-B911-F1F8CA9EC44F}" destId="{4203E7EA-72F4-4424-B9A0-614600A387BE}" srcOrd="1" destOrd="0" parTransId="{99DCFEC2-975E-4AE8-A6DE-980D56323E42}" sibTransId="{E7CE511F-73D9-48F7-9D68-37E701D3DFEB}"/>
    <dgm:cxn modelId="{C877F68E-3CEA-4DA4-ABF9-24A49ADEA1D6}" type="presParOf" srcId="{BD3CAE31-D797-493A-9A20-5741593785EA}" destId="{C5DEB7BF-C3E3-4828-BD12-9B72C58724FD}" srcOrd="0" destOrd="0" presId="urn:microsoft.com/office/officeart/2005/8/layout/vList2"/>
    <dgm:cxn modelId="{CC844592-79B7-4F8C-8596-E3A1C72C4A9C}" type="presParOf" srcId="{BD3CAE31-D797-493A-9A20-5741593785EA}" destId="{D29063F9-5DDE-4D99-8B05-C48D88C1CC6A}" srcOrd="1" destOrd="0" presId="urn:microsoft.com/office/officeart/2005/8/layout/vList2"/>
    <dgm:cxn modelId="{3A18524F-471B-4648-9B96-7B20B0D858EB}" type="presParOf" srcId="{BD3CAE31-D797-493A-9A20-5741593785EA}" destId="{6D5A0EC0-7729-496C-A407-A00588578002}" srcOrd="2" destOrd="0" presId="urn:microsoft.com/office/officeart/2005/8/layout/vList2"/>
    <dgm:cxn modelId="{7A4106FB-43B5-4799-88F0-EE8D0DE957AC}" type="presParOf" srcId="{BD3CAE31-D797-493A-9A20-5741593785EA}" destId="{41367A29-8A4D-4776-AEA7-FF09E40DAFED}" srcOrd="3" destOrd="0" presId="urn:microsoft.com/office/officeart/2005/8/layout/vList2"/>
    <dgm:cxn modelId="{D8F79258-63E1-4F5C-843F-550967A093E1}" type="presParOf" srcId="{BD3CAE31-D797-493A-9A20-5741593785EA}" destId="{A59750E5-BE41-4319-913C-FEA2FFA69FCE}" srcOrd="4" destOrd="0" presId="urn:microsoft.com/office/officeart/2005/8/layout/vList2"/>
    <dgm:cxn modelId="{CEE6C399-9070-49C4-80DE-9E5BA19E3383}" type="presParOf" srcId="{BD3CAE31-D797-493A-9A20-5741593785EA}" destId="{8F0E60DF-3E24-4DEA-B74E-32B05194D030}" srcOrd="5" destOrd="0" presId="urn:microsoft.com/office/officeart/2005/8/layout/vList2"/>
    <dgm:cxn modelId="{6FC5455B-45D2-44AC-99A1-C5CDE0C23A25}" type="presParOf" srcId="{BD3CAE31-D797-493A-9A20-5741593785EA}" destId="{FD085C38-6393-47A6-8183-78B0B77C2D13}" srcOrd="6" destOrd="0" presId="urn:microsoft.com/office/officeart/2005/8/layout/vList2"/>
    <dgm:cxn modelId="{A23D572B-C96A-4C6C-ABDB-33CC991F6D9B}" type="presParOf" srcId="{BD3CAE31-D797-493A-9A20-5741593785EA}" destId="{2E7EB68E-EB71-4E09-9DF8-6DCC3E727CB8}" srcOrd="7" destOrd="0" presId="urn:microsoft.com/office/officeart/2005/8/layout/vList2"/>
    <dgm:cxn modelId="{132F6912-3833-4D8D-A991-4439A8B3F3D4}" type="presParOf" srcId="{BD3CAE31-D797-493A-9A20-5741593785EA}" destId="{01D847A8-6322-4FF2-8BAF-906C79838CF6}" srcOrd="8" destOrd="0" presId="urn:microsoft.com/office/officeart/2005/8/layout/vList2"/>
    <dgm:cxn modelId="{BE831E7D-F4CC-41E9-9A9C-018AF9DABA18}" type="presParOf" srcId="{BD3CAE31-D797-493A-9A20-5741593785EA}" destId="{7015AE36-A6C5-46BA-9DE4-731697F3912B}" srcOrd="9" destOrd="0" presId="urn:microsoft.com/office/officeart/2005/8/layout/vList2"/>
    <dgm:cxn modelId="{D19B421A-5C93-440B-BC4F-53F1B5C19E2E}" type="presParOf" srcId="{BD3CAE31-D797-493A-9A20-5741593785EA}" destId="{20236EE9-9DB6-4F91-8732-B3A6368DC3D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D7416CD-6D5F-4780-87B0-EFF1D8CD047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IN"/>
        </a:p>
      </dgm:t>
    </dgm:pt>
    <dgm:pt modelId="{980E23A3-1289-4BF0-91A2-385499F2A81A}">
      <dgm:prSet/>
      <dgm:spPr/>
      <dgm:t>
        <a:bodyPr/>
        <a:lstStyle/>
        <a:p>
          <a:pPr rtl="0"/>
          <a:r>
            <a:rPr lang="en-IN" b="1"/>
            <a:t>Swagger UI: </a:t>
          </a:r>
          <a:r>
            <a:rPr lang="en-IN"/>
            <a:t>It creates interactive API documentation.</a:t>
          </a:r>
        </a:p>
      </dgm:t>
    </dgm:pt>
    <dgm:pt modelId="{6AC9705E-F90D-4C45-A943-B8AF36F4D2F6}" type="parTrans" cxnId="{E7515344-4677-4438-A479-D9CAF06227F5}">
      <dgm:prSet/>
      <dgm:spPr/>
      <dgm:t>
        <a:bodyPr/>
        <a:lstStyle/>
        <a:p>
          <a:endParaRPr lang="en-IN"/>
        </a:p>
      </dgm:t>
    </dgm:pt>
    <dgm:pt modelId="{5891C46B-4290-48B6-B082-A510035FC863}" type="sibTrans" cxnId="{E7515344-4677-4438-A479-D9CAF06227F5}">
      <dgm:prSet/>
      <dgm:spPr/>
      <dgm:t>
        <a:bodyPr/>
        <a:lstStyle/>
        <a:p>
          <a:endParaRPr lang="en-IN"/>
        </a:p>
      </dgm:t>
    </dgm:pt>
    <dgm:pt modelId="{FC7286F7-9132-4049-ABAD-A723C250B5DC}">
      <dgm:prSet/>
      <dgm:spPr/>
      <dgm:t>
        <a:bodyPr/>
        <a:lstStyle/>
        <a:p>
          <a:pPr rtl="0"/>
          <a:r>
            <a:rPr lang="en-IN" b="1"/>
            <a:t>Swagger Editor: </a:t>
          </a:r>
          <a:r>
            <a:rPr lang="en-IN"/>
            <a:t>It is a browser-based editor where we can write OpenAPI specifications.</a:t>
          </a:r>
        </a:p>
      </dgm:t>
    </dgm:pt>
    <dgm:pt modelId="{6C57010C-E9CB-432E-A7BB-A93DA27631B8}" type="parTrans" cxnId="{9FE16B1C-878E-4576-A495-431C804DEA72}">
      <dgm:prSet/>
      <dgm:spPr/>
      <dgm:t>
        <a:bodyPr/>
        <a:lstStyle/>
        <a:p>
          <a:endParaRPr lang="en-IN"/>
        </a:p>
      </dgm:t>
    </dgm:pt>
    <dgm:pt modelId="{353AEDCF-1290-465B-BD66-234ADE6731AC}" type="sibTrans" cxnId="{9FE16B1C-878E-4576-A495-431C804DEA72}">
      <dgm:prSet/>
      <dgm:spPr/>
      <dgm:t>
        <a:bodyPr/>
        <a:lstStyle/>
        <a:p>
          <a:endParaRPr lang="en-IN"/>
        </a:p>
      </dgm:t>
    </dgm:pt>
    <dgm:pt modelId="{36D4122F-EDE4-470D-96DB-2747752F86CF}">
      <dgm:prSet/>
      <dgm:spPr/>
      <dgm:t>
        <a:bodyPr/>
        <a:lstStyle/>
        <a:p>
          <a:pPr rtl="0"/>
          <a:r>
            <a:rPr lang="en-IN" b="1"/>
            <a:t>Swagger Codegen: </a:t>
          </a:r>
          <a:r>
            <a:rPr lang="en-IN"/>
            <a:t>It generates server stubs (API implementation stub), and client libraries form an OpenAPI specification.</a:t>
          </a:r>
        </a:p>
      </dgm:t>
    </dgm:pt>
    <dgm:pt modelId="{C5850B0A-A60F-4F1E-9A70-4C520A4CA6A8}" type="parTrans" cxnId="{09A7A23B-1F15-4DE9-B689-A91B22A32DE2}">
      <dgm:prSet/>
      <dgm:spPr/>
      <dgm:t>
        <a:bodyPr/>
        <a:lstStyle/>
        <a:p>
          <a:endParaRPr lang="en-IN"/>
        </a:p>
      </dgm:t>
    </dgm:pt>
    <dgm:pt modelId="{07FCF51A-0670-4E06-B01A-36793B81D60E}" type="sibTrans" cxnId="{09A7A23B-1F15-4DE9-B689-A91B22A32DE2}">
      <dgm:prSet/>
      <dgm:spPr/>
      <dgm:t>
        <a:bodyPr/>
        <a:lstStyle/>
        <a:p>
          <a:endParaRPr lang="en-IN"/>
        </a:p>
      </dgm:t>
    </dgm:pt>
    <dgm:pt modelId="{5B0AB2A2-37B4-4D59-A8F8-E0103BE249A8}" type="pres">
      <dgm:prSet presAssocID="{CD7416CD-6D5F-4780-87B0-EFF1D8CD047F}" presName="linear" presStyleCnt="0">
        <dgm:presLayoutVars>
          <dgm:animLvl val="lvl"/>
          <dgm:resizeHandles val="exact"/>
        </dgm:presLayoutVars>
      </dgm:prSet>
      <dgm:spPr/>
    </dgm:pt>
    <dgm:pt modelId="{88C06E6E-43BF-4AF6-8EFD-1C112FAAAF94}" type="pres">
      <dgm:prSet presAssocID="{980E23A3-1289-4BF0-91A2-385499F2A81A}" presName="parentText" presStyleLbl="node1" presStyleIdx="0" presStyleCnt="3">
        <dgm:presLayoutVars>
          <dgm:chMax val="0"/>
          <dgm:bulletEnabled val="1"/>
        </dgm:presLayoutVars>
      </dgm:prSet>
      <dgm:spPr/>
    </dgm:pt>
    <dgm:pt modelId="{FD7A292A-CB35-4A31-BCB7-8A04066AA942}" type="pres">
      <dgm:prSet presAssocID="{5891C46B-4290-48B6-B082-A510035FC863}" presName="spacer" presStyleCnt="0"/>
      <dgm:spPr/>
    </dgm:pt>
    <dgm:pt modelId="{FCC1A2A2-DAAA-49C8-B29E-DB4250AB670F}" type="pres">
      <dgm:prSet presAssocID="{FC7286F7-9132-4049-ABAD-A723C250B5DC}" presName="parentText" presStyleLbl="node1" presStyleIdx="1" presStyleCnt="3">
        <dgm:presLayoutVars>
          <dgm:chMax val="0"/>
          <dgm:bulletEnabled val="1"/>
        </dgm:presLayoutVars>
      </dgm:prSet>
      <dgm:spPr/>
    </dgm:pt>
    <dgm:pt modelId="{811B7415-126F-4615-B825-194D6C28E7A4}" type="pres">
      <dgm:prSet presAssocID="{353AEDCF-1290-465B-BD66-234ADE6731AC}" presName="spacer" presStyleCnt="0"/>
      <dgm:spPr/>
    </dgm:pt>
    <dgm:pt modelId="{0A0C1DA5-52CD-4CE7-88C6-206A1FDCAB8A}" type="pres">
      <dgm:prSet presAssocID="{36D4122F-EDE4-470D-96DB-2747752F86CF}" presName="parentText" presStyleLbl="node1" presStyleIdx="2" presStyleCnt="3">
        <dgm:presLayoutVars>
          <dgm:chMax val="0"/>
          <dgm:bulletEnabled val="1"/>
        </dgm:presLayoutVars>
      </dgm:prSet>
      <dgm:spPr/>
    </dgm:pt>
  </dgm:ptLst>
  <dgm:cxnLst>
    <dgm:cxn modelId="{9FE16B1C-878E-4576-A495-431C804DEA72}" srcId="{CD7416CD-6D5F-4780-87B0-EFF1D8CD047F}" destId="{FC7286F7-9132-4049-ABAD-A723C250B5DC}" srcOrd="1" destOrd="0" parTransId="{6C57010C-E9CB-432E-A7BB-A93DA27631B8}" sibTransId="{353AEDCF-1290-465B-BD66-234ADE6731AC}"/>
    <dgm:cxn modelId="{09A7A23B-1F15-4DE9-B689-A91B22A32DE2}" srcId="{CD7416CD-6D5F-4780-87B0-EFF1D8CD047F}" destId="{36D4122F-EDE4-470D-96DB-2747752F86CF}" srcOrd="2" destOrd="0" parTransId="{C5850B0A-A60F-4F1E-9A70-4C520A4CA6A8}" sibTransId="{07FCF51A-0670-4E06-B01A-36793B81D60E}"/>
    <dgm:cxn modelId="{E7515344-4677-4438-A479-D9CAF06227F5}" srcId="{CD7416CD-6D5F-4780-87B0-EFF1D8CD047F}" destId="{980E23A3-1289-4BF0-91A2-385499F2A81A}" srcOrd="0" destOrd="0" parTransId="{6AC9705E-F90D-4C45-A943-B8AF36F4D2F6}" sibTransId="{5891C46B-4290-48B6-B082-A510035FC863}"/>
    <dgm:cxn modelId="{1CE13AA0-820A-4FDB-80F0-242AB37E60B7}" type="presOf" srcId="{980E23A3-1289-4BF0-91A2-385499F2A81A}" destId="{88C06E6E-43BF-4AF6-8EFD-1C112FAAAF94}" srcOrd="0" destOrd="0" presId="urn:microsoft.com/office/officeart/2005/8/layout/vList2"/>
    <dgm:cxn modelId="{8D8E99B7-1AE6-4653-AC5F-20A65ACC8495}" type="presOf" srcId="{CD7416CD-6D5F-4780-87B0-EFF1D8CD047F}" destId="{5B0AB2A2-37B4-4D59-A8F8-E0103BE249A8}" srcOrd="0" destOrd="0" presId="urn:microsoft.com/office/officeart/2005/8/layout/vList2"/>
    <dgm:cxn modelId="{3EB4B4CA-C948-4B6B-B631-B95ADF3E637A}" type="presOf" srcId="{36D4122F-EDE4-470D-96DB-2747752F86CF}" destId="{0A0C1DA5-52CD-4CE7-88C6-206A1FDCAB8A}" srcOrd="0" destOrd="0" presId="urn:microsoft.com/office/officeart/2005/8/layout/vList2"/>
    <dgm:cxn modelId="{D1BA43D2-CA2B-4120-AA0E-A18CAF87D615}" type="presOf" srcId="{FC7286F7-9132-4049-ABAD-A723C250B5DC}" destId="{FCC1A2A2-DAAA-49C8-B29E-DB4250AB670F}" srcOrd="0" destOrd="0" presId="urn:microsoft.com/office/officeart/2005/8/layout/vList2"/>
    <dgm:cxn modelId="{DA14FBE9-0769-491E-909E-20DB24C4ECB2}" type="presParOf" srcId="{5B0AB2A2-37B4-4D59-A8F8-E0103BE249A8}" destId="{88C06E6E-43BF-4AF6-8EFD-1C112FAAAF94}" srcOrd="0" destOrd="0" presId="urn:microsoft.com/office/officeart/2005/8/layout/vList2"/>
    <dgm:cxn modelId="{1B90F6C2-AC36-4260-992C-BE87EBE9BA72}" type="presParOf" srcId="{5B0AB2A2-37B4-4D59-A8F8-E0103BE249A8}" destId="{FD7A292A-CB35-4A31-BCB7-8A04066AA942}" srcOrd="1" destOrd="0" presId="urn:microsoft.com/office/officeart/2005/8/layout/vList2"/>
    <dgm:cxn modelId="{F421F0D2-6A67-4375-A56D-5DB8715138FD}" type="presParOf" srcId="{5B0AB2A2-37B4-4D59-A8F8-E0103BE249A8}" destId="{FCC1A2A2-DAAA-49C8-B29E-DB4250AB670F}" srcOrd="2" destOrd="0" presId="urn:microsoft.com/office/officeart/2005/8/layout/vList2"/>
    <dgm:cxn modelId="{DF249934-5D3A-4FAE-92AA-8C9E4BFB980F}" type="presParOf" srcId="{5B0AB2A2-37B4-4D59-A8F8-E0103BE249A8}" destId="{811B7415-126F-4615-B825-194D6C28E7A4}" srcOrd="3" destOrd="0" presId="urn:microsoft.com/office/officeart/2005/8/layout/vList2"/>
    <dgm:cxn modelId="{31CF3CF2-A7BE-4A9B-BA2B-D5DC66160E7A}" type="presParOf" srcId="{5B0AB2A2-37B4-4D59-A8F8-E0103BE249A8}" destId="{0A0C1DA5-52CD-4CE7-88C6-206A1FDCAB8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92EEF81-5DBB-4790-ADDF-DDF9BC02D14D}" type="doc">
      <dgm:prSet loTypeId="urn:microsoft.com/office/officeart/2005/8/layout/vList2" loCatId="list" qsTypeId="urn:microsoft.com/office/officeart/2005/8/quickstyle/3d1" qsCatId="3D" csTypeId="urn:microsoft.com/office/officeart/2005/8/colors/accent1_2" csCatId="accent1"/>
      <dgm:spPr/>
      <dgm:t>
        <a:bodyPr/>
        <a:lstStyle/>
        <a:p>
          <a:endParaRPr lang="en-IN"/>
        </a:p>
      </dgm:t>
    </dgm:pt>
    <dgm:pt modelId="{65061825-0D17-4213-A253-28165688E13E}">
      <dgm:prSet/>
      <dgm:spPr/>
      <dgm:t>
        <a:bodyPr/>
        <a:lstStyle/>
        <a:p>
          <a:pPr rtl="0"/>
          <a:r>
            <a:rPr lang="en-IN"/>
            <a:t>An OpenAPI Specification (formerly known as Swagger Specification) is an API documentation format for REST APIs. </a:t>
          </a:r>
        </a:p>
      </dgm:t>
    </dgm:pt>
    <dgm:pt modelId="{D6EE4E11-4B74-44CC-9B33-0F3E4C77225E}" type="parTrans" cxnId="{61F1CFEA-13BE-4630-99FF-DBFC23A42BCE}">
      <dgm:prSet/>
      <dgm:spPr/>
      <dgm:t>
        <a:bodyPr/>
        <a:lstStyle/>
        <a:p>
          <a:endParaRPr lang="en-IN"/>
        </a:p>
      </dgm:t>
    </dgm:pt>
    <dgm:pt modelId="{90A622EF-277C-4920-A4B0-FB2569D12835}" type="sibTrans" cxnId="{61F1CFEA-13BE-4630-99FF-DBFC23A42BCE}">
      <dgm:prSet/>
      <dgm:spPr/>
      <dgm:t>
        <a:bodyPr/>
        <a:lstStyle/>
        <a:p>
          <a:endParaRPr lang="en-IN"/>
        </a:p>
      </dgm:t>
    </dgm:pt>
    <dgm:pt modelId="{3F81F562-D981-47C9-A714-CD9F522FB2DC}">
      <dgm:prSet/>
      <dgm:spPr/>
      <dgm:t>
        <a:bodyPr/>
        <a:lstStyle/>
        <a:p>
          <a:pPr rtl="0"/>
          <a:r>
            <a:rPr lang="en-IN"/>
            <a:t>An Open API file allows us to describe our entire API, including:</a:t>
          </a:r>
        </a:p>
      </dgm:t>
    </dgm:pt>
    <dgm:pt modelId="{00848D9E-3D0B-450F-8555-AAF361282556}" type="parTrans" cxnId="{A7E355B5-A89F-46A8-BB23-030D1A643954}">
      <dgm:prSet/>
      <dgm:spPr/>
      <dgm:t>
        <a:bodyPr/>
        <a:lstStyle/>
        <a:p>
          <a:endParaRPr lang="en-IN"/>
        </a:p>
      </dgm:t>
    </dgm:pt>
    <dgm:pt modelId="{7DEF242A-4ED8-4186-920B-C2BC092D95AA}" type="sibTrans" cxnId="{A7E355B5-A89F-46A8-BB23-030D1A643954}">
      <dgm:prSet/>
      <dgm:spPr/>
      <dgm:t>
        <a:bodyPr/>
        <a:lstStyle/>
        <a:p>
          <a:endParaRPr lang="en-IN"/>
        </a:p>
      </dgm:t>
    </dgm:pt>
    <dgm:pt modelId="{019411C4-48CE-4351-AAC4-1C46B5515915}">
      <dgm:prSet/>
      <dgm:spPr/>
      <dgm:t>
        <a:bodyPr/>
        <a:lstStyle/>
        <a:p>
          <a:pPr rtl="0"/>
          <a:r>
            <a:rPr lang="en-IN"/>
            <a:t>Available endpoints (/users) and operations on each endpoint (GET /users, POST /users).</a:t>
          </a:r>
        </a:p>
      </dgm:t>
    </dgm:pt>
    <dgm:pt modelId="{5CBFE96B-DE01-4746-8624-99CFCEAD4E1D}" type="parTrans" cxnId="{2D8B13E6-93B9-4A42-995B-316B77FD99A7}">
      <dgm:prSet/>
      <dgm:spPr/>
      <dgm:t>
        <a:bodyPr/>
        <a:lstStyle/>
        <a:p>
          <a:endParaRPr lang="en-IN"/>
        </a:p>
      </dgm:t>
    </dgm:pt>
    <dgm:pt modelId="{CE2DF31A-4020-4DA3-B22A-F64164F2499F}" type="sibTrans" cxnId="{2D8B13E6-93B9-4A42-995B-316B77FD99A7}">
      <dgm:prSet/>
      <dgm:spPr/>
      <dgm:t>
        <a:bodyPr/>
        <a:lstStyle/>
        <a:p>
          <a:endParaRPr lang="en-IN"/>
        </a:p>
      </dgm:t>
    </dgm:pt>
    <dgm:pt modelId="{F2CF4CBD-A954-4DDD-AEE2-FCF8081C0A95}">
      <dgm:prSet/>
      <dgm:spPr/>
      <dgm:t>
        <a:bodyPr/>
        <a:lstStyle/>
        <a:p>
          <a:pPr rtl="0"/>
          <a:r>
            <a:rPr lang="en-IN"/>
            <a:t>Operation parameters for each operation.</a:t>
          </a:r>
        </a:p>
      </dgm:t>
    </dgm:pt>
    <dgm:pt modelId="{ECE3EE27-8D19-4BA7-93A5-846578E2027C}" type="parTrans" cxnId="{B8CF5443-9C2D-4795-A472-E44CCB537D5B}">
      <dgm:prSet/>
      <dgm:spPr/>
      <dgm:t>
        <a:bodyPr/>
        <a:lstStyle/>
        <a:p>
          <a:endParaRPr lang="en-IN"/>
        </a:p>
      </dgm:t>
    </dgm:pt>
    <dgm:pt modelId="{CC962BA1-6D4F-4FF8-AE03-9ED7177F3077}" type="sibTrans" cxnId="{B8CF5443-9C2D-4795-A472-E44CCB537D5B}">
      <dgm:prSet/>
      <dgm:spPr/>
      <dgm:t>
        <a:bodyPr/>
        <a:lstStyle/>
        <a:p>
          <a:endParaRPr lang="en-IN"/>
        </a:p>
      </dgm:t>
    </dgm:pt>
    <dgm:pt modelId="{77DCD6E3-7E01-4B7C-851E-7486472DD9FC}">
      <dgm:prSet/>
      <dgm:spPr/>
      <dgm:t>
        <a:bodyPr/>
        <a:lstStyle/>
        <a:p>
          <a:pPr rtl="0"/>
          <a:r>
            <a:rPr lang="en-IN"/>
            <a:t>Authentication methods.</a:t>
          </a:r>
        </a:p>
      </dgm:t>
    </dgm:pt>
    <dgm:pt modelId="{1E28547E-8E7D-489D-A740-1B06378A2D3D}" type="parTrans" cxnId="{B62F170F-5A33-4C3B-817C-9371E206A20A}">
      <dgm:prSet/>
      <dgm:spPr/>
      <dgm:t>
        <a:bodyPr/>
        <a:lstStyle/>
        <a:p>
          <a:endParaRPr lang="en-IN"/>
        </a:p>
      </dgm:t>
    </dgm:pt>
    <dgm:pt modelId="{85D44E27-302F-480D-A243-92C684544491}" type="sibTrans" cxnId="{B62F170F-5A33-4C3B-817C-9371E206A20A}">
      <dgm:prSet/>
      <dgm:spPr/>
      <dgm:t>
        <a:bodyPr/>
        <a:lstStyle/>
        <a:p>
          <a:endParaRPr lang="en-IN"/>
        </a:p>
      </dgm:t>
    </dgm:pt>
    <dgm:pt modelId="{473F23CD-4DBB-453E-A527-CE9715198AA3}">
      <dgm:prSet/>
      <dgm:spPr/>
      <dgm:t>
        <a:bodyPr/>
        <a:lstStyle/>
        <a:p>
          <a:pPr rtl="0"/>
          <a:r>
            <a:rPr lang="en-IN"/>
            <a:t>Contact information, license, the term of use and other information</a:t>
          </a:r>
        </a:p>
      </dgm:t>
    </dgm:pt>
    <dgm:pt modelId="{A898B07D-FBC5-4E66-8470-CFFAEF0F4CC8}" type="parTrans" cxnId="{83430DF8-4FFD-40C4-ABAF-3A9E7BABECF4}">
      <dgm:prSet/>
      <dgm:spPr/>
      <dgm:t>
        <a:bodyPr/>
        <a:lstStyle/>
        <a:p>
          <a:endParaRPr lang="en-IN"/>
        </a:p>
      </dgm:t>
    </dgm:pt>
    <dgm:pt modelId="{87AED30B-D7D4-460B-8996-BDCACEA54C95}" type="sibTrans" cxnId="{83430DF8-4FFD-40C4-ABAF-3A9E7BABECF4}">
      <dgm:prSet/>
      <dgm:spPr/>
      <dgm:t>
        <a:bodyPr/>
        <a:lstStyle/>
        <a:p>
          <a:endParaRPr lang="en-IN"/>
        </a:p>
      </dgm:t>
    </dgm:pt>
    <dgm:pt modelId="{D7A6C776-16E3-4C64-9335-E8F37DB6A2D9}" type="pres">
      <dgm:prSet presAssocID="{192EEF81-5DBB-4790-ADDF-DDF9BC02D14D}" presName="linear" presStyleCnt="0">
        <dgm:presLayoutVars>
          <dgm:animLvl val="lvl"/>
          <dgm:resizeHandles val="exact"/>
        </dgm:presLayoutVars>
      </dgm:prSet>
      <dgm:spPr/>
    </dgm:pt>
    <dgm:pt modelId="{0999FF78-C1F6-4B0C-8999-33D00179BE38}" type="pres">
      <dgm:prSet presAssocID="{65061825-0D17-4213-A253-28165688E13E}" presName="parentText" presStyleLbl="node1" presStyleIdx="0" presStyleCnt="2">
        <dgm:presLayoutVars>
          <dgm:chMax val="0"/>
          <dgm:bulletEnabled val="1"/>
        </dgm:presLayoutVars>
      </dgm:prSet>
      <dgm:spPr/>
    </dgm:pt>
    <dgm:pt modelId="{0A54BBBE-367E-4076-93C9-8603726B4BEB}" type="pres">
      <dgm:prSet presAssocID="{90A622EF-277C-4920-A4B0-FB2569D12835}" presName="spacer" presStyleCnt="0"/>
      <dgm:spPr/>
    </dgm:pt>
    <dgm:pt modelId="{31EC650C-286C-4114-AD14-6DFAD36DE0A7}" type="pres">
      <dgm:prSet presAssocID="{3F81F562-D981-47C9-A714-CD9F522FB2DC}" presName="parentText" presStyleLbl="node1" presStyleIdx="1" presStyleCnt="2">
        <dgm:presLayoutVars>
          <dgm:chMax val="0"/>
          <dgm:bulletEnabled val="1"/>
        </dgm:presLayoutVars>
      </dgm:prSet>
      <dgm:spPr/>
    </dgm:pt>
    <dgm:pt modelId="{020D9537-6850-43F4-A069-EE8B63F08861}" type="pres">
      <dgm:prSet presAssocID="{3F81F562-D981-47C9-A714-CD9F522FB2DC}" presName="childText" presStyleLbl="revTx" presStyleIdx="0" presStyleCnt="1">
        <dgm:presLayoutVars>
          <dgm:bulletEnabled val="1"/>
        </dgm:presLayoutVars>
      </dgm:prSet>
      <dgm:spPr/>
    </dgm:pt>
  </dgm:ptLst>
  <dgm:cxnLst>
    <dgm:cxn modelId="{FE6CE50A-0200-4428-9A4D-9C82777AC1B4}" type="presOf" srcId="{019411C4-48CE-4351-AAC4-1C46B5515915}" destId="{020D9537-6850-43F4-A069-EE8B63F08861}" srcOrd="0" destOrd="0" presId="urn:microsoft.com/office/officeart/2005/8/layout/vList2"/>
    <dgm:cxn modelId="{B62F170F-5A33-4C3B-817C-9371E206A20A}" srcId="{3F81F562-D981-47C9-A714-CD9F522FB2DC}" destId="{77DCD6E3-7E01-4B7C-851E-7486472DD9FC}" srcOrd="2" destOrd="0" parTransId="{1E28547E-8E7D-489D-A740-1B06378A2D3D}" sibTransId="{85D44E27-302F-480D-A243-92C684544491}"/>
    <dgm:cxn modelId="{6BB72820-4C9E-46DF-BAB4-1F7499376690}" type="presOf" srcId="{473F23CD-4DBB-453E-A527-CE9715198AA3}" destId="{020D9537-6850-43F4-A069-EE8B63F08861}" srcOrd="0" destOrd="3" presId="urn:microsoft.com/office/officeart/2005/8/layout/vList2"/>
    <dgm:cxn modelId="{BBFFFC35-7ACB-49B7-B75F-30FD4EBEC39B}" type="presOf" srcId="{192EEF81-5DBB-4790-ADDF-DDF9BC02D14D}" destId="{D7A6C776-16E3-4C64-9335-E8F37DB6A2D9}" srcOrd="0" destOrd="0" presId="urn:microsoft.com/office/officeart/2005/8/layout/vList2"/>
    <dgm:cxn modelId="{B78FC862-06F4-4EA1-BE9C-C014E29977C3}" type="presOf" srcId="{65061825-0D17-4213-A253-28165688E13E}" destId="{0999FF78-C1F6-4B0C-8999-33D00179BE38}" srcOrd="0" destOrd="0" presId="urn:microsoft.com/office/officeart/2005/8/layout/vList2"/>
    <dgm:cxn modelId="{B8CF5443-9C2D-4795-A472-E44CCB537D5B}" srcId="{3F81F562-D981-47C9-A714-CD9F522FB2DC}" destId="{F2CF4CBD-A954-4DDD-AEE2-FCF8081C0A95}" srcOrd="1" destOrd="0" parTransId="{ECE3EE27-8D19-4BA7-93A5-846578E2027C}" sibTransId="{CC962BA1-6D4F-4FF8-AE03-9ED7177F3077}"/>
    <dgm:cxn modelId="{99677A8B-3821-45B7-8E23-2E58419D55E8}" type="presOf" srcId="{3F81F562-D981-47C9-A714-CD9F522FB2DC}" destId="{31EC650C-286C-4114-AD14-6DFAD36DE0A7}" srcOrd="0" destOrd="0" presId="urn:microsoft.com/office/officeart/2005/8/layout/vList2"/>
    <dgm:cxn modelId="{6B117FB1-264A-4709-A57A-C99578EBE107}" type="presOf" srcId="{F2CF4CBD-A954-4DDD-AEE2-FCF8081C0A95}" destId="{020D9537-6850-43F4-A069-EE8B63F08861}" srcOrd="0" destOrd="1" presId="urn:microsoft.com/office/officeart/2005/8/layout/vList2"/>
    <dgm:cxn modelId="{A7E355B5-A89F-46A8-BB23-030D1A643954}" srcId="{192EEF81-5DBB-4790-ADDF-DDF9BC02D14D}" destId="{3F81F562-D981-47C9-A714-CD9F522FB2DC}" srcOrd="1" destOrd="0" parTransId="{00848D9E-3D0B-450F-8555-AAF361282556}" sibTransId="{7DEF242A-4ED8-4186-920B-C2BC092D95AA}"/>
    <dgm:cxn modelId="{2D8B13E6-93B9-4A42-995B-316B77FD99A7}" srcId="{3F81F562-D981-47C9-A714-CD9F522FB2DC}" destId="{019411C4-48CE-4351-AAC4-1C46B5515915}" srcOrd="0" destOrd="0" parTransId="{5CBFE96B-DE01-4746-8624-99CFCEAD4E1D}" sibTransId="{CE2DF31A-4020-4DA3-B22A-F64164F2499F}"/>
    <dgm:cxn modelId="{61F1CFEA-13BE-4630-99FF-DBFC23A42BCE}" srcId="{192EEF81-5DBB-4790-ADDF-DDF9BC02D14D}" destId="{65061825-0D17-4213-A253-28165688E13E}" srcOrd="0" destOrd="0" parTransId="{D6EE4E11-4B74-44CC-9B33-0F3E4C77225E}" sibTransId="{90A622EF-277C-4920-A4B0-FB2569D12835}"/>
    <dgm:cxn modelId="{83430DF8-4FFD-40C4-ABAF-3A9E7BABECF4}" srcId="{3F81F562-D981-47C9-A714-CD9F522FB2DC}" destId="{473F23CD-4DBB-453E-A527-CE9715198AA3}" srcOrd="3" destOrd="0" parTransId="{A898B07D-FBC5-4E66-8470-CFFAEF0F4CC8}" sibTransId="{87AED30B-D7D4-460B-8996-BDCACEA54C95}"/>
    <dgm:cxn modelId="{5C4C4AFE-45FF-49D5-A22E-733E5A62391D}" type="presOf" srcId="{77DCD6E3-7E01-4B7C-851E-7486472DD9FC}" destId="{020D9537-6850-43F4-A069-EE8B63F08861}" srcOrd="0" destOrd="2" presId="urn:microsoft.com/office/officeart/2005/8/layout/vList2"/>
    <dgm:cxn modelId="{EB96238D-CC4B-4090-95F7-654EE55FFC23}" type="presParOf" srcId="{D7A6C776-16E3-4C64-9335-E8F37DB6A2D9}" destId="{0999FF78-C1F6-4B0C-8999-33D00179BE38}" srcOrd="0" destOrd="0" presId="urn:microsoft.com/office/officeart/2005/8/layout/vList2"/>
    <dgm:cxn modelId="{213D5785-4F70-42C4-810F-C3F17978BFCB}" type="presParOf" srcId="{D7A6C776-16E3-4C64-9335-E8F37DB6A2D9}" destId="{0A54BBBE-367E-4076-93C9-8603726B4BEB}" srcOrd="1" destOrd="0" presId="urn:microsoft.com/office/officeart/2005/8/layout/vList2"/>
    <dgm:cxn modelId="{B39E27BF-EE15-46A6-9ABF-E596ACBB3A96}" type="presParOf" srcId="{D7A6C776-16E3-4C64-9335-E8F37DB6A2D9}" destId="{31EC650C-286C-4114-AD14-6DFAD36DE0A7}" srcOrd="2" destOrd="0" presId="urn:microsoft.com/office/officeart/2005/8/layout/vList2"/>
    <dgm:cxn modelId="{BFF58FE3-06A1-4599-A6AF-7B0B13CC43E6}" type="presParOf" srcId="{D7A6C776-16E3-4C64-9335-E8F37DB6A2D9}" destId="{020D9537-6850-43F4-A069-EE8B63F0886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AA0A81-B72A-41ED-A43F-A503E5DB756D}" type="doc">
      <dgm:prSet loTypeId="urn:microsoft.com/office/officeart/2005/8/layout/vList2" loCatId="list" qsTypeId="urn:microsoft.com/office/officeart/2005/8/quickstyle/3d1" qsCatId="3D" csTypeId="urn:microsoft.com/office/officeart/2005/8/colors/accent0_3" csCatId="mainScheme"/>
      <dgm:spPr/>
      <dgm:t>
        <a:bodyPr/>
        <a:lstStyle/>
        <a:p>
          <a:endParaRPr lang="en-IN"/>
        </a:p>
      </dgm:t>
    </dgm:pt>
    <dgm:pt modelId="{2CDC00F3-5A29-40EF-A5A9-84DC4AD76F77}">
      <dgm:prSet/>
      <dgm:spPr/>
      <dgm:t>
        <a:bodyPr/>
        <a:lstStyle/>
        <a:p>
          <a:pPr rtl="0"/>
          <a:r>
            <a:rPr lang="en-IN"/>
            <a:t>JPA is simpler, cleaner, and less labor-intensive than JDBC, SQL, and hand-written mapping. </a:t>
          </a:r>
        </a:p>
      </dgm:t>
    </dgm:pt>
    <dgm:pt modelId="{40E2B3D5-A998-4F91-9204-86229FB13C8A}" type="parTrans" cxnId="{286EA69B-4F84-404A-A353-E4F5B6491414}">
      <dgm:prSet/>
      <dgm:spPr/>
      <dgm:t>
        <a:bodyPr/>
        <a:lstStyle/>
        <a:p>
          <a:endParaRPr lang="en-IN"/>
        </a:p>
      </dgm:t>
    </dgm:pt>
    <dgm:pt modelId="{4B8A923C-6185-4069-9DF2-284611889288}" type="sibTrans" cxnId="{286EA69B-4F84-404A-A353-E4F5B6491414}">
      <dgm:prSet/>
      <dgm:spPr/>
      <dgm:t>
        <a:bodyPr/>
        <a:lstStyle/>
        <a:p>
          <a:endParaRPr lang="en-IN"/>
        </a:p>
      </dgm:t>
    </dgm:pt>
    <dgm:pt modelId="{8F9D0641-6B32-45AF-8433-583AFD206B1D}">
      <dgm:prSet/>
      <dgm:spPr/>
      <dgm:t>
        <a:bodyPr/>
        <a:lstStyle/>
        <a:p>
          <a:pPr rtl="0"/>
          <a:r>
            <a:rPr lang="en-IN"/>
            <a:t>JPA is suitable for non-performance oriented complex applications.</a:t>
          </a:r>
        </a:p>
      </dgm:t>
    </dgm:pt>
    <dgm:pt modelId="{483068C4-F0C1-4259-9C1C-A5DB95EBA438}" type="parTrans" cxnId="{78F3274E-7B92-48E2-9980-2A6E5BD22118}">
      <dgm:prSet/>
      <dgm:spPr/>
      <dgm:t>
        <a:bodyPr/>
        <a:lstStyle/>
        <a:p>
          <a:endParaRPr lang="en-IN"/>
        </a:p>
      </dgm:t>
    </dgm:pt>
    <dgm:pt modelId="{7B50F174-9B22-47A9-8050-46196F13F6D5}" type="sibTrans" cxnId="{78F3274E-7B92-48E2-9980-2A6E5BD22118}">
      <dgm:prSet/>
      <dgm:spPr/>
      <dgm:t>
        <a:bodyPr/>
        <a:lstStyle/>
        <a:p>
          <a:endParaRPr lang="en-IN"/>
        </a:p>
      </dgm:t>
    </dgm:pt>
    <dgm:pt modelId="{C8E7E787-D7D4-47B8-A9AA-AF6A69AFE2CC}">
      <dgm:prSet/>
      <dgm:spPr/>
      <dgm:t>
        <a:bodyPr/>
        <a:lstStyle/>
        <a:p>
          <a:pPr rtl="0"/>
          <a:r>
            <a:rPr lang="en-IN"/>
            <a:t>The main advantage of JPA over JDBC is that, in JPA, data is represented by objects and classes.</a:t>
          </a:r>
        </a:p>
      </dgm:t>
    </dgm:pt>
    <dgm:pt modelId="{BA01A645-ABCC-4B23-B169-F004F691AE79}" type="parTrans" cxnId="{294E4907-8294-4E14-9F73-B408D8834AC4}">
      <dgm:prSet/>
      <dgm:spPr/>
      <dgm:t>
        <a:bodyPr/>
        <a:lstStyle/>
        <a:p>
          <a:endParaRPr lang="en-IN"/>
        </a:p>
      </dgm:t>
    </dgm:pt>
    <dgm:pt modelId="{951C2E51-F297-4EE5-8C36-BFF96DCDC432}" type="sibTrans" cxnId="{294E4907-8294-4E14-9F73-B408D8834AC4}">
      <dgm:prSet/>
      <dgm:spPr/>
      <dgm:t>
        <a:bodyPr/>
        <a:lstStyle/>
        <a:p>
          <a:endParaRPr lang="en-IN"/>
        </a:p>
      </dgm:t>
    </dgm:pt>
    <dgm:pt modelId="{CA2B53CB-B8FA-4E6E-899E-9F9ACB7209F4}">
      <dgm:prSet/>
      <dgm:spPr/>
      <dgm:t>
        <a:bodyPr/>
        <a:lstStyle/>
        <a:p>
          <a:pPr rtl="0"/>
          <a:r>
            <a:rPr lang="en-IN"/>
            <a:t>While in JDBC data is represented by tables and records. </a:t>
          </a:r>
        </a:p>
      </dgm:t>
    </dgm:pt>
    <dgm:pt modelId="{D796CBB5-8E1B-434E-A22E-52423E94FB39}" type="parTrans" cxnId="{0EEC8538-E4D2-4522-A6B0-76F43C37FAB8}">
      <dgm:prSet/>
      <dgm:spPr/>
      <dgm:t>
        <a:bodyPr/>
        <a:lstStyle/>
        <a:p>
          <a:endParaRPr lang="en-IN"/>
        </a:p>
      </dgm:t>
    </dgm:pt>
    <dgm:pt modelId="{DEFCB766-9939-4A61-BE64-369E5AB6FE79}" type="sibTrans" cxnId="{0EEC8538-E4D2-4522-A6B0-76F43C37FAB8}">
      <dgm:prSet/>
      <dgm:spPr/>
      <dgm:t>
        <a:bodyPr/>
        <a:lstStyle/>
        <a:p>
          <a:endParaRPr lang="en-IN"/>
        </a:p>
      </dgm:t>
    </dgm:pt>
    <dgm:pt modelId="{9E23F7C8-7155-4915-8A07-FD5B8E129619}">
      <dgm:prSet/>
      <dgm:spPr/>
      <dgm:t>
        <a:bodyPr/>
        <a:lstStyle/>
        <a:p>
          <a:pPr rtl="0"/>
          <a:r>
            <a:rPr lang="en-IN"/>
            <a:t>It uses POJO to represent persistent data that simplifies database programming.</a:t>
          </a:r>
        </a:p>
      </dgm:t>
    </dgm:pt>
    <dgm:pt modelId="{D07C7817-0FEE-4D5B-9D8D-0DCE0F8DD33A}" type="parTrans" cxnId="{8EDF4D14-6EF4-4038-B0B3-4AB804B99A40}">
      <dgm:prSet/>
      <dgm:spPr/>
      <dgm:t>
        <a:bodyPr/>
        <a:lstStyle/>
        <a:p>
          <a:endParaRPr lang="en-IN"/>
        </a:p>
      </dgm:t>
    </dgm:pt>
    <dgm:pt modelId="{EFA24A86-4634-4B2D-939A-C9BABB277EB4}" type="sibTrans" cxnId="{8EDF4D14-6EF4-4038-B0B3-4AB804B99A40}">
      <dgm:prSet/>
      <dgm:spPr/>
      <dgm:t>
        <a:bodyPr/>
        <a:lstStyle/>
        <a:p>
          <a:endParaRPr lang="en-IN"/>
        </a:p>
      </dgm:t>
    </dgm:pt>
    <dgm:pt modelId="{DE6EECB6-5054-46BC-87A2-528AF014D906}" type="pres">
      <dgm:prSet presAssocID="{15AA0A81-B72A-41ED-A43F-A503E5DB756D}" presName="linear" presStyleCnt="0">
        <dgm:presLayoutVars>
          <dgm:animLvl val="lvl"/>
          <dgm:resizeHandles val="exact"/>
        </dgm:presLayoutVars>
      </dgm:prSet>
      <dgm:spPr/>
    </dgm:pt>
    <dgm:pt modelId="{990084F9-D4A2-4AF6-B1F3-007E87D80255}" type="pres">
      <dgm:prSet presAssocID="{2CDC00F3-5A29-40EF-A5A9-84DC4AD76F77}" presName="parentText" presStyleLbl="node1" presStyleIdx="0" presStyleCnt="5">
        <dgm:presLayoutVars>
          <dgm:chMax val="0"/>
          <dgm:bulletEnabled val="1"/>
        </dgm:presLayoutVars>
      </dgm:prSet>
      <dgm:spPr/>
    </dgm:pt>
    <dgm:pt modelId="{651A2433-E65E-4FEB-A794-3B8ADE389DCA}" type="pres">
      <dgm:prSet presAssocID="{4B8A923C-6185-4069-9DF2-284611889288}" presName="spacer" presStyleCnt="0"/>
      <dgm:spPr/>
    </dgm:pt>
    <dgm:pt modelId="{D3076D9D-489E-4E23-B137-6756BA8D4C7A}" type="pres">
      <dgm:prSet presAssocID="{8F9D0641-6B32-45AF-8433-583AFD206B1D}" presName="parentText" presStyleLbl="node1" presStyleIdx="1" presStyleCnt="5">
        <dgm:presLayoutVars>
          <dgm:chMax val="0"/>
          <dgm:bulletEnabled val="1"/>
        </dgm:presLayoutVars>
      </dgm:prSet>
      <dgm:spPr/>
    </dgm:pt>
    <dgm:pt modelId="{659E4225-CC0C-4E95-ACFF-0FABF891E2C2}" type="pres">
      <dgm:prSet presAssocID="{7B50F174-9B22-47A9-8050-46196F13F6D5}" presName="spacer" presStyleCnt="0"/>
      <dgm:spPr/>
    </dgm:pt>
    <dgm:pt modelId="{6C2EA245-A790-4FE0-BCB0-E7B33817B23C}" type="pres">
      <dgm:prSet presAssocID="{C8E7E787-D7D4-47B8-A9AA-AF6A69AFE2CC}" presName="parentText" presStyleLbl="node1" presStyleIdx="2" presStyleCnt="5">
        <dgm:presLayoutVars>
          <dgm:chMax val="0"/>
          <dgm:bulletEnabled val="1"/>
        </dgm:presLayoutVars>
      </dgm:prSet>
      <dgm:spPr/>
    </dgm:pt>
    <dgm:pt modelId="{89A28EA2-ADA1-4494-92F5-B1DBF4F380C2}" type="pres">
      <dgm:prSet presAssocID="{951C2E51-F297-4EE5-8C36-BFF96DCDC432}" presName="spacer" presStyleCnt="0"/>
      <dgm:spPr/>
    </dgm:pt>
    <dgm:pt modelId="{FA4FA0C2-9A8F-4C46-B943-C08EAD41BEBA}" type="pres">
      <dgm:prSet presAssocID="{CA2B53CB-B8FA-4E6E-899E-9F9ACB7209F4}" presName="parentText" presStyleLbl="node1" presStyleIdx="3" presStyleCnt="5">
        <dgm:presLayoutVars>
          <dgm:chMax val="0"/>
          <dgm:bulletEnabled val="1"/>
        </dgm:presLayoutVars>
      </dgm:prSet>
      <dgm:spPr/>
    </dgm:pt>
    <dgm:pt modelId="{2295E204-A656-41BB-94BA-75E9711981E4}" type="pres">
      <dgm:prSet presAssocID="{DEFCB766-9939-4A61-BE64-369E5AB6FE79}" presName="spacer" presStyleCnt="0"/>
      <dgm:spPr/>
    </dgm:pt>
    <dgm:pt modelId="{B28F025D-73E9-4DD4-A778-70D2E03428A6}" type="pres">
      <dgm:prSet presAssocID="{9E23F7C8-7155-4915-8A07-FD5B8E129619}" presName="parentText" presStyleLbl="node1" presStyleIdx="4" presStyleCnt="5">
        <dgm:presLayoutVars>
          <dgm:chMax val="0"/>
          <dgm:bulletEnabled val="1"/>
        </dgm:presLayoutVars>
      </dgm:prSet>
      <dgm:spPr/>
    </dgm:pt>
  </dgm:ptLst>
  <dgm:cxnLst>
    <dgm:cxn modelId="{294E4907-8294-4E14-9F73-B408D8834AC4}" srcId="{15AA0A81-B72A-41ED-A43F-A503E5DB756D}" destId="{C8E7E787-D7D4-47B8-A9AA-AF6A69AFE2CC}" srcOrd="2" destOrd="0" parTransId="{BA01A645-ABCC-4B23-B169-F004F691AE79}" sibTransId="{951C2E51-F297-4EE5-8C36-BFF96DCDC432}"/>
    <dgm:cxn modelId="{8EDF4D14-6EF4-4038-B0B3-4AB804B99A40}" srcId="{15AA0A81-B72A-41ED-A43F-A503E5DB756D}" destId="{9E23F7C8-7155-4915-8A07-FD5B8E129619}" srcOrd="4" destOrd="0" parTransId="{D07C7817-0FEE-4D5B-9D8D-0DCE0F8DD33A}" sibTransId="{EFA24A86-4634-4B2D-939A-C9BABB277EB4}"/>
    <dgm:cxn modelId="{DEE4BA1F-A843-4792-AEC4-02602E1484D1}" type="presOf" srcId="{8F9D0641-6B32-45AF-8433-583AFD206B1D}" destId="{D3076D9D-489E-4E23-B137-6756BA8D4C7A}" srcOrd="0" destOrd="0" presId="urn:microsoft.com/office/officeart/2005/8/layout/vList2"/>
    <dgm:cxn modelId="{0EEC8538-E4D2-4522-A6B0-76F43C37FAB8}" srcId="{15AA0A81-B72A-41ED-A43F-A503E5DB756D}" destId="{CA2B53CB-B8FA-4E6E-899E-9F9ACB7209F4}" srcOrd="3" destOrd="0" parTransId="{D796CBB5-8E1B-434E-A22E-52423E94FB39}" sibTransId="{DEFCB766-9939-4A61-BE64-369E5AB6FE79}"/>
    <dgm:cxn modelId="{94BD2360-EBFE-4503-968F-C0427369565A}" type="presOf" srcId="{CA2B53CB-B8FA-4E6E-899E-9F9ACB7209F4}" destId="{FA4FA0C2-9A8F-4C46-B943-C08EAD41BEBA}" srcOrd="0" destOrd="0" presId="urn:microsoft.com/office/officeart/2005/8/layout/vList2"/>
    <dgm:cxn modelId="{1B003D60-0EE7-4623-9B52-6D6A6393D863}" type="presOf" srcId="{2CDC00F3-5A29-40EF-A5A9-84DC4AD76F77}" destId="{990084F9-D4A2-4AF6-B1F3-007E87D80255}" srcOrd="0" destOrd="0" presId="urn:microsoft.com/office/officeart/2005/8/layout/vList2"/>
    <dgm:cxn modelId="{78F3274E-7B92-48E2-9980-2A6E5BD22118}" srcId="{15AA0A81-B72A-41ED-A43F-A503E5DB756D}" destId="{8F9D0641-6B32-45AF-8433-583AFD206B1D}" srcOrd="1" destOrd="0" parTransId="{483068C4-F0C1-4259-9C1C-A5DB95EBA438}" sibTransId="{7B50F174-9B22-47A9-8050-46196F13F6D5}"/>
    <dgm:cxn modelId="{34392993-71CA-4086-89BD-C85DE052B0F6}" type="presOf" srcId="{15AA0A81-B72A-41ED-A43F-A503E5DB756D}" destId="{DE6EECB6-5054-46BC-87A2-528AF014D906}" srcOrd="0" destOrd="0" presId="urn:microsoft.com/office/officeart/2005/8/layout/vList2"/>
    <dgm:cxn modelId="{286EA69B-4F84-404A-A353-E4F5B6491414}" srcId="{15AA0A81-B72A-41ED-A43F-A503E5DB756D}" destId="{2CDC00F3-5A29-40EF-A5A9-84DC4AD76F77}" srcOrd="0" destOrd="0" parTransId="{40E2B3D5-A998-4F91-9204-86229FB13C8A}" sibTransId="{4B8A923C-6185-4069-9DF2-284611889288}"/>
    <dgm:cxn modelId="{4BFD14C2-2412-4590-ACCD-47168F1E1B3B}" type="presOf" srcId="{C8E7E787-D7D4-47B8-A9AA-AF6A69AFE2CC}" destId="{6C2EA245-A790-4FE0-BCB0-E7B33817B23C}" srcOrd="0" destOrd="0" presId="urn:microsoft.com/office/officeart/2005/8/layout/vList2"/>
    <dgm:cxn modelId="{FECCF9E7-27FC-4B6F-9725-C1795155938C}" type="presOf" srcId="{9E23F7C8-7155-4915-8A07-FD5B8E129619}" destId="{B28F025D-73E9-4DD4-A778-70D2E03428A6}" srcOrd="0" destOrd="0" presId="urn:microsoft.com/office/officeart/2005/8/layout/vList2"/>
    <dgm:cxn modelId="{DDA3DB06-7DF5-46C5-8CAA-7847443724B9}" type="presParOf" srcId="{DE6EECB6-5054-46BC-87A2-528AF014D906}" destId="{990084F9-D4A2-4AF6-B1F3-007E87D80255}" srcOrd="0" destOrd="0" presId="urn:microsoft.com/office/officeart/2005/8/layout/vList2"/>
    <dgm:cxn modelId="{615BD6A7-3FC4-4137-8FAB-5862D5614402}" type="presParOf" srcId="{DE6EECB6-5054-46BC-87A2-528AF014D906}" destId="{651A2433-E65E-4FEB-A794-3B8ADE389DCA}" srcOrd="1" destOrd="0" presId="urn:microsoft.com/office/officeart/2005/8/layout/vList2"/>
    <dgm:cxn modelId="{55E829C9-2258-4C11-8399-5B2D3CD2505A}" type="presParOf" srcId="{DE6EECB6-5054-46BC-87A2-528AF014D906}" destId="{D3076D9D-489E-4E23-B137-6756BA8D4C7A}" srcOrd="2" destOrd="0" presId="urn:microsoft.com/office/officeart/2005/8/layout/vList2"/>
    <dgm:cxn modelId="{9BB0BE20-7D04-4549-87F7-03FDCE6081A0}" type="presParOf" srcId="{DE6EECB6-5054-46BC-87A2-528AF014D906}" destId="{659E4225-CC0C-4E95-ACFF-0FABF891E2C2}" srcOrd="3" destOrd="0" presId="urn:microsoft.com/office/officeart/2005/8/layout/vList2"/>
    <dgm:cxn modelId="{5DE15331-05A6-439E-A9BF-999C598951BA}" type="presParOf" srcId="{DE6EECB6-5054-46BC-87A2-528AF014D906}" destId="{6C2EA245-A790-4FE0-BCB0-E7B33817B23C}" srcOrd="4" destOrd="0" presId="urn:microsoft.com/office/officeart/2005/8/layout/vList2"/>
    <dgm:cxn modelId="{7659BD58-03D3-4A37-BEB0-C475A6D1AEE9}" type="presParOf" srcId="{DE6EECB6-5054-46BC-87A2-528AF014D906}" destId="{89A28EA2-ADA1-4494-92F5-B1DBF4F380C2}" srcOrd="5" destOrd="0" presId="urn:microsoft.com/office/officeart/2005/8/layout/vList2"/>
    <dgm:cxn modelId="{0872AE5F-A8A7-47B1-93A1-16E360B29F00}" type="presParOf" srcId="{DE6EECB6-5054-46BC-87A2-528AF014D906}" destId="{FA4FA0C2-9A8F-4C46-B943-C08EAD41BEBA}" srcOrd="6" destOrd="0" presId="urn:microsoft.com/office/officeart/2005/8/layout/vList2"/>
    <dgm:cxn modelId="{E8F93DC4-1C23-4654-9F44-8AEF4F824EF1}" type="presParOf" srcId="{DE6EECB6-5054-46BC-87A2-528AF014D906}" destId="{2295E204-A656-41BB-94BA-75E9711981E4}" srcOrd="7" destOrd="0" presId="urn:microsoft.com/office/officeart/2005/8/layout/vList2"/>
    <dgm:cxn modelId="{77C16C34-4B7A-49B2-9830-0ACD333D65EE}" type="presParOf" srcId="{DE6EECB6-5054-46BC-87A2-528AF014D906}" destId="{B28F025D-73E9-4DD4-A778-70D2E03428A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F09AAD-EBF1-4FE4-A423-B48AB82C403E}" type="doc">
      <dgm:prSet loTypeId="urn:microsoft.com/office/officeart/2005/8/layout/vList2" loCatId="list" qsTypeId="urn:microsoft.com/office/officeart/2005/8/quickstyle/3d3" qsCatId="3D" csTypeId="urn:microsoft.com/office/officeart/2005/8/colors/accent0_1" csCatId="mainScheme"/>
      <dgm:spPr/>
      <dgm:t>
        <a:bodyPr/>
        <a:lstStyle/>
        <a:p>
          <a:endParaRPr lang="en-IN"/>
        </a:p>
      </dgm:t>
    </dgm:pt>
    <dgm:pt modelId="{D8E09F78-8398-4858-8594-51EE0613A262}">
      <dgm:prSet/>
      <dgm:spPr/>
      <dgm:t>
        <a:bodyPr/>
        <a:lstStyle/>
        <a:p>
          <a:pPr rtl="0"/>
          <a:r>
            <a:rPr lang="en-IN"/>
            <a:t>JPA avoids writing DDL in a database-specific dialect of SQL. </a:t>
          </a:r>
        </a:p>
      </dgm:t>
    </dgm:pt>
    <dgm:pt modelId="{74CE6258-2E60-4FD4-9875-A8B0104D0541}" type="parTrans" cxnId="{2EC53F5E-D8C7-4803-9EA6-C576B9173334}">
      <dgm:prSet/>
      <dgm:spPr/>
      <dgm:t>
        <a:bodyPr/>
        <a:lstStyle/>
        <a:p>
          <a:endParaRPr lang="en-IN"/>
        </a:p>
      </dgm:t>
    </dgm:pt>
    <dgm:pt modelId="{09AF3F3C-A0FA-458B-AD7B-75F5F740481C}" type="sibTrans" cxnId="{2EC53F5E-D8C7-4803-9EA6-C576B9173334}">
      <dgm:prSet/>
      <dgm:spPr/>
      <dgm:t>
        <a:bodyPr/>
        <a:lstStyle/>
        <a:p>
          <a:endParaRPr lang="en-IN"/>
        </a:p>
      </dgm:t>
    </dgm:pt>
    <dgm:pt modelId="{84AE91F9-2F22-4A3C-A7E9-66D18E8E04FE}">
      <dgm:prSet/>
      <dgm:spPr/>
      <dgm:t>
        <a:bodyPr/>
        <a:lstStyle/>
        <a:p>
          <a:pPr rtl="0"/>
          <a:r>
            <a:rPr lang="en-IN"/>
            <a:t>Instead of this, it allows mapping in XML or using Java annotations.</a:t>
          </a:r>
        </a:p>
      </dgm:t>
    </dgm:pt>
    <dgm:pt modelId="{E67B5E58-2B82-4CFA-9284-2DBA7BD0332E}" type="parTrans" cxnId="{69AA1802-64C6-4F78-BC07-2D951646E36A}">
      <dgm:prSet/>
      <dgm:spPr/>
      <dgm:t>
        <a:bodyPr/>
        <a:lstStyle/>
        <a:p>
          <a:endParaRPr lang="en-IN"/>
        </a:p>
      </dgm:t>
    </dgm:pt>
    <dgm:pt modelId="{5675E320-28FF-4FE2-80C8-B74279A4B29D}" type="sibTrans" cxnId="{69AA1802-64C6-4F78-BC07-2D951646E36A}">
      <dgm:prSet/>
      <dgm:spPr/>
      <dgm:t>
        <a:bodyPr/>
        <a:lstStyle/>
        <a:p>
          <a:endParaRPr lang="en-IN"/>
        </a:p>
      </dgm:t>
    </dgm:pt>
    <dgm:pt modelId="{CD1ECF4D-0C2E-4B2E-B191-EB2B1A8BD1B1}">
      <dgm:prSet/>
      <dgm:spPr/>
      <dgm:t>
        <a:bodyPr/>
        <a:lstStyle/>
        <a:p>
          <a:pPr rtl="0"/>
          <a:r>
            <a:rPr lang="en-IN"/>
            <a:t>JPA allows us to avoid writing DML in the database-specific dialect of SQL.</a:t>
          </a:r>
        </a:p>
      </dgm:t>
    </dgm:pt>
    <dgm:pt modelId="{321F8E6E-EC6B-46A3-A5F3-343E9AF77DCB}" type="parTrans" cxnId="{E4E03E6D-5E46-4AD0-BD72-BF26744B7F71}">
      <dgm:prSet/>
      <dgm:spPr/>
      <dgm:t>
        <a:bodyPr/>
        <a:lstStyle/>
        <a:p>
          <a:endParaRPr lang="en-IN"/>
        </a:p>
      </dgm:t>
    </dgm:pt>
    <dgm:pt modelId="{56A2998E-A2FA-4B40-9E51-18A29C83106D}" type="sibTrans" cxnId="{E4E03E6D-5E46-4AD0-BD72-BF26744B7F71}">
      <dgm:prSet/>
      <dgm:spPr/>
      <dgm:t>
        <a:bodyPr/>
        <a:lstStyle/>
        <a:p>
          <a:endParaRPr lang="en-IN"/>
        </a:p>
      </dgm:t>
    </dgm:pt>
    <dgm:pt modelId="{67647DD9-3896-4768-9E1B-90E6C9B2E371}">
      <dgm:prSet/>
      <dgm:spPr/>
      <dgm:t>
        <a:bodyPr/>
        <a:lstStyle/>
        <a:p>
          <a:pPr rtl="0"/>
          <a:r>
            <a:rPr lang="en-IN"/>
            <a:t>JPA allows us to save and load Java objects and graphs without any DML language at all.</a:t>
          </a:r>
        </a:p>
      </dgm:t>
    </dgm:pt>
    <dgm:pt modelId="{68BBB3C9-BDCA-410E-B687-57D98122B8D6}" type="parTrans" cxnId="{8E54F168-5E5B-4ED1-8E85-3219AE02E996}">
      <dgm:prSet/>
      <dgm:spPr/>
      <dgm:t>
        <a:bodyPr/>
        <a:lstStyle/>
        <a:p>
          <a:endParaRPr lang="en-IN"/>
        </a:p>
      </dgm:t>
    </dgm:pt>
    <dgm:pt modelId="{88EEDA05-2679-4263-8752-D779450DA1F4}" type="sibTrans" cxnId="{8E54F168-5E5B-4ED1-8E85-3219AE02E996}">
      <dgm:prSet/>
      <dgm:spPr/>
      <dgm:t>
        <a:bodyPr/>
        <a:lstStyle/>
        <a:p>
          <a:endParaRPr lang="en-IN"/>
        </a:p>
      </dgm:t>
    </dgm:pt>
    <dgm:pt modelId="{96DFFD64-E5E0-424C-BE14-8F2CC4F1CC81}">
      <dgm:prSet/>
      <dgm:spPr/>
      <dgm:t>
        <a:bodyPr/>
        <a:lstStyle/>
        <a:p>
          <a:pPr rtl="0"/>
          <a:r>
            <a:rPr lang="en-IN"/>
            <a:t>When we need to perform queries JPQL, it allows us to express the queries in terms of Java entities rather than the (native) SQL table and columns.</a:t>
          </a:r>
        </a:p>
      </dgm:t>
    </dgm:pt>
    <dgm:pt modelId="{D58FDDFE-635E-4CBB-88F3-0F51E59D888B}" type="parTrans" cxnId="{31CAC92D-160A-430C-A691-E8EB7B7D0923}">
      <dgm:prSet/>
      <dgm:spPr/>
      <dgm:t>
        <a:bodyPr/>
        <a:lstStyle/>
        <a:p>
          <a:endParaRPr lang="en-IN"/>
        </a:p>
      </dgm:t>
    </dgm:pt>
    <dgm:pt modelId="{BAF8E3C8-8032-4CBF-9D7E-75FFCDD70237}" type="sibTrans" cxnId="{31CAC92D-160A-430C-A691-E8EB7B7D0923}">
      <dgm:prSet/>
      <dgm:spPr/>
      <dgm:t>
        <a:bodyPr/>
        <a:lstStyle/>
        <a:p>
          <a:endParaRPr lang="en-IN"/>
        </a:p>
      </dgm:t>
    </dgm:pt>
    <dgm:pt modelId="{C3C8E1FA-7755-4BCE-B6C3-65B86655F679}" type="pres">
      <dgm:prSet presAssocID="{F0F09AAD-EBF1-4FE4-A423-B48AB82C403E}" presName="linear" presStyleCnt="0">
        <dgm:presLayoutVars>
          <dgm:animLvl val="lvl"/>
          <dgm:resizeHandles val="exact"/>
        </dgm:presLayoutVars>
      </dgm:prSet>
      <dgm:spPr/>
    </dgm:pt>
    <dgm:pt modelId="{898DD0E9-F3DB-44D4-B579-8F9075DB1BC6}" type="pres">
      <dgm:prSet presAssocID="{D8E09F78-8398-4858-8594-51EE0613A262}" presName="parentText" presStyleLbl="node1" presStyleIdx="0" presStyleCnt="5">
        <dgm:presLayoutVars>
          <dgm:chMax val="0"/>
          <dgm:bulletEnabled val="1"/>
        </dgm:presLayoutVars>
      </dgm:prSet>
      <dgm:spPr/>
    </dgm:pt>
    <dgm:pt modelId="{69F47D9B-7D9A-4997-A78C-E256BE35072E}" type="pres">
      <dgm:prSet presAssocID="{09AF3F3C-A0FA-458B-AD7B-75F5F740481C}" presName="spacer" presStyleCnt="0"/>
      <dgm:spPr/>
    </dgm:pt>
    <dgm:pt modelId="{9AF270DB-41EF-4C39-A88F-1042841DA6F3}" type="pres">
      <dgm:prSet presAssocID="{84AE91F9-2F22-4A3C-A7E9-66D18E8E04FE}" presName="parentText" presStyleLbl="node1" presStyleIdx="1" presStyleCnt="5">
        <dgm:presLayoutVars>
          <dgm:chMax val="0"/>
          <dgm:bulletEnabled val="1"/>
        </dgm:presLayoutVars>
      </dgm:prSet>
      <dgm:spPr/>
    </dgm:pt>
    <dgm:pt modelId="{F2A1015C-E112-4F40-93CC-3A4AFAB1193E}" type="pres">
      <dgm:prSet presAssocID="{5675E320-28FF-4FE2-80C8-B74279A4B29D}" presName="spacer" presStyleCnt="0"/>
      <dgm:spPr/>
    </dgm:pt>
    <dgm:pt modelId="{83BE7173-8DFA-4B7C-8D87-D31BC1A4EF42}" type="pres">
      <dgm:prSet presAssocID="{CD1ECF4D-0C2E-4B2E-B191-EB2B1A8BD1B1}" presName="parentText" presStyleLbl="node1" presStyleIdx="2" presStyleCnt="5">
        <dgm:presLayoutVars>
          <dgm:chMax val="0"/>
          <dgm:bulletEnabled val="1"/>
        </dgm:presLayoutVars>
      </dgm:prSet>
      <dgm:spPr/>
    </dgm:pt>
    <dgm:pt modelId="{BCAF9C5D-54F5-4F51-9042-D1F81EC1631E}" type="pres">
      <dgm:prSet presAssocID="{56A2998E-A2FA-4B40-9E51-18A29C83106D}" presName="spacer" presStyleCnt="0"/>
      <dgm:spPr/>
    </dgm:pt>
    <dgm:pt modelId="{C3FF794F-B79E-4C8D-A856-4B7980363D4F}" type="pres">
      <dgm:prSet presAssocID="{67647DD9-3896-4768-9E1B-90E6C9B2E371}" presName="parentText" presStyleLbl="node1" presStyleIdx="3" presStyleCnt="5">
        <dgm:presLayoutVars>
          <dgm:chMax val="0"/>
          <dgm:bulletEnabled val="1"/>
        </dgm:presLayoutVars>
      </dgm:prSet>
      <dgm:spPr/>
    </dgm:pt>
    <dgm:pt modelId="{21943807-F05E-4666-A1ED-ED66A43BF228}" type="pres">
      <dgm:prSet presAssocID="{88EEDA05-2679-4263-8752-D779450DA1F4}" presName="spacer" presStyleCnt="0"/>
      <dgm:spPr/>
    </dgm:pt>
    <dgm:pt modelId="{91F4A9F0-4736-4AA4-B770-97D4D628F0F5}" type="pres">
      <dgm:prSet presAssocID="{96DFFD64-E5E0-424C-BE14-8F2CC4F1CC81}" presName="parentText" presStyleLbl="node1" presStyleIdx="4" presStyleCnt="5">
        <dgm:presLayoutVars>
          <dgm:chMax val="0"/>
          <dgm:bulletEnabled val="1"/>
        </dgm:presLayoutVars>
      </dgm:prSet>
      <dgm:spPr/>
    </dgm:pt>
  </dgm:ptLst>
  <dgm:cxnLst>
    <dgm:cxn modelId="{69AA1802-64C6-4F78-BC07-2D951646E36A}" srcId="{F0F09AAD-EBF1-4FE4-A423-B48AB82C403E}" destId="{84AE91F9-2F22-4A3C-A7E9-66D18E8E04FE}" srcOrd="1" destOrd="0" parTransId="{E67B5E58-2B82-4CFA-9284-2DBA7BD0332E}" sibTransId="{5675E320-28FF-4FE2-80C8-B74279A4B29D}"/>
    <dgm:cxn modelId="{19C16907-5D55-4AFE-91BA-BD74C3748124}" type="presOf" srcId="{96DFFD64-E5E0-424C-BE14-8F2CC4F1CC81}" destId="{91F4A9F0-4736-4AA4-B770-97D4D628F0F5}" srcOrd="0" destOrd="0" presId="urn:microsoft.com/office/officeart/2005/8/layout/vList2"/>
    <dgm:cxn modelId="{11904B0F-89A9-4CEE-91A6-B906970FF2CA}" type="presOf" srcId="{67647DD9-3896-4768-9E1B-90E6C9B2E371}" destId="{C3FF794F-B79E-4C8D-A856-4B7980363D4F}" srcOrd="0" destOrd="0" presId="urn:microsoft.com/office/officeart/2005/8/layout/vList2"/>
    <dgm:cxn modelId="{07ADD615-4B21-44E4-B82B-54CABD6B12CB}" type="presOf" srcId="{D8E09F78-8398-4858-8594-51EE0613A262}" destId="{898DD0E9-F3DB-44D4-B579-8F9075DB1BC6}" srcOrd="0" destOrd="0" presId="urn:microsoft.com/office/officeart/2005/8/layout/vList2"/>
    <dgm:cxn modelId="{31CAC92D-160A-430C-A691-E8EB7B7D0923}" srcId="{F0F09AAD-EBF1-4FE4-A423-B48AB82C403E}" destId="{96DFFD64-E5E0-424C-BE14-8F2CC4F1CC81}" srcOrd="4" destOrd="0" parTransId="{D58FDDFE-635E-4CBB-88F3-0F51E59D888B}" sibTransId="{BAF8E3C8-8032-4CBF-9D7E-75FFCDD70237}"/>
    <dgm:cxn modelId="{2EC53F5E-D8C7-4803-9EA6-C576B9173334}" srcId="{F0F09AAD-EBF1-4FE4-A423-B48AB82C403E}" destId="{D8E09F78-8398-4858-8594-51EE0613A262}" srcOrd="0" destOrd="0" parTransId="{74CE6258-2E60-4FD4-9875-A8B0104D0541}" sibTransId="{09AF3F3C-A0FA-458B-AD7B-75F5F740481C}"/>
    <dgm:cxn modelId="{8E54F168-5E5B-4ED1-8E85-3219AE02E996}" srcId="{F0F09AAD-EBF1-4FE4-A423-B48AB82C403E}" destId="{67647DD9-3896-4768-9E1B-90E6C9B2E371}" srcOrd="3" destOrd="0" parTransId="{68BBB3C9-BDCA-410E-B687-57D98122B8D6}" sibTransId="{88EEDA05-2679-4263-8752-D779450DA1F4}"/>
    <dgm:cxn modelId="{998FA66A-5A0F-4B36-B79A-493F019AFB26}" type="presOf" srcId="{84AE91F9-2F22-4A3C-A7E9-66D18E8E04FE}" destId="{9AF270DB-41EF-4C39-A88F-1042841DA6F3}" srcOrd="0" destOrd="0" presId="urn:microsoft.com/office/officeart/2005/8/layout/vList2"/>
    <dgm:cxn modelId="{E4E03E6D-5E46-4AD0-BD72-BF26744B7F71}" srcId="{F0F09AAD-EBF1-4FE4-A423-B48AB82C403E}" destId="{CD1ECF4D-0C2E-4B2E-B191-EB2B1A8BD1B1}" srcOrd="2" destOrd="0" parTransId="{321F8E6E-EC6B-46A3-A5F3-343E9AF77DCB}" sibTransId="{56A2998E-A2FA-4B40-9E51-18A29C83106D}"/>
    <dgm:cxn modelId="{AAFA5990-F9A7-40B1-9D85-C610DA4E1C87}" type="presOf" srcId="{CD1ECF4D-0C2E-4B2E-B191-EB2B1A8BD1B1}" destId="{83BE7173-8DFA-4B7C-8D87-D31BC1A4EF42}" srcOrd="0" destOrd="0" presId="urn:microsoft.com/office/officeart/2005/8/layout/vList2"/>
    <dgm:cxn modelId="{7CE5249A-EBE7-4074-8361-2DBC7CB04999}" type="presOf" srcId="{F0F09AAD-EBF1-4FE4-A423-B48AB82C403E}" destId="{C3C8E1FA-7755-4BCE-B6C3-65B86655F679}" srcOrd="0" destOrd="0" presId="urn:microsoft.com/office/officeart/2005/8/layout/vList2"/>
    <dgm:cxn modelId="{084C9D25-BB2E-4BC7-A1C5-1E48634341FC}" type="presParOf" srcId="{C3C8E1FA-7755-4BCE-B6C3-65B86655F679}" destId="{898DD0E9-F3DB-44D4-B579-8F9075DB1BC6}" srcOrd="0" destOrd="0" presId="urn:microsoft.com/office/officeart/2005/8/layout/vList2"/>
    <dgm:cxn modelId="{F917A4BB-B724-4DD5-94B8-C9DF996CF167}" type="presParOf" srcId="{C3C8E1FA-7755-4BCE-B6C3-65B86655F679}" destId="{69F47D9B-7D9A-4997-A78C-E256BE35072E}" srcOrd="1" destOrd="0" presId="urn:microsoft.com/office/officeart/2005/8/layout/vList2"/>
    <dgm:cxn modelId="{26446CBD-B601-434A-9F9B-AB28699DCDCC}" type="presParOf" srcId="{C3C8E1FA-7755-4BCE-B6C3-65B86655F679}" destId="{9AF270DB-41EF-4C39-A88F-1042841DA6F3}" srcOrd="2" destOrd="0" presId="urn:microsoft.com/office/officeart/2005/8/layout/vList2"/>
    <dgm:cxn modelId="{272E5B7D-00B6-4B22-B723-3574F2FF4BDE}" type="presParOf" srcId="{C3C8E1FA-7755-4BCE-B6C3-65B86655F679}" destId="{F2A1015C-E112-4F40-93CC-3A4AFAB1193E}" srcOrd="3" destOrd="0" presId="urn:microsoft.com/office/officeart/2005/8/layout/vList2"/>
    <dgm:cxn modelId="{A93AF18D-F636-4954-9721-ADD0D2D8398F}" type="presParOf" srcId="{C3C8E1FA-7755-4BCE-B6C3-65B86655F679}" destId="{83BE7173-8DFA-4B7C-8D87-D31BC1A4EF42}" srcOrd="4" destOrd="0" presId="urn:microsoft.com/office/officeart/2005/8/layout/vList2"/>
    <dgm:cxn modelId="{65B90253-3B41-4C88-8664-A00AB42AEEFB}" type="presParOf" srcId="{C3C8E1FA-7755-4BCE-B6C3-65B86655F679}" destId="{BCAF9C5D-54F5-4F51-9042-D1F81EC1631E}" srcOrd="5" destOrd="0" presId="urn:microsoft.com/office/officeart/2005/8/layout/vList2"/>
    <dgm:cxn modelId="{E87D886D-39DD-46E0-8F78-115D76924838}" type="presParOf" srcId="{C3C8E1FA-7755-4BCE-B6C3-65B86655F679}" destId="{C3FF794F-B79E-4C8D-A856-4B7980363D4F}" srcOrd="6" destOrd="0" presId="urn:microsoft.com/office/officeart/2005/8/layout/vList2"/>
    <dgm:cxn modelId="{F6EB269F-D376-4B0E-A557-577B889230EA}" type="presParOf" srcId="{C3C8E1FA-7755-4BCE-B6C3-65B86655F679}" destId="{21943807-F05E-4666-A1ED-ED66A43BF228}" srcOrd="7" destOrd="0" presId="urn:microsoft.com/office/officeart/2005/8/layout/vList2"/>
    <dgm:cxn modelId="{4FF0CB07-61FD-4D92-AF04-EC5F050C07CE}" type="presParOf" srcId="{C3C8E1FA-7755-4BCE-B6C3-65B86655F679}" destId="{91F4A9F0-4736-4AA4-B770-97D4D628F0F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E6C053-46AB-4B34-BD19-DCC16017F258}" type="doc">
      <dgm:prSet loTypeId="urn:microsoft.com/office/officeart/2005/8/layout/vList2" loCatId="list" qsTypeId="urn:microsoft.com/office/officeart/2005/8/quickstyle/3d3" qsCatId="3D" csTypeId="urn:microsoft.com/office/officeart/2005/8/colors/colorful1" csCatId="colorful"/>
      <dgm:spPr/>
      <dgm:t>
        <a:bodyPr/>
        <a:lstStyle/>
        <a:p>
          <a:endParaRPr lang="en-IN"/>
        </a:p>
      </dgm:t>
    </dgm:pt>
    <dgm:pt modelId="{11171E3A-A8A9-4679-9C70-7703E7E5BC48}">
      <dgm:prSet/>
      <dgm:spPr/>
      <dgm:t>
        <a:bodyPr/>
        <a:lstStyle/>
        <a:p>
          <a:pPr rtl="0"/>
          <a:r>
            <a:rPr lang="en-IN"/>
            <a:t>JPA is an open-source API. </a:t>
          </a:r>
        </a:p>
      </dgm:t>
    </dgm:pt>
    <dgm:pt modelId="{AC654BF7-4E66-49F2-844A-86BD2BAF66E1}" type="parTrans" cxnId="{8C59B844-BE5D-4D5C-992F-75917C9E5904}">
      <dgm:prSet/>
      <dgm:spPr/>
      <dgm:t>
        <a:bodyPr/>
        <a:lstStyle/>
        <a:p>
          <a:endParaRPr lang="en-IN"/>
        </a:p>
      </dgm:t>
    </dgm:pt>
    <dgm:pt modelId="{DE8389FF-AC86-42E7-B9AF-55FFB16B00E2}" type="sibTrans" cxnId="{8C59B844-BE5D-4D5C-992F-75917C9E5904}">
      <dgm:prSet/>
      <dgm:spPr/>
      <dgm:t>
        <a:bodyPr/>
        <a:lstStyle/>
        <a:p>
          <a:endParaRPr lang="en-IN"/>
        </a:p>
      </dgm:t>
    </dgm:pt>
    <dgm:pt modelId="{4D4C309D-8380-47B6-8453-50925A81E72F}">
      <dgm:prSet/>
      <dgm:spPr/>
      <dgm:t>
        <a:bodyPr/>
        <a:lstStyle/>
        <a:p>
          <a:pPr rtl="0"/>
          <a:r>
            <a:rPr lang="en-IN"/>
            <a:t>There is various enterprises vendor such as Eclipse, RedHat, Oracle, etc. that provides new products by adding the JPA in them. </a:t>
          </a:r>
        </a:p>
      </dgm:t>
    </dgm:pt>
    <dgm:pt modelId="{B30F871E-A896-4C57-AC8A-93157E50220B}" type="parTrans" cxnId="{D23F9D3D-589B-45C3-908B-394267FADE85}">
      <dgm:prSet/>
      <dgm:spPr/>
      <dgm:t>
        <a:bodyPr/>
        <a:lstStyle/>
        <a:p>
          <a:endParaRPr lang="en-IN"/>
        </a:p>
      </dgm:t>
    </dgm:pt>
    <dgm:pt modelId="{1C7F5B5C-0FD5-4162-BDB9-42C81E1153F9}" type="sibTrans" cxnId="{D23F9D3D-589B-45C3-908B-394267FADE85}">
      <dgm:prSet/>
      <dgm:spPr/>
      <dgm:t>
        <a:bodyPr/>
        <a:lstStyle/>
        <a:p>
          <a:endParaRPr lang="en-IN"/>
        </a:p>
      </dgm:t>
    </dgm:pt>
    <dgm:pt modelId="{B81CBB3E-F52D-473C-85DE-74E27E628460}">
      <dgm:prSet/>
      <dgm:spPr/>
      <dgm:t>
        <a:bodyPr/>
        <a:lstStyle/>
        <a:p>
          <a:pPr rtl="0"/>
          <a:r>
            <a:rPr lang="en-IN"/>
            <a:t>There are some popular JPA implementations frameworks such as :</a:t>
          </a:r>
        </a:p>
      </dgm:t>
    </dgm:pt>
    <dgm:pt modelId="{BBADDEC7-1CF9-4E28-9901-15ED6E78E472}" type="parTrans" cxnId="{A76E26A4-7E8B-440A-9656-46A02382721B}">
      <dgm:prSet/>
      <dgm:spPr/>
      <dgm:t>
        <a:bodyPr/>
        <a:lstStyle/>
        <a:p>
          <a:endParaRPr lang="en-IN"/>
        </a:p>
      </dgm:t>
    </dgm:pt>
    <dgm:pt modelId="{F1ED6530-40F2-4383-B4CD-6DD542E44715}" type="sibTrans" cxnId="{A76E26A4-7E8B-440A-9656-46A02382721B}">
      <dgm:prSet/>
      <dgm:spPr/>
      <dgm:t>
        <a:bodyPr/>
        <a:lstStyle/>
        <a:p>
          <a:endParaRPr lang="en-IN"/>
        </a:p>
      </dgm:t>
    </dgm:pt>
    <dgm:pt modelId="{15C9FDA5-67F7-4FE5-94F1-89F33D318032}">
      <dgm:prSet/>
      <dgm:spPr/>
      <dgm:t>
        <a:bodyPr/>
        <a:lstStyle/>
        <a:p>
          <a:pPr rtl="0"/>
          <a:r>
            <a:rPr lang="en-IN" b="1"/>
            <a:t>Hibernate, EclipseLink, DataNucleus,</a:t>
          </a:r>
          <a:r>
            <a:rPr lang="en-IN"/>
            <a:t> etc. </a:t>
          </a:r>
        </a:p>
      </dgm:t>
    </dgm:pt>
    <dgm:pt modelId="{8099C454-4B20-4C5B-A03E-9AF971AA5D8B}" type="parTrans" cxnId="{ED24597D-954B-4168-81A4-79AFBDDE884F}">
      <dgm:prSet/>
      <dgm:spPr/>
      <dgm:t>
        <a:bodyPr/>
        <a:lstStyle/>
        <a:p>
          <a:endParaRPr lang="en-IN"/>
        </a:p>
      </dgm:t>
    </dgm:pt>
    <dgm:pt modelId="{1BE73494-76F6-4462-8EEF-B4405BECFEFF}" type="sibTrans" cxnId="{ED24597D-954B-4168-81A4-79AFBDDE884F}">
      <dgm:prSet/>
      <dgm:spPr/>
      <dgm:t>
        <a:bodyPr/>
        <a:lstStyle/>
        <a:p>
          <a:endParaRPr lang="en-IN"/>
        </a:p>
      </dgm:t>
    </dgm:pt>
    <dgm:pt modelId="{817DE036-6C02-4279-B4AC-AE6215CC5945}">
      <dgm:prSet/>
      <dgm:spPr/>
      <dgm:t>
        <a:bodyPr/>
        <a:lstStyle/>
        <a:p>
          <a:pPr rtl="0"/>
          <a:r>
            <a:rPr lang="en-IN"/>
            <a:t>It is also known as </a:t>
          </a:r>
          <a:r>
            <a:rPr lang="en-IN" b="1"/>
            <a:t>Object-Relation Mapping</a:t>
          </a:r>
          <a:r>
            <a:rPr lang="en-IN"/>
            <a:t> (ORM) tool.</a:t>
          </a:r>
        </a:p>
      </dgm:t>
    </dgm:pt>
    <dgm:pt modelId="{946D4295-4C33-4916-B80B-FEE965B8BB8A}" type="parTrans" cxnId="{C6242286-FE7C-4D80-8A1F-2FBF532DA8C9}">
      <dgm:prSet/>
      <dgm:spPr/>
      <dgm:t>
        <a:bodyPr/>
        <a:lstStyle/>
        <a:p>
          <a:endParaRPr lang="en-IN"/>
        </a:p>
      </dgm:t>
    </dgm:pt>
    <dgm:pt modelId="{A5CC7594-CFE2-4EDB-ABC9-FE110046998E}" type="sibTrans" cxnId="{C6242286-FE7C-4D80-8A1F-2FBF532DA8C9}">
      <dgm:prSet/>
      <dgm:spPr/>
      <dgm:t>
        <a:bodyPr/>
        <a:lstStyle/>
        <a:p>
          <a:endParaRPr lang="en-IN"/>
        </a:p>
      </dgm:t>
    </dgm:pt>
    <dgm:pt modelId="{08BC4503-C5D5-466A-82A5-429A6CE39262}" type="pres">
      <dgm:prSet presAssocID="{06E6C053-46AB-4B34-BD19-DCC16017F258}" presName="linear" presStyleCnt="0">
        <dgm:presLayoutVars>
          <dgm:animLvl val="lvl"/>
          <dgm:resizeHandles val="exact"/>
        </dgm:presLayoutVars>
      </dgm:prSet>
      <dgm:spPr/>
    </dgm:pt>
    <dgm:pt modelId="{456BFB87-5310-49D5-A253-4E04DBDD91A0}" type="pres">
      <dgm:prSet presAssocID="{11171E3A-A8A9-4679-9C70-7703E7E5BC48}" presName="parentText" presStyleLbl="node1" presStyleIdx="0" presStyleCnt="4">
        <dgm:presLayoutVars>
          <dgm:chMax val="0"/>
          <dgm:bulletEnabled val="1"/>
        </dgm:presLayoutVars>
      </dgm:prSet>
      <dgm:spPr/>
    </dgm:pt>
    <dgm:pt modelId="{19144236-9843-4458-8115-529A139277AD}" type="pres">
      <dgm:prSet presAssocID="{DE8389FF-AC86-42E7-B9AF-55FFB16B00E2}" presName="spacer" presStyleCnt="0"/>
      <dgm:spPr/>
    </dgm:pt>
    <dgm:pt modelId="{7C70F51C-AE61-4812-A84C-44B0901C0B6F}" type="pres">
      <dgm:prSet presAssocID="{4D4C309D-8380-47B6-8453-50925A81E72F}" presName="parentText" presStyleLbl="node1" presStyleIdx="1" presStyleCnt="4">
        <dgm:presLayoutVars>
          <dgm:chMax val="0"/>
          <dgm:bulletEnabled val="1"/>
        </dgm:presLayoutVars>
      </dgm:prSet>
      <dgm:spPr/>
    </dgm:pt>
    <dgm:pt modelId="{36FCE77E-2C95-4DDA-BF2D-D5777BFC65E4}" type="pres">
      <dgm:prSet presAssocID="{1C7F5B5C-0FD5-4162-BDB9-42C81E1153F9}" presName="spacer" presStyleCnt="0"/>
      <dgm:spPr/>
    </dgm:pt>
    <dgm:pt modelId="{939C16DA-9FBE-4023-8C06-66371441A5DA}" type="pres">
      <dgm:prSet presAssocID="{B81CBB3E-F52D-473C-85DE-74E27E628460}" presName="parentText" presStyleLbl="node1" presStyleIdx="2" presStyleCnt="4">
        <dgm:presLayoutVars>
          <dgm:chMax val="0"/>
          <dgm:bulletEnabled val="1"/>
        </dgm:presLayoutVars>
      </dgm:prSet>
      <dgm:spPr/>
    </dgm:pt>
    <dgm:pt modelId="{39B30D1D-E8F1-4A26-92D0-C6E492A80848}" type="pres">
      <dgm:prSet presAssocID="{B81CBB3E-F52D-473C-85DE-74E27E628460}" presName="childText" presStyleLbl="revTx" presStyleIdx="0" presStyleCnt="1">
        <dgm:presLayoutVars>
          <dgm:bulletEnabled val="1"/>
        </dgm:presLayoutVars>
      </dgm:prSet>
      <dgm:spPr/>
    </dgm:pt>
    <dgm:pt modelId="{CF197DE6-74A3-4572-A508-77A4AD5502E0}" type="pres">
      <dgm:prSet presAssocID="{817DE036-6C02-4279-B4AC-AE6215CC5945}" presName="parentText" presStyleLbl="node1" presStyleIdx="3" presStyleCnt="4">
        <dgm:presLayoutVars>
          <dgm:chMax val="0"/>
          <dgm:bulletEnabled val="1"/>
        </dgm:presLayoutVars>
      </dgm:prSet>
      <dgm:spPr/>
    </dgm:pt>
  </dgm:ptLst>
  <dgm:cxnLst>
    <dgm:cxn modelId="{50F8CA15-4CE3-476B-B1DE-CC04D41DF8F6}" type="presOf" srcId="{4D4C309D-8380-47B6-8453-50925A81E72F}" destId="{7C70F51C-AE61-4812-A84C-44B0901C0B6F}" srcOrd="0" destOrd="0" presId="urn:microsoft.com/office/officeart/2005/8/layout/vList2"/>
    <dgm:cxn modelId="{D23F9D3D-589B-45C3-908B-394267FADE85}" srcId="{06E6C053-46AB-4B34-BD19-DCC16017F258}" destId="{4D4C309D-8380-47B6-8453-50925A81E72F}" srcOrd="1" destOrd="0" parTransId="{B30F871E-A896-4C57-AC8A-93157E50220B}" sibTransId="{1C7F5B5C-0FD5-4162-BDB9-42C81E1153F9}"/>
    <dgm:cxn modelId="{C8141162-ABDB-435C-949B-38D9BE4AD639}" type="presOf" srcId="{15C9FDA5-67F7-4FE5-94F1-89F33D318032}" destId="{39B30D1D-E8F1-4A26-92D0-C6E492A80848}" srcOrd="0" destOrd="0" presId="urn:microsoft.com/office/officeart/2005/8/layout/vList2"/>
    <dgm:cxn modelId="{8C59B844-BE5D-4D5C-992F-75917C9E5904}" srcId="{06E6C053-46AB-4B34-BD19-DCC16017F258}" destId="{11171E3A-A8A9-4679-9C70-7703E7E5BC48}" srcOrd="0" destOrd="0" parTransId="{AC654BF7-4E66-49F2-844A-86BD2BAF66E1}" sibTransId="{DE8389FF-AC86-42E7-B9AF-55FFB16B00E2}"/>
    <dgm:cxn modelId="{ED24597D-954B-4168-81A4-79AFBDDE884F}" srcId="{B81CBB3E-F52D-473C-85DE-74E27E628460}" destId="{15C9FDA5-67F7-4FE5-94F1-89F33D318032}" srcOrd="0" destOrd="0" parTransId="{8099C454-4B20-4C5B-A03E-9AF971AA5D8B}" sibTransId="{1BE73494-76F6-4462-8EEF-B4405BECFEFF}"/>
    <dgm:cxn modelId="{C6242286-FE7C-4D80-8A1F-2FBF532DA8C9}" srcId="{06E6C053-46AB-4B34-BD19-DCC16017F258}" destId="{817DE036-6C02-4279-B4AC-AE6215CC5945}" srcOrd="3" destOrd="0" parTransId="{946D4295-4C33-4916-B80B-FEE965B8BB8A}" sibTransId="{A5CC7594-CFE2-4EDB-ABC9-FE110046998E}"/>
    <dgm:cxn modelId="{01A5388A-5268-4E9A-BE0A-BAB169DCEEED}" type="presOf" srcId="{06E6C053-46AB-4B34-BD19-DCC16017F258}" destId="{08BC4503-C5D5-466A-82A5-429A6CE39262}" srcOrd="0" destOrd="0" presId="urn:microsoft.com/office/officeart/2005/8/layout/vList2"/>
    <dgm:cxn modelId="{3788B497-9E0A-402C-A38E-7015AFB61EF7}" type="presOf" srcId="{11171E3A-A8A9-4679-9C70-7703E7E5BC48}" destId="{456BFB87-5310-49D5-A253-4E04DBDD91A0}" srcOrd="0" destOrd="0" presId="urn:microsoft.com/office/officeart/2005/8/layout/vList2"/>
    <dgm:cxn modelId="{A76E26A4-7E8B-440A-9656-46A02382721B}" srcId="{06E6C053-46AB-4B34-BD19-DCC16017F258}" destId="{B81CBB3E-F52D-473C-85DE-74E27E628460}" srcOrd="2" destOrd="0" parTransId="{BBADDEC7-1CF9-4E28-9901-15ED6E78E472}" sibTransId="{F1ED6530-40F2-4383-B4CD-6DD542E44715}"/>
    <dgm:cxn modelId="{9A222BAA-837E-4377-9C1E-011E67F9DE72}" type="presOf" srcId="{817DE036-6C02-4279-B4AC-AE6215CC5945}" destId="{CF197DE6-74A3-4572-A508-77A4AD5502E0}" srcOrd="0" destOrd="0" presId="urn:microsoft.com/office/officeart/2005/8/layout/vList2"/>
    <dgm:cxn modelId="{92A7C2DB-D013-4164-82BB-806C3585F36C}" type="presOf" srcId="{B81CBB3E-F52D-473C-85DE-74E27E628460}" destId="{939C16DA-9FBE-4023-8C06-66371441A5DA}" srcOrd="0" destOrd="0" presId="urn:microsoft.com/office/officeart/2005/8/layout/vList2"/>
    <dgm:cxn modelId="{56032285-B6AC-4D6C-8951-90CBB8757E57}" type="presParOf" srcId="{08BC4503-C5D5-466A-82A5-429A6CE39262}" destId="{456BFB87-5310-49D5-A253-4E04DBDD91A0}" srcOrd="0" destOrd="0" presId="urn:microsoft.com/office/officeart/2005/8/layout/vList2"/>
    <dgm:cxn modelId="{4FB1EE47-19C4-4802-9B2A-AE17F57C8C1A}" type="presParOf" srcId="{08BC4503-C5D5-466A-82A5-429A6CE39262}" destId="{19144236-9843-4458-8115-529A139277AD}" srcOrd="1" destOrd="0" presId="urn:microsoft.com/office/officeart/2005/8/layout/vList2"/>
    <dgm:cxn modelId="{E2F79B05-3ADB-4385-9C0B-3706F7C9932F}" type="presParOf" srcId="{08BC4503-C5D5-466A-82A5-429A6CE39262}" destId="{7C70F51C-AE61-4812-A84C-44B0901C0B6F}" srcOrd="2" destOrd="0" presId="urn:microsoft.com/office/officeart/2005/8/layout/vList2"/>
    <dgm:cxn modelId="{A5C0D3B3-7B3A-409C-9292-94038FC66C55}" type="presParOf" srcId="{08BC4503-C5D5-466A-82A5-429A6CE39262}" destId="{36FCE77E-2C95-4DDA-BF2D-D5777BFC65E4}" srcOrd="3" destOrd="0" presId="urn:microsoft.com/office/officeart/2005/8/layout/vList2"/>
    <dgm:cxn modelId="{6DA33BEB-45C2-4A57-845A-FD0AEEEFCF0A}" type="presParOf" srcId="{08BC4503-C5D5-466A-82A5-429A6CE39262}" destId="{939C16DA-9FBE-4023-8C06-66371441A5DA}" srcOrd="4" destOrd="0" presId="urn:microsoft.com/office/officeart/2005/8/layout/vList2"/>
    <dgm:cxn modelId="{EB82E78C-9E0B-46FD-B554-8D73B438E9F0}" type="presParOf" srcId="{08BC4503-C5D5-466A-82A5-429A6CE39262}" destId="{39B30D1D-E8F1-4A26-92D0-C6E492A80848}" srcOrd="5" destOrd="0" presId="urn:microsoft.com/office/officeart/2005/8/layout/vList2"/>
    <dgm:cxn modelId="{694DDE2E-B019-4E50-85D2-4FB8593BC495}" type="presParOf" srcId="{08BC4503-C5D5-466A-82A5-429A6CE39262}" destId="{CF197DE6-74A3-4572-A508-77A4AD5502E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C7D8CB-40E3-4EBB-BC3A-5A11547A6D0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54263993-64C4-47A3-87E9-24E0C544CC48}">
      <dgm:prSet/>
      <dgm:spPr/>
      <dgm:t>
        <a:bodyPr/>
        <a:lstStyle/>
        <a:p>
          <a:pPr rtl="0"/>
          <a:r>
            <a:rPr lang="en-IN"/>
            <a:t>Spring Boot provides default database configurations when it scans Spring Data JPA in classpath. </a:t>
          </a:r>
        </a:p>
      </dgm:t>
    </dgm:pt>
    <dgm:pt modelId="{C3656716-70CD-486B-B89E-4D0CD3D13D44}" type="parTrans" cxnId="{68FCC1D8-C00D-4E7D-91A0-800A157DC590}">
      <dgm:prSet/>
      <dgm:spPr/>
      <dgm:t>
        <a:bodyPr/>
        <a:lstStyle/>
        <a:p>
          <a:endParaRPr lang="en-IN"/>
        </a:p>
      </dgm:t>
    </dgm:pt>
    <dgm:pt modelId="{8C559B6B-BE4D-414D-9090-56AD2269B82F}" type="sibTrans" cxnId="{68FCC1D8-C00D-4E7D-91A0-800A157DC590}">
      <dgm:prSet/>
      <dgm:spPr/>
      <dgm:t>
        <a:bodyPr/>
        <a:lstStyle/>
        <a:p>
          <a:endParaRPr lang="en-IN"/>
        </a:p>
      </dgm:t>
    </dgm:pt>
    <dgm:pt modelId="{B1BB57A9-9A5C-4E77-B808-97B3F4A3F0A9}">
      <dgm:prSet/>
      <dgm:spPr/>
      <dgm:t>
        <a:bodyPr/>
        <a:lstStyle/>
        <a:p>
          <a:pPr rtl="0"/>
          <a:r>
            <a:rPr lang="en-IN"/>
            <a:t>Spring boot uses spring-boot-starter-data-jpa starter to configure spring JPA.</a:t>
          </a:r>
        </a:p>
      </dgm:t>
    </dgm:pt>
    <dgm:pt modelId="{85792255-FA3C-4E4E-B6EF-8DD5BEA4B65C}" type="parTrans" cxnId="{954CBA93-204B-4182-85B1-CF52A6F0C35E}">
      <dgm:prSet/>
      <dgm:spPr/>
      <dgm:t>
        <a:bodyPr/>
        <a:lstStyle/>
        <a:p>
          <a:endParaRPr lang="en-IN"/>
        </a:p>
      </dgm:t>
    </dgm:pt>
    <dgm:pt modelId="{4E37763D-124A-4A05-B880-F28A5768CE56}" type="sibTrans" cxnId="{954CBA93-204B-4182-85B1-CF52A6F0C35E}">
      <dgm:prSet/>
      <dgm:spPr/>
      <dgm:t>
        <a:bodyPr/>
        <a:lstStyle/>
        <a:p>
          <a:endParaRPr lang="en-IN"/>
        </a:p>
      </dgm:t>
    </dgm:pt>
    <dgm:pt modelId="{966D1369-DC7C-45F1-A374-CE1598597118}">
      <dgm:prSet/>
      <dgm:spPr/>
      <dgm:t>
        <a:bodyPr/>
        <a:lstStyle/>
        <a:p>
          <a:pPr rtl="0"/>
          <a:r>
            <a:rPr lang="en-IN"/>
            <a:t>For data source we need to configure data source properties starting with spring.datasource.* in application.properties. </a:t>
          </a:r>
        </a:p>
      </dgm:t>
    </dgm:pt>
    <dgm:pt modelId="{4A767361-5D3D-47E8-936D-65C15BFCD913}" type="parTrans" cxnId="{0A96A40A-545E-4F2C-A5DD-4C08A53C260B}">
      <dgm:prSet/>
      <dgm:spPr/>
      <dgm:t>
        <a:bodyPr/>
        <a:lstStyle/>
        <a:p>
          <a:endParaRPr lang="en-IN"/>
        </a:p>
      </dgm:t>
    </dgm:pt>
    <dgm:pt modelId="{70E1A6D5-E411-40E2-8576-C2627E4D5EAA}" type="sibTrans" cxnId="{0A96A40A-545E-4F2C-A5DD-4C08A53C260B}">
      <dgm:prSet/>
      <dgm:spPr/>
      <dgm:t>
        <a:bodyPr/>
        <a:lstStyle/>
        <a:p>
          <a:endParaRPr lang="en-IN"/>
        </a:p>
      </dgm:t>
    </dgm:pt>
    <dgm:pt modelId="{10B57C2B-A696-4EC2-80AB-90BD276500C3}" type="pres">
      <dgm:prSet presAssocID="{52C7D8CB-40E3-4EBB-BC3A-5A11547A6D02}" presName="linear" presStyleCnt="0">
        <dgm:presLayoutVars>
          <dgm:animLvl val="lvl"/>
          <dgm:resizeHandles val="exact"/>
        </dgm:presLayoutVars>
      </dgm:prSet>
      <dgm:spPr/>
    </dgm:pt>
    <dgm:pt modelId="{A7AA6D40-C4A1-4BB8-93D2-ED17BF7BA271}" type="pres">
      <dgm:prSet presAssocID="{54263993-64C4-47A3-87E9-24E0C544CC48}" presName="parentText" presStyleLbl="node1" presStyleIdx="0" presStyleCnt="3">
        <dgm:presLayoutVars>
          <dgm:chMax val="0"/>
          <dgm:bulletEnabled val="1"/>
        </dgm:presLayoutVars>
      </dgm:prSet>
      <dgm:spPr/>
    </dgm:pt>
    <dgm:pt modelId="{77D0FDF7-7E17-4B65-9D6C-E449B23E1AE9}" type="pres">
      <dgm:prSet presAssocID="{8C559B6B-BE4D-414D-9090-56AD2269B82F}" presName="spacer" presStyleCnt="0"/>
      <dgm:spPr/>
    </dgm:pt>
    <dgm:pt modelId="{E68F5753-D4B7-490B-A241-EA8125051157}" type="pres">
      <dgm:prSet presAssocID="{B1BB57A9-9A5C-4E77-B808-97B3F4A3F0A9}" presName="parentText" presStyleLbl="node1" presStyleIdx="1" presStyleCnt="3">
        <dgm:presLayoutVars>
          <dgm:chMax val="0"/>
          <dgm:bulletEnabled val="1"/>
        </dgm:presLayoutVars>
      </dgm:prSet>
      <dgm:spPr/>
    </dgm:pt>
    <dgm:pt modelId="{39886BC2-5693-42E2-B880-250CDA498B44}" type="pres">
      <dgm:prSet presAssocID="{4E37763D-124A-4A05-B880-F28A5768CE56}" presName="spacer" presStyleCnt="0"/>
      <dgm:spPr/>
    </dgm:pt>
    <dgm:pt modelId="{4E394AE0-1D63-4B63-BDC6-730497A2C51C}" type="pres">
      <dgm:prSet presAssocID="{966D1369-DC7C-45F1-A374-CE1598597118}" presName="parentText" presStyleLbl="node1" presStyleIdx="2" presStyleCnt="3">
        <dgm:presLayoutVars>
          <dgm:chMax val="0"/>
          <dgm:bulletEnabled val="1"/>
        </dgm:presLayoutVars>
      </dgm:prSet>
      <dgm:spPr/>
    </dgm:pt>
  </dgm:ptLst>
  <dgm:cxnLst>
    <dgm:cxn modelId="{0A96A40A-545E-4F2C-A5DD-4C08A53C260B}" srcId="{52C7D8CB-40E3-4EBB-BC3A-5A11547A6D02}" destId="{966D1369-DC7C-45F1-A374-CE1598597118}" srcOrd="2" destOrd="0" parTransId="{4A767361-5D3D-47E8-936D-65C15BFCD913}" sibTransId="{70E1A6D5-E411-40E2-8576-C2627E4D5EAA}"/>
    <dgm:cxn modelId="{4889DA31-8252-4282-AB64-8F539A43C48D}" type="presOf" srcId="{52C7D8CB-40E3-4EBB-BC3A-5A11547A6D02}" destId="{10B57C2B-A696-4EC2-80AB-90BD276500C3}" srcOrd="0" destOrd="0" presId="urn:microsoft.com/office/officeart/2005/8/layout/vList2"/>
    <dgm:cxn modelId="{04AB1864-0EA8-4C35-B8A6-EFFFAC8EC2B3}" type="presOf" srcId="{54263993-64C4-47A3-87E9-24E0C544CC48}" destId="{A7AA6D40-C4A1-4BB8-93D2-ED17BF7BA271}" srcOrd="0" destOrd="0" presId="urn:microsoft.com/office/officeart/2005/8/layout/vList2"/>
    <dgm:cxn modelId="{13334C83-E303-44F0-A5DF-50CEF13956FB}" type="presOf" srcId="{966D1369-DC7C-45F1-A374-CE1598597118}" destId="{4E394AE0-1D63-4B63-BDC6-730497A2C51C}" srcOrd="0" destOrd="0" presId="urn:microsoft.com/office/officeart/2005/8/layout/vList2"/>
    <dgm:cxn modelId="{954CBA93-204B-4182-85B1-CF52A6F0C35E}" srcId="{52C7D8CB-40E3-4EBB-BC3A-5A11547A6D02}" destId="{B1BB57A9-9A5C-4E77-B808-97B3F4A3F0A9}" srcOrd="1" destOrd="0" parTransId="{85792255-FA3C-4E4E-B6EF-8DD5BEA4B65C}" sibTransId="{4E37763D-124A-4A05-B880-F28A5768CE56}"/>
    <dgm:cxn modelId="{4C596A9B-E134-47CC-A868-2881F26BA574}" type="presOf" srcId="{B1BB57A9-9A5C-4E77-B808-97B3F4A3F0A9}" destId="{E68F5753-D4B7-490B-A241-EA8125051157}" srcOrd="0" destOrd="0" presId="urn:microsoft.com/office/officeart/2005/8/layout/vList2"/>
    <dgm:cxn modelId="{68FCC1D8-C00D-4E7D-91A0-800A157DC590}" srcId="{52C7D8CB-40E3-4EBB-BC3A-5A11547A6D02}" destId="{54263993-64C4-47A3-87E9-24E0C544CC48}" srcOrd="0" destOrd="0" parTransId="{C3656716-70CD-486B-B89E-4D0CD3D13D44}" sibTransId="{8C559B6B-BE4D-414D-9090-56AD2269B82F}"/>
    <dgm:cxn modelId="{4DC4B814-2A49-4C88-BB43-4D43B41CCB47}" type="presParOf" srcId="{10B57C2B-A696-4EC2-80AB-90BD276500C3}" destId="{A7AA6D40-C4A1-4BB8-93D2-ED17BF7BA271}" srcOrd="0" destOrd="0" presId="urn:microsoft.com/office/officeart/2005/8/layout/vList2"/>
    <dgm:cxn modelId="{6C16D55C-BE64-435D-A41C-EC410CDF74BD}" type="presParOf" srcId="{10B57C2B-A696-4EC2-80AB-90BD276500C3}" destId="{77D0FDF7-7E17-4B65-9D6C-E449B23E1AE9}" srcOrd="1" destOrd="0" presId="urn:microsoft.com/office/officeart/2005/8/layout/vList2"/>
    <dgm:cxn modelId="{209543BD-2691-4CAE-99DB-FACD15742BE4}" type="presParOf" srcId="{10B57C2B-A696-4EC2-80AB-90BD276500C3}" destId="{E68F5753-D4B7-490B-A241-EA8125051157}" srcOrd="2" destOrd="0" presId="urn:microsoft.com/office/officeart/2005/8/layout/vList2"/>
    <dgm:cxn modelId="{20CF6A6D-9D85-414E-95BC-4214F38C9AE4}" type="presParOf" srcId="{10B57C2B-A696-4EC2-80AB-90BD276500C3}" destId="{39886BC2-5693-42E2-B880-250CDA498B44}" srcOrd="3" destOrd="0" presId="urn:microsoft.com/office/officeart/2005/8/layout/vList2"/>
    <dgm:cxn modelId="{440157CA-1718-4D84-B953-AE738A9336FC}" type="presParOf" srcId="{10B57C2B-A696-4EC2-80AB-90BD276500C3}" destId="{4E394AE0-1D63-4B63-BDC6-730497A2C51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8C883FD-A2F3-406F-8C84-952839798E58}"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IN"/>
        </a:p>
      </dgm:t>
    </dgm:pt>
    <dgm:pt modelId="{67494B92-9340-451D-90E5-63A8DDBE4530}">
      <dgm:prSet/>
      <dgm:spPr/>
      <dgm:t>
        <a:bodyPr/>
        <a:lstStyle/>
        <a:p>
          <a:pPr rtl="0"/>
          <a:r>
            <a:rPr lang="en-IN" dirty="0"/>
            <a:t>Database connection pooling is a method used to keep database connections open so they can be reused by others.</a:t>
          </a:r>
        </a:p>
      </dgm:t>
    </dgm:pt>
    <dgm:pt modelId="{7245178C-B24C-424B-8555-944A59654A82}" type="parTrans" cxnId="{A994C4B4-D8AF-4882-81CB-BD04F8BC927C}">
      <dgm:prSet/>
      <dgm:spPr/>
      <dgm:t>
        <a:bodyPr/>
        <a:lstStyle/>
        <a:p>
          <a:endParaRPr lang="en-IN"/>
        </a:p>
      </dgm:t>
    </dgm:pt>
    <dgm:pt modelId="{3038D7A7-6523-4312-8714-6B7228B1D243}" type="sibTrans" cxnId="{A994C4B4-D8AF-4882-81CB-BD04F8BC927C}">
      <dgm:prSet/>
      <dgm:spPr/>
      <dgm:t>
        <a:bodyPr/>
        <a:lstStyle/>
        <a:p>
          <a:endParaRPr lang="en-IN"/>
        </a:p>
      </dgm:t>
    </dgm:pt>
    <dgm:pt modelId="{86CC039E-8F4E-4626-8023-FF389DA1B8C8}">
      <dgm:prSet/>
      <dgm:spPr/>
      <dgm:t>
        <a:bodyPr/>
        <a:lstStyle/>
        <a:p>
          <a:pPr rtl="0"/>
          <a:r>
            <a:rPr lang="en-IN"/>
            <a:t>Typically, opening a database connection is an expensive operation, especially if the database is remote. </a:t>
          </a:r>
        </a:p>
      </dgm:t>
    </dgm:pt>
    <dgm:pt modelId="{CD568D74-71B0-490D-81FC-2F621FA08D81}" type="parTrans" cxnId="{0BD81162-88A5-42CA-91CE-3FE6C2FE107B}">
      <dgm:prSet/>
      <dgm:spPr/>
      <dgm:t>
        <a:bodyPr/>
        <a:lstStyle/>
        <a:p>
          <a:endParaRPr lang="en-IN"/>
        </a:p>
      </dgm:t>
    </dgm:pt>
    <dgm:pt modelId="{30F4856A-9FC7-4582-A140-F011BE6F1703}" type="sibTrans" cxnId="{0BD81162-88A5-42CA-91CE-3FE6C2FE107B}">
      <dgm:prSet/>
      <dgm:spPr/>
      <dgm:t>
        <a:bodyPr/>
        <a:lstStyle/>
        <a:p>
          <a:endParaRPr lang="en-IN"/>
        </a:p>
      </dgm:t>
    </dgm:pt>
    <dgm:pt modelId="{58376DA7-731B-438A-BDA0-1A636B11D98B}">
      <dgm:prSet/>
      <dgm:spPr/>
      <dgm:t>
        <a:bodyPr/>
        <a:lstStyle/>
        <a:p>
          <a:pPr rtl="0"/>
          <a:r>
            <a:rPr lang="en-IN"/>
            <a:t>You have to open up network sessions, authenticate, have authorisation checked, and so on. </a:t>
          </a:r>
        </a:p>
      </dgm:t>
    </dgm:pt>
    <dgm:pt modelId="{213AC13C-6E96-442D-8AEB-E55E8E69DF03}" type="parTrans" cxnId="{463AB5D8-04EE-445E-B8B0-753E01281609}">
      <dgm:prSet/>
      <dgm:spPr/>
      <dgm:t>
        <a:bodyPr/>
        <a:lstStyle/>
        <a:p>
          <a:endParaRPr lang="en-IN"/>
        </a:p>
      </dgm:t>
    </dgm:pt>
    <dgm:pt modelId="{2ECA7067-FC83-44ED-A882-411CFDAE77D5}" type="sibTrans" cxnId="{463AB5D8-04EE-445E-B8B0-753E01281609}">
      <dgm:prSet/>
      <dgm:spPr/>
      <dgm:t>
        <a:bodyPr/>
        <a:lstStyle/>
        <a:p>
          <a:endParaRPr lang="en-IN"/>
        </a:p>
      </dgm:t>
    </dgm:pt>
    <dgm:pt modelId="{E8665928-655A-43AD-9053-1336B703AF31}">
      <dgm:prSet/>
      <dgm:spPr/>
      <dgm:t>
        <a:bodyPr/>
        <a:lstStyle/>
        <a:p>
          <a:pPr rtl="0"/>
          <a:r>
            <a:rPr lang="en-IN"/>
            <a:t>Pooling keeps the connections active so that, when a connection is later requested, one of the active ones is used in preference to having to create another one.</a:t>
          </a:r>
        </a:p>
      </dgm:t>
    </dgm:pt>
    <dgm:pt modelId="{A080AC3A-CEA7-409A-B5AF-0C26966D3A2B}" type="parTrans" cxnId="{C8DCA2C5-A56F-45CC-8018-8BEC1C4FD94A}">
      <dgm:prSet/>
      <dgm:spPr/>
      <dgm:t>
        <a:bodyPr/>
        <a:lstStyle/>
        <a:p>
          <a:endParaRPr lang="en-IN"/>
        </a:p>
      </dgm:t>
    </dgm:pt>
    <dgm:pt modelId="{D80EFDB9-9339-4428-908E-DC00136DD777}" type="sibTrans" cxnId="{C8DCA2C5-A56F-45CC-8018-8BEC1C4FD94A}">
      <dgm:prSet/>
      <dgm:spPr/>
      <dgm:t>
        <a:bodyPr/>
        <a:lstStyle/>
        <a:p>
          <a:endParaRPr lang="en-IN"/>
        </a:p>
      </dgm:t>
    </dgm:pt>
    <dgm:pt modelId="{289FA0F2-8EF5-44E0-BD4A-261ACDBA0CF2}" type="pres">
      <dgm:prSet presAssocID="{F8C883FD-A2F3-406F-8C84-952839798E58}" presName="linear" presStyleCnt="0">
        <dgm:presLayoutVars>
          <dgm:animLvl val="lvl"/>
          <dgm:resizeHandles val="exact"/>
        </dgm:presLayoutVars>
      </dgm:prSet>
      <dgm:spPr/>
    </dgm:pt>
    <dgm:pt modelId="{30AEC846-6F1C-4A75-8F38-734A1A9D0385}" type="pres">
      <dgm:prSet presAssocID="{67494B92-9340-451D-90E5-63A8DDBE4530}" presName="parentText" presStyleLbl="node1" presStyleIdx="0" presStyleCnt="4">
        <dgm:presLayoutVars>
          <dgm:chMax val="0"/>
          <dgm:bulletEnabled val="1"/>
        </dgm:presLayoutVars>
      </dgm:prSet>
      <dgm:spPr/>
    </dgm:pt>
    <dgm:pt modelId="{090528FD-E399-4525-8E83-6932CB2A15F6}" type="pres">
      <dgm:prSet presAssocID="{3038D7A7-6523-4312-8714-6B7228B1D243}" presName="spacer" presStyleCnt="0"/>
      <dgm:spPr/>
    </dgm:pt>
    <dgm:pt modelId="{BB246F9C-DD3A-470E-80CB-409FC7486369}" type="pres">
      <dgm:prSet presAssocID="{86CC039E-8F4E-4626-8023-FF389DA1B8C8}" presName="parentText" presStyleLbl="node1" presStyleIdx="1" presStyleCnt="4">
        <dgm:presLayoutVars>
          <dgm:chMax val="0"/>
          <dgm:bulletEnabled val="1"/>
        </dgm:presLayoutVars>
      </dgm:prSet>
      <dgm:spPr/>
    </dgm:pt>
    <dgm:pt modelId="{B4578456-0DAD-4963-89E2-63BDF49087EE}" type="pres">
      <dgm:prSet presAssocID="{30F4856A-9FC7-4582-A140-F011BE6F1703}" presName="spacer" presStyleCnt="0"/>
      <dgm:spPr/>
    </dgm:pt>
    <dgm:pt modelId="{43B17877-756F-443D-A072-488529D2ADB6}" type="pres">
      <dgm:prSet presAssocID="{58376DA7-731B-438A-BDA0-1A636B11D98B}" presName="parentText" presStyleLbl="node1" presStyleIdx="2" presStyleCnt="4">
        <dgm:presLayoutVars>
          <dgm:chMax val="0"/>
          <dgm:bulletEnabled val="1"/>
        </dgm:presLayoutVars>
      </dgm:prSet>
      <dgm:spPr/>
    </dgm:pt>
    <dgm:pt modelId="{724D9E19-C60B-405D-AF40-D5B2FF5505AB}" type="pres">
      <dgm:prSet presAssocID="{2ECA7067-FC83-44ED-A882-411CFDAE77D5}" presName="spacer" presStyleCnt="0"/>
      <dgm:spPr/>
    </dgm:pt>
    <dgm:pt modelId="{8EA280A2-0C77-4EC2-9AB8-125130FA0089}" type="pres">
      <dgm:prSet presAssocID="{E8665928-655A-43AD-9053-1336B703AF31}" presName="parentText" presStyleLbl="node1" presStyleIdx="3" presStyleCnt="4">
        <dgm:presLayoutVars>
          <dgm:chMax val="0"/>
          <dgm:bulletEnabled val="1"/>
        </dgm:presLayoutVars>
      </dgm:prSet>
      <dgm:spPr/>
    </dgm:pt>
  </dgm:ptLst>
  <dgm:cxnLst>
    <dgm:cxn modelId="{E4F79A17-8088-4ADC-86A7-442640521B74}" type="presOf" srcId="{F8C883FD-A2F3-406F-8C84-952839798E58}" destId="{289FA0F2-8EF5-44E0-BD4A-261ACDBA0CF2}" srcOrd="0" destOrd="0" presId="urn:microsoft.com/office/officeart/2005/8/layout/vList2"/>
    <dgm:cxn modelId="{44218F1D-06CF-46A7-B0A4-853E8094623F}" type="presOf" srcId="{86CC039E-8F4E-4626-8023-FF389DA1B8C8}" destId="{BB246F9C-DD3A-470E-80CB-409FC7486369}" srcOrd="0" destOrd="0" presId="urn:microsoft.com/office/officeart/2005/8/layout/vList2"/>
    <dgm:cxn modelId="{0BD81162-88A5-42CA-91CE-3FE6C2FE107B}" srcId="{F8C883FD-A2F3-406F-8C84-952839798E58}" destId="{86CC039E-8F4E-4626-8023-FF389DA1B8C8}" srcOrd="1" destOrd="0" parTransId="{CD568D74-71B0-490D-81FC-2F621FA08D81}" sibTransId="{30F4856A-9FC7-4582-A140-F011BE6F1703}"/>
    <dgm:cxn modelId="{2AEAF46B-6A51-4469-A2E4-D506AFB0254E}" type="presOf" srcId="{58376DA7-731B-438A-BDA0-1A636B11D98B}" destId="{43B17877-756F-443D-A072-488529D2ADB6}" srcOrd="0" destOrd="0" presId="urn:microsoft.com/office/officeart/2005/8/layout/vList2"/>
    <dgm:cxn modelId="{A994C4B4-D8AF-4882-81CB-BD04F8BC927C}" srcId="{F8C883FD-A2F3-406F-8C84-952839798E58}" destId="{67494B92-9340-451D-90E5-63A8DDBE4530}" srcOrd="0" destOrd="0" parTransId="{7245178C-B24C-424B-8555-944A59654A82}" sibTransId="{3038D7A7-6523-4312-8714-6B7228B1D243}"/>
    <dgm:cxn modelId="{C8DCA2C5-A56F-45CC-8018-8BEC1C4FD94A}" srcId="{F8C883FD-A2F3-406F-8C84-952839798E58}" destId="{E8665928-655A-43AD-9053-1336B703AF31}" srcOrd="3" destOrd="0" parTransId="{A080AC3A-CEA7-409A-B5AF-0C26966D3A2B}" sibTransId="{D80EFDB9-9339-4428-908E-DC00136DD777}"/>
    <dgm:cxn modelId="{463AB5D8-04EE-445E-B8B0-753E01281609}" srcId="{F8C883FD-A2F3-406F-8C84-952839798E58}" destId="{58376DA7-731B-438A-BDA0-1A636B11D98B}" srcOrd="2" destOrd="0" parTransId="{213AC13C-6E96-442D-8AEB-E55E8E69DF03}" sibTransId="{2ECA7067-FC83-44ED-A882-411CFDAE77D5}"/>
    <dgm:cxn modelId="{30FA18EC-5E62-405D-9458-5621EFA4BDBD}" type="presOf" srcId="{E8665928-655A-43AD-9053-1336B703AF31}" destId="{8EA280A2-0C77-4EC2-9AB8-125130FA0089}" srcOrd="0" destOrd="0" presId="urn:microsoft.com/office/officeart/2005/8/layout/vList2"/>
    <dgm:cxn modelId="{FFCD0CF5-888A-4FC5-A5AF-CC63164C768A}" type="presOf" srcId="{67494B92-9340-451D-90E5-63A8DDBE4530}" destId="{30AEC846-6F1C-4A75-8F38-734A1A9D0385}" srcOrd="0" destOrd="0" presId="urn:microsoft.com/office/officeart/2005/8/layout/vList2"/>
    <dgm:cxn modelId="{A71F23FD-3969-40C6-9659-1E378767A1C5}" type="presParOf" srcId="{289FA0F2-8EF5-44E0-BD4A-261ACDBA0CF2}" destId="{30AEC846-6F1C-4A75-8F38-734A1A9D0385}" srcOrd="0" destOrd="0" presId="urn:microsoft.com/office/officeart/2005/8/layout/vList2"/>
    <dgm:cxn modelId="{619F68B0-7E2B-4450-B551-91AA79843F77}" type="presParOf" srcId="{289FA0F2-8EF5-44E0-BD4A-261ACDBA0CF2}" destId="{090528FD-E399-4525-8E83-6932CB2A15F6}" srcOrd="1" destOrd="0" presId="urn:microsoft.com/office/officeart/2005/8/layout/vList2"/>
    <dgm:cxn modelId="{B47A9472-529C-4F17-9F7D-931CDF1209B9}" type="presParOf" srcId="{289FA0F2-8EF5-44E0-BD4A-261ACDBA0CF2}" destId="{BB246F9C-DD3A-470E-80CB-409FC7486369}" srcOrd="2" destOrd="0" presId="urn:microsoft.com/office/officeart/2005/8/layout/vList2"/>
    <dgm:cxn modelId="{C500C0DF-61C8-4051-93B7-41D9B4908F70}" type="presParOf" srcId="{289FA0F2-8EF5-44E0-BD4A-261ACDBA0CF2}" destId="{B4578456-0DAD-4963-89E2-63BDF49087EE}" srcOrd="3" destOrd="0" presId="urn:microsoft.com/office/officeart/2005/8/layout/vList2"/>
    <dgm:cxn modelId="{C71C4343-D41B-49E1-9058-C047EF6F3356}" type="presParOf" srcId="{289FA0F2-8EF5-44E0-BD4A-261ACDBA0CF2}" destId="{43B17877-756F-443D-A072-488529D2ADB6}" srcOrd="4" destOrd="0" presId="urn:microsoft.com/office/officeart/2005/8/layout/vList2"/>
    <dgm:cxn modelId="{8E22A3B6-2C3A-4423-8EC1-FE24EDD9A09D}" type="presParOf" srcId="{289FA0F2-8EF5-44E0-BD4A-261ACDBA0CF2}" destId="{724D9E19-C60B-405D-AF40-D5B2FF5505AB}" srcOrd="5" destOrd="0" presId="urn:microsoft.com/office/officeart/2005/8/layout/vList2"/>
    <dgm:cxn modelId="{4E102E4E-7A0F-4771-8E76-CD9D96CD89BD}" type="presParOf" srcId="{289FA0F2-8EF5-44E0-BD4A-261ACDBA0CF2}" destId="{8EA280A2-0C77-4EC2-9AB8-125130FA008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38AA88-B12E-4D40-AB96-7BFE9778EECE}" type="doc">
      <dgm:prSet loTypeId="urn:microsoft.com/office/officeart/2005/8/layout/vList2" loCatId="list" qsTypeId="urn:microsoft.com/office/officeart/2005/8/quickstyle/3d2" qsCatId="3D" csTypeId="urn:microsoft.com/office/officeart/2005/8/colors/accent4_1" csCatId="accent4"/>
      <dgm:spPr/>
      <dgm:t>
        <a:bodyPr/>
        <a:lstStyle/>
        <a:p>
          <a:endParaRPr lang="en-IN"/>
        </a:p>
      </dgm:t>
    </dgm:pt>
    <dgm:pt modelId="{0BD835B6-4E64-4C7D-A670-8D0F9122489E}">
      <dgm:prSet/>
      <dgm:spPr/>
      <dgm:t>
        <a:bodyPr/>
        <a:lstStyle/>
        <a:p>
          <a:pPr rtl="0"/>
          <a:r>
            <a:rPr lang="en-IN"/>
            <a:t>CrudRepository is an interface and extends Spring data Repository interface. </a:t>
          </a:r>
        </a:p>
      </dgm:t>
    </dgm:pt>
    <dgm:pt modelId="{B34B04E4-5DB2-4436-8A66-0D7F6B63BF3C}" type="parTrans" cxnId="{C6CA4545-B130-44C9-AA0E-E481074CC7EE}">
      <dgm:prSet/>
      <dgm:spPr/>
      <dgm:t>
        <a:bodyPr/>
        <a:lstStyle/>
        <a:p>
          <a:endParaRPr lang="en-IN"/>
        </a:p>
      </dgm:t>
    </dgm:pt>
    <dgm:pt modelId="{B82DA78E-3FEF-4DB1-A895-40B9789510DF}" type="sibTrans" cxnId="{C6CA4545-B130-44C9-AA0E-E481074CC7EE}">
      <dgm:prSet/>
      <dgm:spPr/>
      <dgm:t>
        <a:bodyPr/>
        <a:lstStyle/>
        <a:p>
          <a:endParaRPr lang="en-IN"/>
        </a:p>
      </dgm:t>
    </dgm:pt>
    <dgm:pt modelId="{3438C4B9-BAC9-4C30-84BB-6BE759D5D23E}">
      <dgm:prSet/>
      <dgm:spPr/>
      <dgm:t>
        <a:bodyPr/>
        <a:lstStyle/>
        <a:p>
          <a:pPr rtl="0"/>
          <a:r>
            <a:rPr lang="en-IN"/>
            <a:t>CrudRepository provides generic CRUD operation on a repository for a specific type. </a:t>
          </a:r>
        </a:p>
      </dgm:t>
    </dgm:pt>
    <dgm:pt modelId="{F07B7A50-1B65-444B-96BF-2D40586FF43B}" type="parTrans" cxnId="{F825BA34-D4D2-4E12-8704-23FDA90F7D09}">
      <dgm:prSet/>
      <dgm:spPr/>
      <dgm:t>
        <a:bodyPr/>
        <a:lstStyle/>
        <a:p>
          <a:endParaRPr lang="en-IN"/>
        </a:p>
      </dgm:t>
    </dgm:pt>
    <dgm:pt modelId="{DD8CC9D7-C856-4DA8-A751-0347D731F9BE}" type="sibTrans" cxnId="{F825BA34-D4D2-4E12-8704-23FDA90F7D09}">
      <dgm:prSet/>
      <dgm:spPr/>
      <dgm:t>
        <a:bodyPr/>
        <a:lstStyle/>
        <a:p>
          <a:endParaRPr lang="en-IN"/>
        </a:p>
      </dgm:t>
    </dgm:pt>
    <dgm:pt modelId="{09EB43DB-DA0E-44F8-B328-282429E74B9F}">
      <dgm:prSet/>
      <dgm:spPr/>
      <dgm:t>
        <a:bodyPr/>
        <a:lstStyle/>
        <a:p>
          <a:pPr rtl="0"/>
          <a:r>
            <a:rPr lang="en-IN"/>
            <a:t>It has generic methods for CRUD operation. </a:t>
          </a:r>
        </a:p>
      </dgm:t>
    </dgm:pt>
    <dgm:pt modelId="{554B6F3A-7665-41B3-A9A0-731C45496546}" type="parTrans" cxnId="{AA24C4D0-B87D-49BC-B225-038E9A78A97D}">
      <dgm:prSet/>
      <dgm:spPr/>
      <dgm:t>
        <a:bodyPr/>
        <a:lstStyle/>
        <a:p>
          <a:endParaRPr lang="en-IN"/>
        </a:p>
      </dgm:t>
    </dgm:pt>
    <dgm:pt modelId="{F19CE6C0-1A50-48DD-B58B-7BC8D1E5188B}" type="sibTrans" cxnId="{AA24C4D0-B87D-49BC-B225-038E9A78A97D}">
      <dgm:prSet/>
      <dgm:spPr/>
      <dgm:t>
        <a:bodyPr/>
        <a:lstStyle/>
        <a:p>
          <a:endParaRPr lang="en-IN"/>
        </a:p>
      </dgm:t>
    </dgm:pt>
    <dgm:pt modelId="{DCF6EC1B-0203-4B56-900C-8153867D9B85}">
      <dgm:prSet/>
      <dgm:spPr/>
      <dgm:t>
        <a:bodyPr/>
        <a:lstStyle/>
        <a:p>
          <a:pPr rtl="0"/>
          <a:r>
            <a:rPr lang="en-IN"/>
            <a:t>To use CrudRepository we have to create our interface and extend CrudRepository. </a:t>
          </a:r>
        </a:p>
      </dgm:t>
    </dgm:pt>
    <dgm:pt modelId="{0B9DBA2A-52B6-481B-8B7D-FB7690AB5E14}" type="parTrans" cxnId="{8FDF12C1-E555-4912-9A4F-4E49B9C3EA35}">
      <dgm:prSet/>
      <dgm:spPr/>
      <dgm:t>
        <a:bodyPr/>
        <a:lstStyle/>
        <a:p>
          <a:endParaRPr lang="en-IN"/>
        </a:p>
      </dgm:t>
    </dgm:pt>
    <dgm:pt modelId="{D310595B-3802-48EE-871A-E042CB8C2FD4}" type="sibTrans" cxnId="{8FDF12C1-E555-4912-9A4F-4E49B9C3EA35}">
      <dgm:prSet/>
      <dgm:spPr/>
      <dgm:t>
        <a:bodyPr/>
        <a:lstStyle/>
        <a:p>
          <a:endParaRPr lang="en-IN"/>
        </a:p>
      </dgm:t>
    </dgm:pt>
    <dgm:pt modelId="{56E2D49D-34E6-480D-A6CC-BABC5CEBEE5A}">
      <dgm:prSet/>
      <dgm:spPr/>
      <dgm:t>
        <a:bodyPr/>
        <a:lstStyle/>
        <a:p>
          <a:pPr rtl="0"/>
          <a:r>
            <a:rPr lang="en-IN"/>
            <a:t>We need not to implement our interface, its implementation will be created automatically at runtime.</a:t>
          </a:r>
        </a:p>
      </dgm:t>
    </dgm:pt>
    <dgm:pt modelId="{97998183-7970-47DC-9D6C-649E696DFEB1}" type="parTrans" cxnId="{66BD185A-3E08-4BFB-8BA7-64A7B96E4590}">
      <dgm:prSet/>
      <dgm:spPr/>
      <dgm:t>
        <a:bodyPr/>
        <a:lstStyle/>
        <a:p>
          <a:endParaRPr lang="en-IN"/>
        </a:p>
      </dgm:t>
    </dgm:pt>
    <dgm:pt modelId="{9D563F79-3979-4FA9-A6FC-619BBC644697}" type="sibTrans" cxnId="{66BD185A-3E08-4BFB-8BA7-64A7B96E4590}">
      <dgm:prSet/>
      <dgm:spPr/>
      <dgm:t>
        <a:bodyPr/>
        <a:lstStyle/>
        <a:p>
          <a:endParaRPr lang="en-IN"/>
        </a:p>
      </dgm:t>
    </dgm:pt>
    <dgm:pt modelId="{4D0BAF0A-DB6E-48FA-8BFF-281C9CC471FA}" type="pres">
      <dgm:prSet presAssocID="{C438AA88-B12E-4D40-AB96-7BFE9778EECE}" presName="linear" presStyleCnt="0">
        <dgm:presLayoutVars>
          <dgm:animLvl val="lvl"/>
          <dgm:resizeHandles val="exact"/>
        </dgm:presLayoutVars>
      </dgm:prSet>
      <dgm:spPr/>
    </dgm:pt>
    <dgm:pt modelId="{7AD447D4-06E3-4EF7-AF41-73075878B448}" type="pres">
      <dgm:prSet presAssocID="{0BD835B6-4E64-4C7D-A670-8D0F9122489E}" presName="parentText" presStyleLbl="node1" presStyleIdx="0" presStyleCnt="5">
        <dgm:presLayoutVars>
          <dgm:chMax val="0"/>
          <dgm:bulletEnabled val="1"/>
        </dgm:presLayoutVars>
      </dgm:prSet>
      <dgm:spPr/>
    </dgm:pt>
    <dgm:pt modelId="{71EACCF4-CBF8-4F6F-9838-DE84CD3E70AC}" type="pres">
      <dgm:prSet presAssocID="{B82DA78E-3FEF-4DB1-A895-40B9789510DF}" presName="spacer" presStyleCnt="0"/>
      <dgm:spPr/>
    </dgm:pt>
    <dgm:pt modelId="{8BFFD08E-BCE3-43CF-916E-D1B14F3F3C26}" type="pres">
      <dgm:prSet presAssocID="{3438C4B9-BAC9-4C30-84BB-6BE759D5D23E}" presName="parentText" presStyleLbl="node1" presStyleIdx="1" presStyleCnt="5">
        <dgm:presLayoutVars>
          <dgm:chMax val="0"/>
          <dgm:bulletEnabled val="1"/>
        </dgm:presLayoutVars>
      </dgm:prSet>
      <dgm:spPr/>
    </dgm:pt>
    <dgm:pt modelId="{D90FA139-BC0E-4055-893F-6727A5BE2092}" type="pres">
      <dgm:prSet presAssocID="{DD8CC9D7-C856-4DA8-A751-0347D731F9BE}" presName="spacer" presStyleCnt="0"/>
      <dgm:spPr/>
    </dgm:pt>
    <dgm:pt modelId="{8ACCCBAD-A27E-4E4E-92FB-68A28F8DAEAE}" type="pres">
      <dgm:prSet presAssocID="{09EB43DB-DA0E-44F8-B328-282429E74B9F}" presName="parentText" presStyleLbl="node1" presStyleIdx="2" presStyleCnt="5">
        <dgm:presLayoutVars>
          <dgm:chMax val="0"/>
          <dgm:bulletEnabled val="1"/>
        </dgm:presLayoutVars>
      </dgm:prSet>
      <dgm:spPr/>
    </dgm:pt>
    <dgm:pt modelId="{9E084A31-AD46-4AFC-BEF1-DC86DC6B0A4F}" type="pres">
      <dgm:prSet presAssocID="{F19CE6C0-1A50-48DD-B58B-7BC8D1E5188B}" presName="spacer" presStyleCnt="0"/>
      <dgm:spPr/>
    </dgm:pt>
    <dgm:pt modelId="{624FCB58-CAF1-4B40-9EFA-2ADA3B0DE058}" type="pres">
      <dgm:prSet presAssocID="{DCF6EC1B-0203-4B56-900C-8153867D9B85}" presName="parentText" presStyleLbl="node1" presStyleIdx="3" presStyleCnt="5">
        <dgm:presLayoutVars>
          <dgm:chMax val="0"/>
          <dgm:bulletEnabled val="1"/>
        </dgm:presLayoutVars>
      </dgm:prSet>
      <dgm:spPr/>
    </dgm:pt>
    <dgm:pt modelId="{1C181133-2C67-4901-AC2F-882871D7A4CD}" type="pres">
      <dgm:prSet presAssocID="{D310595B-3802-48EE-871A-E042CB8C2FD4}" presName="spacer" presStyleCnt="0"/>
      <dgm:spPr/>
    </dgm:pt>
    <dgm:pt modelId="{9F67728E-74F3-4213-94CD-BE7FB5050FD2}" type="pres">
      <dgm:prSet presAssocID="{56E2D49D-34E6-480D-A6CC-BABC5CEBEE5A}" presName="parentText" presStyleLbl="node1" presStyleIdx="4" presStyleCnt="5">
        <dgm:presLayoutVars>
          <dgm:chMax val="0"/>
          <dgm:bulletEnabled val="1"/>
        </dgm:presLayoutVars>
      </dgm:prSet>
      <dgm:spPr/>
    </dgm:pt>
  </dgm:ptLst>
  <dgm:cxnLst>
    <dgm:cxn modelId="{F1F58C0B-1978-4D17-842A-C6E27D2FD3B6}" type="presOf" srcId="{56E2D49D-34E6-480D-A6CC-BABC5CEBEE5A}" destId="{9F67728E-74F3-4213-94CD-BE7FB5050FD2}" srcOrd="0" destOrd="0" presId="urn:microsoft.com/office/officeart/2005/8/layout/vList2"/>
    <dgm:cxn modelId="{A4AB6612-743E-4C48-8B69-CC3FF462969E}" type="presOf" srcId="{0BD835B6-4E64-4C7D-A670-8D0F9122489E}" destId="{7AD447D4-06E3-4EF7-AF41-73075878B448}" srcOrd="0" destOrd="0" presId="urn:microsoft.com/office/officeart/2005/8/layout/vList2"/>
    <dgm:cxn modelId="{F825BA34-D4D2-4E12-8704-23FDA90F7D09}" srcId="{C438AA88-B12E-4D40-AB96-7BFE9778EECE}" destId="{3438C4B9-BAC9-4C30-84BB-6BE759D5D23E}" srcOrd="1" destOrd="0" parTransId="{F07B7A50-1B65-444B-96BF-2D40586FF43B}" sibTransId="{DD8CC9D7-C856-4DA8-A751-0347D731F9BE}"/>
    <dgm:cxn modelId="{C6CA4545-B130-44C9-AA0E-E481074CC7EE}" srcId="{C438AA88-B12E-4D40-AB96-7BFE9778EECE}" destId="{0BD835B6-4E64-4C7D-A670-8D0F9122489E}" srcOrd="0" destOrd="0" parTransId="{B34B04E4-5DB2-4436-8A66-0D7F6B63BF3C}" sibTransId="{B82DA78E-3FEF-4DB1-A895-40B9789510DF}"/>
    <dgm:cxn modelId="{CC972D72-AF7B-4B73-A7C0-75743FC716D4}" type="presOf" srcId="{3438C4B9-BAC9-4C30-84BB-6BE759D5D23E}" destId="{8BFFD08E-BCE3-43CF-916E-D1B14F3F3C26}" srcOrd="0" destOrd="0" presId="urn:microsoft.com/office/officeart/2005/8/layout/vList2"/>
    <dgm:cxn modelId="{66BD185A-3E08-4BFB-8BA7-64A7B96E4590}" srcId="{C438AA88-B12E-4D40-AB96-7BFE9778EECE}" destId="{56E2D49D-34E6-480D-A6CC-BABC5CEBEE5A}" srcOrd="4" destOrd="0" parTransId="{97998183-7970-47DC-9D6C-649E696DFEB1}" sibTransId="{9D563F79-3979-4FA9-A6FC-619BBC644697}"/>
    <dgm:cxn modelId="{8FDF12C1-E555-4912-9A4F-4E49B9C3EA35}" srcId="{C438AA88-B12E-4D40-AB96-7BFE9778EECE}" destId="{DCF6EC1B-0203-4B56-900C-8153867D9B85}" srcOrd="3" destOrd="0" parTransId="{0B9DBA2A-52B6-481B-8B7D-FB7690AB5E14}" sibTransId="{D310595B-3802-48EE-871A-E042CB8C2FD4}"/>
    <dgm:cxn modelId="{AB5B0FC9-A08C-45FF-8881-4C37D101D6A5}" type="presOf" srcId="{C438AA88-B12E-4D40-AB96-7BFE9778EECE}" destId="{4D0BAF0A-DB6E-48FA-8BFF-281C9CC471FA}" srcOrd="0" destOrd="0" presId="urn:microsoft.com/office/officeart/2005/8/layout/vList2"/>
    <dgm:cxn modelId="{AA24C4D0-B87D-49BC-B225-038E9A78A97D}" srcId="{C438AA88-B12E-4D40-AB96-7BFE9778EECE}" destId="{09EB43DB-DA0E-44F8-B328-282429E74B9F}" srcOrd="2" destOrd="0" parTransId="{554B6F3A-7665-41B3-A9A0-731C45496546}" sibTransId="{F19CE6C0-1A50-48DD-B58B-7BC8D1E5188B}"/>
    <dgm:cxn modelId="{8D9E38D9-F97E-4125-8EAB-559102FBDD4B}" type="presOf" srcId="{DCF6EC1B-0203-4B56-900C-8153867D9B85}" destId="{624FCB58-CAF1-4B40-9EFA-2ADA3B0DE058}" srcOrd="0" destOrd="0" presId="urn:microsoft.com/office/officeart/2005/8/layout/vList2"/>
    <dgm:cxn modelId="{58BE7CEF-1D0F-47E7-BB39-4F93401F351D}" type="presOf" srcId="{09EB43DB-DA0E-44F8-B328-282429E74B9F}" destId="{8ACCCBAD-A27E-4E4E-92FB-68A28F8DAEAE}" srcOrd="0" destOrd="0" presId="urn:microsoft.com/office/officeart/2005/8/layout/vList2"/>
    <dgm:cxn modelId="{573B6503-AF7B-4BCD-AC77-DA9969CC628A}" type="presParOf" srcId="{4D0BAF0A-DB6E-48FA-8BFF-281C9CC471FA}" destId="{7AD447D4-06E3-4EF7-AF41-73075878B448}" srcOrd="0" destOrd="0" presId="urn:microsoft.com/office/officeart/2005/8/layout/vList2"/>
    <dgm:cxn modelId="{A9C4E03E-E64B-41A5-8CCE-31EDDB08BC2A}" type="presParOf" srcId="{4D0BAF0A-DB6E-48FA-8BFF-281C9CC471FA}" destId="{71EACCF4-CBF8-4F6F-9838-DE84CD3E70AC}" srcOrd="1" destOrd="0" presId="urn:microsoft.com/office/officeart/2005/8/layout/vList2"/>
    <dgm:cxn modelId="{97178FAB-5AF1-4F1A-B8F0-7929E2AE5ED4}" type="presParOf" srcId="{4D0BAF0A-DB6E-48FA-8BFF-281C9CC471FA}" destId="{8BFFD08E-BCE3-43CF-916E-D1B14F3F3C26}" srcOrd="2" destOrd="0" presId="urn:microsoft.com/office/officeart/2005/8/layout/vList2"/>
    <dgm:cxn modelId="{4E49CA85-5E4B-49E1-9DCB-3BCA8D29A318}" type="presParOf" srcId="{4D0BAF0A-DB6E-48FA-8BFF-281C9CC471FA}" destId="{D90FA139-BC0E-4055-893F-6727A5BE2092}" srcOrd="3" destOrd="0" presId="urn:microsoft.com/office/officeart/2005/8/layout/vList2"/>
    <dgm:cxn modelId="{1C050865-3556-418A-BF03-8A3AEC96AF01}" type="presParOf" srcId="{4D0BAF0A-DB6E-48FA-8BFF-281C9CC471FA}" destId="{8ACCCBAD-A27E-4E4E-92FB-68A28F8DAEAE}" srcOrd="4" destOrd="0" presId="urn:microsoft.com/office/officeart/2005/8/layout/vList2"/>
    <dgm:cxn modelId="{0CADE212-2E1F-4658-9EC8-BDEC9C5C1F78}" type="presParOf" srcId="{4D0BAF0A-DB6E-48FA-8BFF-281C9CC471FA}" destId="{9E084A31-AD46-4AFC-BEF1-DC86DC6B0A4F}" srcOrd="5" destOrd="0" presId="urn:microsoft.com/office/officeart/2005/8/layout/vList2"/>
    <dgm:cxn modelId="{17C535B6-29D5-42B7-9110-5B4A7B4B93E0}" type="presParOf" srcId="{4D0BAF0A-DB6E-48FA-8BFF-281C9CC471FA}" destId="{624FCB58-CAF1-4B40-9EFA-2ADA3B0DE058}" srcOrd="6" destOrd="0" presId="urn:microsoft.com/office/officeart/2005/8/layout/vList2"/>
    <dgm:cxn modelId="{B2695EB5-4810-4A02-9B8D-78E921FF6CC9}" type="presParOf" srcId="{4D0BAF0A-DB6E-48FA-8BFF-281C9CC471FA}" destId="{1C181133-2C67-4901-AC2F-882871D7A4CD}" srcOrd="7" destOrd="0" presId="urn:microsoft.com/office/officeart/2005/8/layout/vList2"/>
    <dgm:cxn modelId="{FDDCA3AE-3171-451C-A1D6-41D65868E2FB}" type="presParOf" srcId="{4D0BAF0A-DB6E-48FA-8BFF-281C9CC471FA}" destId="{9F67728E-74F3-4213-94CD-BE7FB5050FD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881DB3-E926-4D6E-A99D-5DDC8AA2918B}" type="doc">
      <dgm:prSet loTypeId="urn:microsoft.com/office/officeart/2005/8/layout/pyramid2" loCatId="pyramid" qsTypeId="urn:microsoft.com/office/officeart/2005/8/quickstyle/simple1" qsCatId="simple" csTypeId="urn:microsoft.com/office/officeart/2005/8/colors/colorful5" csCatId="colorful" phldr="1"/>
      <dgm:spPr/>
      <dgm:t>
        <a:bodyPr/>
        <a:lstStyle/>
        <a:p>
          <a:endParaRPr lang="en-IN"/>
        </a:p>
      </dgm:t>
    </dgm:pt>
    <dgm:pt modelId="{51E609DA-43B5-48A9-8391-48E0604247F6}">
      <dgm:prSet/>
      <dgm:spPr/>
      <dgm:t>
        <a:bodyPr/>
        <a:lstStyle/>
        <a:p>
          <a:pPr rtl="0"/>
          <a:r>
            <a:rPr lang="en-IN" b="1" dirty="0"/>
            <a:t>Spring boot enables JPA repository support by default. </a:t>
          </a:r>
        </a:p>
      </dgm:t>
    </dgm:pt>
    <dgm:pt modelId="{50081138-8EBD-4013-A0C1-E3BBEE89C9CA}" type="parTrans" cxnId="{5CD1C1C3-E0AE-4145-BDFC-7AF1C134B6D6}">
      <dgm:prSet/>
      <dgm:spPr/>
      <dgm:t>
        <a:bodyPr/>
        <a:lstStyle/>
        <a:p>
          <a:endParaRPr lang="en-IN"/>
        </a:p>
      </dgm:t>
    </dgm:pt>
    <dgm:pt modelId="{FB55F546-82FE-4A80-9B5C-BD83F17C881A}" type="sibTrans" cxnId="{5CD1C1C3-E0AE-4145-BDFC-7AF1C134B6D6}">
      <dgm:prSet/>
      <dgm:spPr/>
      <dgm:t>
        <a:bodyPr/>
        <a:lstStyle/>
        <a:p>
          <a:endParaRPr lang="en-IN"/>
        </a:p>
      </dgm:t>
    </dgm:pt>
    <dgm:pt modelId="{9C0A4E6B-A8EE-415C-B8FF-71149E1839FF}">
      <dgm:prSet/>
      <dgm:spPr/>
      <dgm:t>
        <a:bodyPr/>
        <a:lstStyle/>
        <a:p>
          <a:pPr rtl="0"/>
          <a:r>
            <a:rPr lang="en-IN" b="1" dirty="0"/>
            <a:t>To use </a:t>
          </a:r>
          <a:r>
            <a:rPr lang="en-IN" b="1" dirty="0" err="1"/>
            <a:t>CrudRepository</a:t>
          </a:r>
          <a:r>
            <a:rPr lang="en-IN" b="1" dirty="0"/>
            <a:t> in our Spring data application we need to create an interface implementing </a:t>
          </a:r>
          <a:r>
            <a:rPr lang="en-IN" b="1" dirty="0" err="1"/>
            <a:t>CrudRepository</a:t>
          </a:r>
          <a:r>
            <a:rPr lang="en-IN" b="1" dirty="0"/>
            <a:t> .</a:t>
          </a:r>
        </a:p>
      </dgm:t>
    </dgm:pt>
    <dgm:pt modelId="{43C58443-172D-49EF-A78E-D6AD41F00C83}" type="parTrans" cxnId="{50F4F94F-54C7-4FFF-BE11-C2535528EC42}">
      <dgm:prSet/>
      <dgm:spPr/>
      <dgm:t>
        <a:bodyPr/>
        <a:lstStyle/>
        <a:p>
          <a:endParaRPr lang="en-IN"/>
        </a:p>
      </dgm:t>
    </dgm:pt>
    <dgm:pt modelId="{8D12CB75-C8AE-4DFE-B319-6AE8B2D1BE5C}" type="sibTrans" cxnId="{50F4F94F-54C7-4FFF-BE11-C2535528EC42}">
      <dgm:prSet/>
      <dgm:spPr/>
      <dgm:t>
        <a:bodyPr/>
        <a:lstStyle/>
        <a:p>
          <a:endParaRPr lang="en-IN"/>
        </a:p>
      </dgm:t>
    </dgm:pt>
    <dgm:pt modelId="{A4B829B9-1142-46D4-81B2-C7D425CCABA5}">
      <dgm:prSet/>
      <dgm:spPr/>
      <dgm:t>
        <a:bodyPr/>
        <a:lstStyle/>
        <a:p>
          <a:pPr rtl="0"/>
          <a:r>
            <a:rPr lang="en-IN" b="1" dirty="0"/>
            <a:t>And then all is done to use it.</a:t>
          </a:r>
        </a:p>
      </dgm:t>
    </dgm:pt>
    <dgm:pt modelId="{043BD700-47DD-466F-9717-20C019140167}" type="parTrans" cxnId="{6CFB9021-03BF-4C78-8339-29CCC6128F5B}">
      <dgm:prSet/>
      <dgm:spPr/>
      <dgm:t>
        <a:bodyPr/>
        <a:lstStyle/>
        <a:p>
          <a:endParaRPr lang="en-IN"/>
        </a:p>
      </dgm:t>
    </dgm:pt>
    <dgm:pt modelId="{14EA256F-8DF0-4433-802F-FE78AE025FAA}" type="sibTrans" cxnId="{6CFB9021-03BF-4C78-8339-29CCC6128F5B}">
      <dgm:prSet/>
      <dgm:spPr/>
      <dgm:t>
        <a:bodyPr/>
        <a:lstStyle/>
        <a:p>
          <a:endParaRPr lang="en-IN"/>
        </a:p>
      </dgm:t>
    </dgm:pt>
    <dgm:pt modelId="{DDF99E09-F20D-4C59-914A-0010F770546B}" type="pres">
      <dgm:prSet presAssocID="{DF881DB3-E926-4D6E-A99D-5DDC8AA2918B}" presName="compositeShape" presStyleCnt="0">
        <dgm:presLayoutVars>
          <dgm:dir/>
          <dgm:resizeHandles/>
        </dgm:presLayoutVars>
      </dgm:prSet>
      <dgm:spPr/>
    </dgm:pt>
    <dgm:pt modelId="{91084677-9BC2-4B2E-A4AB-64F248F94E55}" type="pres">
      <dgm:prSet presAssocID="{DF881DB3-E926-4D6E-A99D-5DDC8AA2918B}" presName="pyramid" presStyleLbl="node1" presStyleIdx="0" presStyleCnt="1"/>
      <dgm:spPr/>
    </dgm:pt>
    <dgm:pt modelId="{C37AE0DD-6FB1-4662-815F-53E9BD5998B3}" type="pres">
      <dgm:prSet presAssocID="{DF881DB3-E926-4D6E-A99D-5DDC8AA2918B}" presName="theList" presStyleCnt="0"/>
      <dgm:spPr/>
    </dgm:pt>
    <dgm:pt modelId="{EE3FAEC5-7F68-4B11-91E2-8E05132E053F}" type="pres">
      <dgm:prSet presAssocID="{51E609DA-43B5-48A9-8391-48E0604247F6}" presName="aNode" presStyleLbl="fgAcc1" presStyleIdx="0" presStyleCnt="3" custScaleX="171726">
        <dgm:presLayoutVars>
          <dgm:bulletEnabled val="1"/>
        </dgm:presLayoutVars>
      </dgm:prSet>
      <dgm:spPr/>
    </dgm:pt>
    <dgm:pt modelId="{C48F1BDC-7CA6-4D85-806E-37A2E26C697F}" type="pres">
      <dgm:prSet presAssocID="{51E609DA-43B5-48A9-8391-48E0604247F6}" presName="aSpace" presStyleCnt="0"/>
      <dgm:spPr/>
    </dgm:pt>
    <dgm:pt modelId="{575C83FF-42FD-4EB7-B8C9-60B6BE7A6634}" type="pres">
      <dgm:prSet presAssocID="{9C0A4E6B-A8EE-415C-B8FF-71149E1839FF}" presName="aNode" presStyleLbl="fgAcc1" presStyleIdx="1" presStyleCnt="3" custScaleX="233821">
        <dgm:presLayoutVars>
          <dgm:bulletEnabled val="1"/>
        </dgm:presLayoutVars>
      </dgm:prSet>
      <dgm:spPr/>
    </dgm:pt>
    <dgm:pt modelId="{A0717E3C-691A-489C-A995-0F8FAD572540}" type="pres">
      <dgm:prSet presAssocID="{9C0A4E6B-A8EE-415C-B8FF-71149E1839FF}" presName="aSpace" presStyleCnt="0"/>
      <dgm:spPr/>
    </dgm:pt>
    <dgm:pt modelId="{E2691BD9-3A69-41DE-B2DB-7B29CC2CC967}" type="pres">
      <dgm:prSet presAssocID="{A4B829B9-1142-46D4-81B2-C7D425CCABA5}" presName="aNode" presStyleLbl="fgAcc1" presStyleIdx="2" presStyleCnt="3" custScaleX="263082">
        <dgm:presLayoutVars>
          <dgm:bulletEnabled val="1"/>
        </dgm:presLayoutVars>
      </dgm:prSet>
      <dgm:spPr/>
    </dgm:pt>
    <dgm:pt modelId="{7D0CED8A-E1F7-48FE-AC26-248E8DDA78CD}" type="pres">
      <dgm:prSet presAssocID="{A4B829B9-1142-46D4-81B2-C7D425CCABA5}" presName="aSpace" presStyleCnt="0"/>
      <dgm:spPr/>
    </dgm:pt>
  </dgm:ptLst>
  <dgm:cxnLst>
    <dgm:cxn modelId="{BD75DB0B-7709-4604-85D2-2E1A9EB81E19}" type="presOf" srcId="{A4B829B9-1142-46D4-81B2-C7D425CCABA5}" destId="{E2691BD9-3A69-41DE-B2DB-7B29CC2CC967}" srcOrd="0" destOrd="0" presId="urn:microsoft.com/office/officeart/2005/8/layout/pyramid2"/>
    <dgm:cxn modelId="{6CFB9021-03BF-4C78-8339-29CCC6128F5B}" srcId="{DF881DB3-E926-4D6E-A99D-5DDC8AA2918B}" destId="{A4B829B9-1142-46D4-81B2-C7D425CCABA5}" srcOrd="2" destOrd="0" parTransId="{043BD700-47DD-466F-9717-20C019140167}" sibTransId="{14EA256F-8DF0-4433-802F-FE78AE025FAA}"/>
    <dgm:cxn modelId="{F7310735-BF9E-443C-ACD6-D5F8FC5CDD6B}" type="presOf" srcId="{DF881DB3-E926-4D6E-A99D-5DDC8AA2918B}" destId="{DDF99E09-F20D-4C59-914A-0010F770546B}" srcOrd="0" destOrd="0" presId="urn:microsoft.com/office/officeart/2005/8/layout/pyramid2"/>
    <dgm:cxn modelId="{4CC7E53E-14EA-4693-BBC1-1CF56A6F8A9E}" type="presOf" srcId="{9C0A4E6B-A8EE-415C-B8FF-71149E1839FF}" destId="{575C83FF-42FD-4EB7-B8C9-60B6BE7A6634}" srcOrd="0" destOrd="0" presId="urn:microsoft.com/office/officeart/2005/8/layout/pyramid2"/>
    <dgm:cxn modelId="{50F4F94F-54C7-4FFF-BE11-C2535528EC42}" srcId="{DF881DB3-E926-4D6E-A99D-5DDC8AA2918B}" destId="{9C0A4E6B-A8EE-415C-B8FF-71149E1839FF}" srcOrd="1" destOrd="0" parTransId="{43C58443-172D-49EF-A78E-D6AD41F00C83}" sibTransId="{8D12CB75-C8AE-4DFE-B319-6AE8B2D1BE5C}"/>
    <dgm:cxn modelId="{5736A39E-F2DC-436D-841D-E3A8E300BA47}" type="presOf" srcId="{51E609DA-43B5-48A9-8391-48E0604247F6}" destId="{EE3FAEC5-7F68-4B11-91E2-8E05132E053F}" srcOrd="0" destOrd="0" presId="urn:microsoft.com/office/officeart/2005/8/layout/pyramid2"/>
    <dgm:cxn modelId="{5CD1C1C3-E0AE-4145-BDFC-7AF1C134B6D6}" srcId="{DF881DB3-E926-4D6E-A99D-5DDC8AA2918B}" destId="{51E609DA-43B5-48A9-8391-48E0604247F6}" srcOrd="0" destOrd="0" parTransId="{50081138-8EBD-4013-A0C1-E3BBEE89C9CA}" sibTransId="{FB55F546-82FE-4A80-9B5C-BD83F17C881A}"/>
    <dgm:cxn modelId="{55427BEF-BE1E-4A8A-9674-D82A415087F4}" type="presParOf" srcId="{DDF99E09-F20D-4C59-914A-0010F770546B}" destId="{91084677-9BC2-4B2E-A4AB-64F248F94E55}" srcOrd="0" destOrd="0" presId="urn:microsoft.com/office/officeart/2005/8/layout/pyramid2"/>
    <dgm:cxn modelId="{62A9E3DD-3A72-495C-AEE7-DC1A9DF22C67}" type="presParOf" srcId="{DDF99E09-F20D-4C59-914A-0010F770546B}" destId="{C37AE0DD-6FB1-4662-815F-53E9BD5998B3}" srcOrd="1" destOrd="0" presId="urn:microsoft.com/office/officeart/2005/8/layout/pyramid2"/>
    <dgm:cxn modelId="{EA31F712-944D-4C15-B560-6147D767B7AC}" type="presParOf" srcId="{C37AE0DD-6FB1-4662-815F-53E9BD5998B3}" destId="{EE3FAEC5-7F68-4B11-91E2-8E05132E053F}" srcOrd="0" destOrd="0" presId="urn:microsoft.com/office/officeart/2005/8/layout/pyramid2"/>
    <dgm:cxn modelId="{FC2D008F-91D0-46F2-8343-E9354270D510}" type="presParOf" srcId="{C37AE0DD-6FB1-4662-815F-53E9BD5998B3}" destId="{C48F1BDC-7CA6-4D85-806E-37A2E26C697F}" srcOrd="1" destOrd="0" presId="urn:microsoft.com/office/officeart/2005/8/layout/pyramid2"/>
    <dgm:cxn modelId="{8B83B43B-4417-4EDF-9499-52EEB7C4BAE1}" type="presParOf" srcId="{C37AE0DD-6FB1-4662-815F-53E9BD5998B3}" destId="{575C83FF-42FD-4EB7-B8C9-60B6BE7A6634}" srcOrd="2" destOrd="0" presId="urn:microsoft.com/office/officeart/2005/8/layout/pyramid2"/>
    <dgm:cxn modelId="{36103458-9FC6-48E5-9DA2-D90236210377}" type="presParOf" srcId="{C37AE0DD-6FB1-4662-815F-53E9BD5998B3}" destId="{A0717E3C-691A-489C-A995-0F8FAD572540}" srcOrd="3" destOrd="0" presId="urn:microsoft.com/office/officeart/2005/8/layout/pyramid2"/>
    <dgm:cxn modelId="{82D888CA-2546-49E1-BF07-AF3DC8C7A6CF}" type="presParOf" srcId="{C37AE0DD-6FB1-4662-815F-53E9BD5998B3}" destId="{E2691BD9-3A69-41DE-B2DB-7B29CC2CC967}" srcOrd="4" destOrd="0" presId="urn:microsoft.com/office/officeart/2005/8/layout/pyramid2"/>
    <dgm:cxn modelId="{5DBB67EE-A93D-42B5-AF63-64515C16C69F}" type="presParOf" srcId="{C37AE0DD-6FB1-4662-815F-53E9BD5998B3}" destId="{7D0CED8A-E1F7-48FE-AC26-248E8DDA78C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565CF-5AE6-42A3-93F5-C11EFAF5FA7E}">
      <dsp:nvSpPr>
        <dsp:cNvPr id="0" name=""/>
        <dsp:cNvSpPr/>
      </dsp:nvSpPr>
      <dsp:spPr>
        <a:xfrm>
          <a:off x="0" y="9365"/>
          <a:ext cx="11187952" cy="91367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a:t>Spring Boot JPA is a Java specification for managing relational data in Java applications. </a:t>
          </a:r>
        </a:p>
      </dsp:txBody>
      <dsp:txXfrm>
        <a:off x="44602" y="53967"/>
        <a:ext cx="11098748" cy="824474"/>
      </dsp:txXfrm>
    </dsp:sp>
    <dsp:sp modelId="{972E975B-3293-4B7F-86E7-A00439418623}">
      <dsp:nvSpPr>
        <dsp:cNvPr id="0" name=""/>
        <dsp:cNvSpPr/>
      </dsp:nvSpPr>
      <dsp:spPr>
        <a:xfrm>
          <a:off x="0" y="989284"/>
          <a:ext cx="11187952" cy="91367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a:t>It allows us to access and persist data between Java object/ class and relational database. </a:t>
          </a:r>
        </a:p>
      </dsp:txBody>
      <dsp:txXfrm>
        <a:off x="44602" y="1033886"/>
        <a:ext cx="11098748" cy="824474"/>
      </dsp:txXfrm>
    </dsp:sp>
    <dsp:sp modelId="{889F14FF-AC0F-4398-8087-200EC9A120B5}">
      <dsp:nvSpPr>
        <dsp:cNvPr id="0" name=""/>
        <dsp:cNvSpPr/>
      </dsp:nvSpPr>
      <dsp:spPr>
        <a:xfrm>
          <a:off x="0" y="1969202"/>
          <a:ext cx="11187952" cy="91367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dirty="0"/>
            <a:t>JPA follows Object-Relation Mapping (ORM). It is a set of interfaces. </a:t>
          </a:r>
        </a:p>
      </dsp:txBody>
      <dsp:txXfrm>
        <a:off x="44602" y="2013804"/>
        <a:ext cx="11098748" cy="824474"/>
      </dsp:txXfrm>
    </dsp:sp>
    <dsp:sp modelId="{F0B32923-C62F-4CC4-9F78-0AA9CABAD363}">
      <dsp:nvSpPr>
        <dsp:cNvPr id="0" name=""/>
        <dsp:cNvSpPr/>
      </dsp:nvSpPr>
      <dsp:spPr>
        <a:xfrm>
          <a:off x="0" y="2949121"/>
          <a:ext cx="11187952" cy="91367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a:t>It also provides a runtime EntityManager API for processing queries and transactions on the objects against the database. </a:t>
          </a:r>
        </a:p>
      </dsp:txBody>
      <dsp:txXfrm>
        <a:off x="44602" y="2993723"/>
        <a:ext cx="11098748" cy="824474"/>
      </dsp:txXfrm>
    </dsp:sp>
    <dsp:sp modelId="{BFC8F32A-BC30-4BBB-887B-4B7A6548C0A0}">
      <dsp:nvSpPr>
        <dsp:cNvPr id="0" name=""/>
        <dsp:cNvSpPr/>
      </dsp:nvSpPr>
      <dsp:spPr>
        <a:xfrm>
          <a:off x="0" y="3929039"/>
          <a:ext cx="11187952" cy="91367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a:t>It uses a platform-independent object-oriented query language JPQL (Java Persistent Query Language).</a:t>
          </a:r>
        </a:p>
      </dsp:txBody>
      <dsp:txXfrm>
        <a:off x="44602" y="3973641"/>
        <a:ext cx="11098748" cy="8244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0495B-4997-45C9-AE1A-DD7CC6AF344B}">
      <dsp:nvSpPr>
        <dsp:cNvPr id="0" name=""/>
        <dsp:cNvSpPr/>
      </dsp:nvSpPr>
      <dsp:spPr>
        <a:xfrm>
          <a:off x="0" y="0"/>
          <a:ext cx="10515600" cy="993128"/>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IN" sz="2500" kern="1200"/>
            <a:t>CRUD methods of CrudRepository are transactional by default. </a:t>
          </a:r>
        </a:p>
      </dsp:txBody>
      <dsp:txXfrm>
        <a:off x="48481" y="48481"/>
        <a:ext cx="10418638" cy="896166"/>
      </dsp:txXfrm>
    </dsp:sp>
    <dsp:sp modelId="{35D5EF54-34C1-487D-886E-A5E0E21AFC7D}">
      <dsp:nvSpPr>
        <dsp:cNvPr id="0" name=""/>
        <dsp:cNvSpPr/>
      </dsp:nvSpPr>
      <dsp:spPr>
        <a:xfrm>
          <a:off x="0" y="1072268"/>
          <a:ext cx="10515600" cy="993128"/>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IN" sz="2500" kern="1200"/>
            <a:t>They are annotated with @Transactional annotation with default settings in implementation class at runtime. </a:t>
          </a:r>
        </a:p>
      </dsp:txBody>
      <dsp:txXfrm>
        <a:off x="48481" y="1120749"/>
        <a:ext cx="10418638" cy="896166"/>
      </dsp:txXfrm>
    </dsp:sp>
    <dsp:sp modelId="{EB96E207-C0E6-4030-8524-06CF613122E6}">
      <dsp:nvSpPr>
        <dsp:cNvPr id="0" name=""/>
        <dsp:cNvSpPr/>
      </dsp:nvSpPr>
      <dsp:spPr>
        <a:xfrm>
          <a:off x="0" y="2137397"/>
          <a:ext cx="10515600" cy="993128"/>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IN" sz="2500" kern="1200"/>
            <a:t>For reading operation readOnly flag is set to true. </a:t>
          </a:r>
        </a:p>
      </dsp:txBody>
      <dsp:txXfrm>
        <a:off x="48481" y="2185878"/>
        <a:ext cx="10418638" cy="896166"/>
      </dsp:txXfrm>
    </dsp:sp>
    <dsp:sp modelId="{4C03511D-53FD-47EC-82CB-29DACBAC869C}">
      <dsp:nvSpPr>
        <dsp:cNvPr id="0" name=""/>
        <dsp:cNvSpPr/>
      </dsp:nvSpPr>
      <dsp:spPr>
        <a:xfrm>
          <a:off x="0" y="3202526"/>
          <a:ext cx="10515600" cy="993128"/>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IN" sz="2500" kern="1200"/>
            <a:t>To override default transactional settings of any CrudRepository methods </a:t>
          </a:r>
        </a:p>
      </dsp:txBody>
      <dsp:txXfrm>
        <a:off x="48481" y="3251007"/>
        <a:ext cx="10418638" cy="896166"/>
      </dsp:txXfrm>
    </dsp:sp>
    <dsp:sp modelId="{17DC7CDA-EA13-4B84-8A6B-04D793EBDBB2}">
      <dsp:nvSpPr>
        <dsp:cNvPr id="0" name=""/>
        <dsp:cNvSpPr/>
      </dsp:nvSpPr>
      <dsp:spPr>
        <a:xfrm>
          <a:off x="0" y="4195655"/>
          <a:ext cx="10515600" cy="63393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IN" sz="2000" kern="1200"/>
            <a:t>we need to override that method in our interface and annotate with @Transactional using required configurations.</a:t>
          </a:r>
        </a:p>
      </dsp:txBody>
      <dsp:txXfrm>
        <a:off x="0" y="4195655"/>
        <a:ext cx="10515600" cy="6339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AF52B-EB50-424B-B224-A7F25C7F8A3A}">
      <dsp:nvSpPr>
        <dsp:cNvPr id="0" name=""/>
        <dsp:cNvSpPr/>
      </dsp:nvSpPr>
      <dsp:spPr>
        <a:xfrm rot="10800000">
          <a:off x="1560462" y="0"/>
          <a:ext cx="8053483" cy="237822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8731" tIns="198120" rIns="369824" bIns="198120" numCol="1" spcCol="1270" anchor="ctr" anchorCtr="0">
          <a:noAutofit/>
        </a:bodyPr>
        <a:lstStyle/>
        <a:p>
          <a:pPr marL="0" lvl="0" indent="0" algn="ctr" defTabSz="2311400" rtl="0">
            <a:lnSpc>
              <a:spcPct val="90000"/>
            </a:lnSpc>
            <a:spcBef>
              <a:spcPct val="0"/>
            </a:spcBef>
            <a:spcAft>
              <a:spcPct val="35000"/>
            </a:spcAft>
            <a:buNone/>
          </a:pPr>
          <a:r>
            <a:rPr lang="en-IN" sz="5200" b="1" kern="1200" dirty="0"/>
            <a:t>Building REST services with Spring Boot</a:t>
          </a:r>
          <a:endParaRPr lang="en-IN" sz="5200" kern="1200" dirty="0"/>
        </a:p>
      </dsp:txBody>
      <dsp:txXfrm rot="10800000">
        <a:off x="2155018" y="0"/>
        <a:ext cx="7458927" cy="2378225"/>
      </dsp:txXfrm>
    </dsp:sp>
    <dsp:sp modelId="{5FD12DE3-0CB4-4D8A-AF03-6D4695F40AE8}">
      <dsp:nvSpPr>
        <dsp:cNvPr id="0" name=""/>
        <dsp:cNvSpPr/>
      </dsp:nvSpPr>
      <dsp:spPr>
        <a:xfrm>
          <a:off x="646161" y="0"/>
          <a:ext cx="2378225" cy="237822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42E0F-F7E1-4DAD-9E59-33D79A7A1883}">
      <dsp:nvSpPr>
        <dsp:cNvPr id="0" name=""/>
        <dsp:cNvSpPr/>
      </dsp:nvSpPr>
      <dsp:spPr>
        <a:xfrm>
          <a:off x="0" y="103745"/>
          <a:ext cx="10515600" cy="8751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kern="1200"/>
            <a:t>Web services are used as a medium in World Wide Web for communication between the client application and server application.</a:t>
          </a:r>
        </a:p>
      </dsp:txBody>
      <dsp:txXfrm>
        <a:off x="42722" y="146467"/>
        <a:ext cx="10430156" cy="789716"/>
      </dsp:txXfrm>
    </dsp:sp>
    <dsp:sp modelId="{8B087912-9388-4810-BD2E-23699B75EE3C}">
      <dsp:nvSpPr>
        <dsp:cNvPr id="0" name=""/>
        <dsp:cNvSpPr/>
      </dsp:nvSpPr>
      <dsp:spPr>
        <a:xfrm>
          <a:off x="0" y="1042265"/>
          <a:ext cx="10515600" cy="8751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kern="1200"/>
            <a:t>It provides one platform for both the applications (client and server) so that multiple application can be built and communication can happen.</a:t>
          </a:r>
        </a:p>
      </dsp:txBody>
      <dsp:txXfrm>
        <a:off x="42722" y="1084987"/>
        <a:ext cx="10430156" cy="789716"/>
      </dsp:txXfrm>
    </dsp:sp>
    <dsp:sp modelId="{93D72AF8-0839-41D3-93FC-1E75B9B529D0}">
      <dsp:nvSpPr>
        <dsp:cNvPr id="0" name=""/>
        <dsp:cNvSpPr/>
      </dsp:nvSpPr>
      <dsp:spPr>
        <a:xfrm>
          <a:off x="0" y="1980785"/>
          <a:ext cx="10515600" cy="8751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kern="1200"/>
            <a:t>REST expanded as </a:t>
          </a:r>
          <a:r>
            <a:rPr lang="en-IN" sz="2200" b="1" kern="1200"/>
            <a:t>RE</a:t>
          </a:r>
          <a:r>
            <a:rPr lang="en-IN" sz="2200" kern="1200"/>
            <a:t>presentational </a:t>
          </a:r>
          <a:r>
            <a:rPr lang="en-IN" sz="2200" b="1" kern="1200"/>
            <a:t>S</a:t>
          </a:r>
          <a:r>
            <a:rPr lang="en-IN" sz="2200" kern="1200"/>
            <a:t>tate </a:t>
          </a:r>
          <a:r>
            <a:rPr lang="en-IN" sz="2200" b="1" kern="1200"/>
            <a:t>T</a:t>
          </a:r>
          <a:r>
            <a:rPr lang="en-IN" sz="2200" kern="1200"/>
            <a:t>ransfer.</a:t>
          </a:r>
        </a:p>
      </dsp:txBody>
      <dsp:txXfrm>
        <a:off x="42722" y="2023507"/>
        <a:ext cx="10430156" cy="789716"/>
      </dsp:txXfrm>
    </dsp:sp>
    <dsp:sp modelId="{845294E6-F73D-40A0-ABED-D50DE6C14F10}">
      <dsp:nvSpPr>
        <dsp:cNvPr id="0" name=""/>
        <dsp:cNvSpPr/>
      </dsp:nvSpPr>
      <dsp:spPr>
        <a:xfrm>
          <a:off x="0" y="2919306"/>
          <a:ext cx="10515600" cy="8751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kern="1200"/>
            <a:t>REST is basically used for developing Web services which are maintainable, lightweight and scalable.</a:t>
          </a:r>
        </a:p>
      </dsp:txBody>
      <dsp:txXfrm>
        <a:off x="42722" y="2962028"/>
        <a:ext cx="10430156" cy="789716"/>
      </dsp:txXfrm>
    </dsp:sp>
    <dsp:sp modelId="{D0B79B64-ED67-4179-827A-4F24E886F863}">
      <dsp:nvSpPr>
        <dsp:cNvPr id="0" name=""/>
        <dsp:cNvSpPr/>
      </dsp:nvSpPr>
      <dsp:spPr>
        <a:xfrm>
          <a:off x="0" y="3857826"/>
          <a:ext cx="10515600" cy="8751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kern="1200"/>
            <a:t>Restful Web Services uses client-server architecture which is stateless.</a:t>
          </a:r>
        </a:p>
      </dsp:txBody>
      <dsp:txXfrm>
        <a:off x="42722" y="3900548"/>
        <a:ext cx="10430156" cy="7897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50219-8A9F-4DE9-9012-0D3C7472B87E}">
      <dsp:nvSpPr>
        <dsp:cNvPr id="0" name=""/>
        <dsp:cNvSpPr/>
      </dsp:nvSpPr>
      <dsp:spPr>
        <a:xfrm>
          <a:off x="0" y="180500"/>
          <a:ext cx="10515600" cy="10740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REST has quickly become the de-facto standard for building web services on the web because they’re easy to build and easy to consume.</a:t>
          </a:r>
        </a:p>
      </dsp:txBody>
      <dsp:txXfrm>
        <a:off x="52431" y="232931"/>
        <a:ext cx="10410738" cy="969198"/>
      </dsp:txXfrm>
    </dsp:sp>
    <dsp:sp modelId="{55D5CB79-9F0E-40E2-88EB-BFAA2A5931A2}">
      <dsp:nvSpPr>
        <dsp:cNvPr id="0" name=""/>
        <dsp:cNvSpPr/>
      </dsp:nvSpPr>
      <dsp:spPr>
        <a:xfrm>
          <a:off x="0" y="1305426"/>
          <a:ext cx="10515600" cy="10740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Http GET and POST both methods can be used by the REST Client applications.</a:t>
          </a:r>
        </a:p>
      </dsp:txBody>
      <dsp:txXfrm>
        <a:off x="52431" y="1357857"/>
        <a:ext cx="10410738" cy="969198"/>
      </dsp:txXfrm>
    </dsp:sp>
    <dsp:sp modelId="{6C86AD2B-8F1C-494E-97FB-3FC42AF38B58}">
      <dsp:nvSpPr>
        <dsp:cNvPr id="0" name=""/>
        <dsp:cNvSpPr/>
      </dsp:nvSpPr>
      <dsp:spPr>
        <a:xfrm>
          <a:off x="0" y="2457246"/>
          <a:ext cx="10515600" cy="10740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REST Web services are lightweight as compared with the SOAP Web services. Additionally, REST APIs does not follow any standard.</a:t>
          </a:r>
        </a:p>
      </dsp:txBody>
      <dsp:txXfrm>
        <a:off x="52431" y="2509677"/>
        <a:ext cx="10410738" cy="969198"/>
      </dsp:txXfrm>
    </dsp:sp>
    <dsp:sp modelId="{8554776C-360D-4B79-8340-076191795DBE}">
      <dsp:nvSpPr>
        <dsp:cNvPr id="0" name=""/>
        <dsp:cNvSpPr/>
      </dsp:nvSpPr>
      <dsp:spPr>
        <a:xfrm>
          <a:off x="0" y="3609066"/>
          <a:ext cx="10515600" cy="10740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Any type of request and response data like XML, JSON or text etc are supported by the REST API.</a:t>
          </a:r>
        </a:p>
      </dsp:txBody>
      <dsp:txXfrm>
        <a:off x="52431" y="3661497"/>
        <a:ext cx="10410738" cy="96919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A7BDD-A8A9-4F50-AC1F-6615A662FB5A}">
      <dsp:nvSpPr>
        <dsp:cNvPr id="0" name=""/>
        <dsp:cNvSpPr/>
      </dsp:nvSpPr>
      <dsp:spPr>
        <a:xfrm>
          <a:off x="0" y="0"/>
          <a:ext cx="10515600" cy="158418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rtl="0">
            <a:lnSpc>
              <a:spcPct val="90000"/>
            </a:lnSpc>
            <a:spcBef>
              <a:spcPct val="0"/>
            </a:spcBef>
            <a:spcAft>
              <a:spcPct val="35000"/>
            </a:spcAft>
            <a:buNone/>
          </a:pPr>
          <a:r>
            <a:rPr lang="en-IN" sz="4200" kern="1200" dirty="0"/>
            <a:t>The web and its core protocol, HTTP, provide a stack of features:</a:t>
          </a:r>
        </a:p>
      </dsp:txBody>
      <dsp:txXfrm>
        <a:off x="0" y="0"/>
        <a:ext cx="10515600" cy="1584180"/>
      </dsp:txXfrm>
    </dsp:sp>
    <dsp:sp modelId="{F678D172-EE13-42BC-8006-5C87E902FEE3}">
      <dsp:nvSpPr>
        <dsp:cNvPr id="0" name=""/>
        <dsp:cNvSpPr/>
      </dsp:nvSpPr>
      <dsp:spPr>
        <a:xfrm>
          <a:off x="0" y="1596396"/>
          <a:ext cx="10515600" cy="3228120"/>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rtl="0">
            <a:lnSpc>
              <a:spcPct val="90000"/>
            </a:lnSpc>
            <a:spcBef>
              <a:spcPct val="0"/>
            </a:spcBef>
            <a:spcAft>
              <a:spcPct val="15000"/>
            </a:spcAft>
            <a:buChar char="•"/>
          </a:pPr>
          <a:r>
            <a:rPr lang="en-IN" sz="4200" kern="1200"/>
            <a:t>Suitable actions (GET, POST, PUT, DELETE, …​)</a:t>
          </a:r>
        </a:p>
        <a:p>
          <a:pPr marL="285750" lvl="1" indent="-285750" algn="l" defTabSz="1866900" rtl="0">
            <a:lnSpc>
              <a:spcPct val="90000"/>
            </a:lnSpc>
            <a:spcBef>
              <a:spcPct val="0"/>
            </a:spcBef>
            <a:spcAft>
              <a:spcPct val="15000"/>
            </a:spcAft>
            <a:buChar char="•"/>
          </a:pPr>
          <a:r>
            <a:rPr lang="en-IN" sz="4200" kern="1200"/>
            <a:t>Caching</a:t>
          </a:r>
        </a:p>
        <a:p>
          <a:pPr marL="285750" lvl="1" indent="-285750" algn="l" defTabSz="1866900" rtl="0">
            <a:lnSpc>
              <a:spcPct val="90000"/>
            </a:lnSpc>
            <a:spcBef>
              <a:spcPct val="0"/>
            </a:spcBef>
            <a:spcAft>
              <a:spcPct val="15000"/>
            </a:spcAft>
            <a:buChar char="•"/>
          </a:pPr>
          <a:r>
            <a:rPr lang="en-IN" sz="4200" kern="1200"/>
            <a:t>Redirection and forwarding</a:t>
          </a:r>
        </a:p>
        <a:p>
          <a:pPr marL="285750" lvl="1" indent="-285750" algn="l" defTabSz="1866900" rtl="0">
            <a:lnSpc>
              <a:spcPct val="90000"/>
            </a:lnSpc>
            <a:spcBef>
              <a:spcPct val="0"/>
            </a:spcBef>
            <a:spcAft>
              <a:spcPct val="15000"/>
            </a:spcAft>
            <a:buChar char="•"/>
          </a:pPr>
          <a:r>
            <a:rPr lang="en-IN" sz="4200" kern="1200"/>
            <a:t>Security (encryption and authentication)</a:t>
          </a:r>
        </a:p>
      </dsp:txBody>
      <dsp:txXfrm>
        <a:off x="0" y="1596396"/>
        <a:ext cx="10515600" cy="32281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06DA6-B73D-4BA0-A327-E34EBADB7543}">
      <dsp:nvSpPr>
        <dsp:cNvPr id="0" name=""/>
        <dsp:cNvSpPr/>
      </dsp:nvSpPr>
      <dsp:spPr>
        <a:xfrm>
          <a:off x="0" y="11743"/>
          <a:ext cx="10515600" cy="1360035"/>
        </a:xfrm>
        <a:prstGeom prst="rect">
          <a:avLst/>
        </a:prstGeom>
        <a:solidFill>
          <a:schemeClr val="accent6">
            <a:shade val="5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rtl="0">
            <a:lnSpc>
              <a:spcPct val="90000"/>
            </a:lnSpc>
            <a:spcBef>
              <a:spcPct val="0"/>
            </a:spcBef>
            <a:spcAft>
              <a:spcPct val="35000"/>
            </a:spcAft>
            <a:buNone/>
          </a:pPr>
          <a:r>
            <a:rPr lang="en-IN" sz="3700" kern="1200"/>
            <a:t>HTTP also defines the following standard status code:</a:t>
          </a:r>
        </a:p>
      </dsp:txBody>
      <dsp:txXfrm>
        <a:off x="0" y="11743"/>
        <a:ext cx="10515600" cy="1360035"/>
      </dsp:txXfrm>
    </dsp:sp>
    <dsp:sp modelId="{19A06975-F50D-4565-9722-B915DB50914C}">
      <dsp:nvSpPr>
        <dsp:cNvPr id="0" name=""/>
        <dsp:cNvSpPr/>
      </dsp:nvSpPr>
      <dsp:spPr>
        <a:xfrm>
          <a:off x="0" y="1371778"/>
          <a:ext cx="10515600" cy="3453210"/>
        </a:xfrm>
        <a:prstGeom prst="rect">
          <a:avLst/>
        </a:prstGeom>
        <a:solidFill>
          <a:schemeClr val="accent6">
            <a:alpha val="90000"/>
            <a:tint val="55000"/>
            <a:hueOff val="0"/>
            <a:satOff val="0"/>
            <a:lumOff val="0"/>
            <a:alphaOff val="0"/>
          </a:schemeClr>
        </a:solidFill>
        <a:ln w="12700" cap="flat" cmpd="sng" algn="ctr">
          <a:solidFill>
            <a:schemeClr val="accent6">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rtl="0">
            <a:lnSpc>
              <a:spcPct val="90000"/>
            </a:lnSpc>
            <a:spcBef>
              <a:spcPct val="0"/>
            </a:spcBef>
            <a:spcAft>
              <a:spcPct val="15000"/>
            </a:spcAft>
            <a:buChar char="•"/>
          </a:pPr>
          <a:r>
            <a:rPr lang="en-IN" sz="3700" kern="1200"/>
            <a:t>404: RESOURCE NOT FOUND</a:t>
          </a:r>
        </a:p>
        <a:p>
          <a:pPr marL="285750" lvl="1" indent="-285750" algn="l" defTabSz="1644650" rtl="0">
            <a:lnSpc>
              <a:spcPct val="90000"/>
            </a:lnSpc>
            <a:spcBef>
              <a:spcPct val="0"/>
            </a:spcBef>
            <a:spcAft>
              <a:spcPct val="15000"/>
            </a:spcAft>
            <a:buChar char="•"/>
          </a:pPr>
          <a:r>
            <a:rPr lang="en-IN" sz="3700" kern="1200"/>
            <a:t>200: SUCCESS</a:t>
          </a:r>
        </a:p>
        <a:p>
          <a:pPr marL="285750" lvl="1" indent="-285750" algn="l" defTabSz="1644650" rtl="0">
            <a:lnSpc>
              <a:spcPct val="90000"/>
            </a:lnSpc>
            <a:spcBef>
              <a:spcPct val="0"/>
            </a:spcBef>
            <a:spcAft>
              <a:spcPct val="15000"/>
            </a:spcAft>
            <a:buChar char="•"/>
          </a:pPr>
          <a:r>
            <a:rPr lang="en-IN" sz="3700" kern="1200"/>
            <a:t>201: CREATED</a:t>
          </a:r>
        </a:p>
        <a:p>
          <a:pPr marL="285750" lvl="1" indent="-285750" algn="l" defTabSz="1644650" rtl="0">
            <a:lnSpc>
              <a:spcPct val="90000"/>
            </a:lnSpc>
            <a:spcBef>
              <a:spcPct val="0"/>
            </a:spcBef>
            <a:spcAft>
              <a:spcPct val="15000"/>
            </a:spcAft>
            <a:buChar char="•"/>
          </a:pPr>
          <a:r>
            <a:rPr lang="en-IN" sz="3700" kern="1200"/>
            <a:t>401: UNAUTHORIZED</a:t>
          </a:r>
        </a:p>
        <a:p>
          <a:pPr marL="285750" lvl="1" indent="-285750" algn="l" defTabSz="1644650" rtl="0">
            <a:lnSpc>
              <a:spcPct val="90000"/>
            </a:lnSpc>
            <a:spcBef>
              <a:spcPct val="0"/>
            </a:spcBef>
            <a:spcAft>
              <a:spcPct val="15000"/>
            </a:spcAft>
            <a:buChar char="•"/>
          </a:pPr>
          <a:r>
            <a:rPr lang="en-IN" sz="3700" kern="1200"/>
            <a:t>500: SERVER ERROR</a:t>
          </a:r>
        </a:p>
      </dsp:txBody>
      <dsp:txXfrm>
        <a:off x="0" y="1371778"/>
        <a:ext cx="10515600" cy="345321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1F654-F082-44D0-8351-9825BD59032E}">
      <dsp:nvSpPr>
        <dsp:cNvPr id="0" name=""/>
        <dsp:cNvSpPr/>
      </dsp:nvSpPr>
      <dsp:spPr>
        <a:xfrm>
          <a:off x="0" y="183800"/>
          <a:ext cx="10515600" cy="81549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IN" sz="3400" kern="1200"/>
            <a:t>There must be a service producer and service consumer.</a:t>
          </a:r>
        </a:p>
      </dsp:txBody>
      <dsp:txXfrm>
        <a:off x="39809" y="223609"/>
        <a:ext cx="10435982" cy="735872"/>
      </dsp:txXfrm>
    </dsp:sp>
    <dsp:sp modelId="{C5FBFA6D-E607-422F-868B-EFD414749D28}">
      <dsp:nvSpPr>
        <dsp:cNvPr id="0" name=""/>
        <dsp:cNvSpPr/>
      </dsp:nvSpPr>
      <dsp:spPr>
        <a:xfrm>
          <a:off x="0" y="1097210"/>
          <a:ext cx="10515600" cy="815490"/>
        </a:xfrm>
        <a:prstGeom prst="roundRect">
          <a:avLst/>
        </a:prstGeom>
        <a:solidFill>
          <a:schemeClr val="accent5">
            <a:hueOff val="-1838336"/>
            <a:satOff val="-2557"/>
            <a:lumOff val="-98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IN" sz="3400" kern="1200"/>
            <a:t>The service is stateless.</a:t>
          </a:r>
        </a:p>
      </dsp:txBody>
      <dsp:txXfrm>
        <a:off x="39809" y="1137019"/>
        <a:ext cx="10435982" cy="735872"/>
      </dsp:txXfrm>
    </dsp:sp>
    <dsp:sp modelId="{46446023-4887-4824-A804-C175B3A68A9D}">
      <dsp:nvSpPr>
        <dsp:cNvPr id="0" name=""/>
        <dsp:cNvSpPr/>
      </dsp:nvSpPr>
      <dsp:spPr>
        <a:xfrm>
          <a:off x="0" y="2010621"/>
          <a:ext cx="10515600" cy="815490"/>
        </a:xfrm>
        <a:prstGeom prst="roundRect">
          <a:avLst/>
        </a:prstGeom>
        <a:solidFill>
          <a:schemeClr val="accent5">
            <a:hueOff val="-3676672"/>
            <a:satOff val="-5114"/>
            <a:lumOff val="-196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IN" sz="3400" kern="1200"/>
            <a:t>The service result must be cacheable.</a:t>
          </a:r>
        </a:p>
      </dsp:txBody>
      <dsp:txXfrm>
        <a:off x="39809" y="2050430"/>
        <a:ext cx="10435982" cy="735872"/>
      </dsp:txXfrm>
    </dsp:sp>
    <dsp:sp modelId="{6E03E36F-2421-43CE-8D06-5C65BFEFA7E2}">
      <dsp:nvSpPr>
        <dsp:cNvPr id="0" name=""/>
        <dsp:cNvSpPr/>
      </dsp:nvSpPr>
      <dsp:spPr>
        <a:xfrm>
          <a:off x="0" y="2924031"/>
          <a:ext cx="10515600" cy="815490"/>
        </a:xfrm>
        <a:prstGeom prst="roundRect">
          <a:avLst/>
        </a:prstGeom>
        <a:solidFill>
          <a:schemeClr val="accent5">
            <a:hueOff val="-5515009"/>
            <a:satOff val="-7671"/>
            <a:lumOff val="-294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IN" sz="3400" kern="1200"/>
            <a:t>The interface is uniform and exposing resources.</a:t>
          </a:r>
        </a:p>
      </dsp:txBody>
      <dsp:txXfrm>
        <a:off x="39809" y="2963840"/>
        <a:ext cx="10435982" cy="735872"/>
      </dsp:txXfrm>
    </dsp:sp>
    <dsp:sp modelId="{19CF7C7D-7332-4ED9-9103-5044677DCACB}">
      <dsp:nvSpPr>
        <dsp:cNvPr id="0" name=""/>
        <dsp:cNvSpPr/>
      </dsp:nvSpPr>
      <dsp:spPr>
        <a:xfrm>
          <a:off x="0" y="3837441"/>
          <a:ext cx="10515600" cy="815490"/>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IN" sz="3400" kern="1200"/>
            <a:t>The service should assume a layered architecture.</a:t>
          </a:r>
        </a:p>
      </dsp:txBody>
      <dsp:txXfrm>
        <a:off x="39809" y="3877250"/>
        <a:ext cx="10435982" cy="73587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F5955-566F-4298-A436-57FD5DC96F26}">
      <dsp:nvSpPr>
        <dsp:cNvPr id="0" name=""/>
        <dsp:cNvSpPr/>
      </dsp:nvSpPr>
      <dsp:spPr>
        <a:xfrm>
          <a:off x="0" y="518646"/>
          <a:ext cx="10515600" cy="575639"/>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a:t>Launch the STS.</a:t>
          </a:r>
        </a:p>
      </dsp:txBody>
      <dsp:txXfrm>
        <a:off x="28100" y="546746"/>
        <a:ext cx="10459400" cy="519439"/>
      </dsp:txXfrm>
    </dsp:sp>
    <dsp:sp modelId="{166945D4-6269-42E5-9956-DE2C8901B6F9}">
      <dsp:nvSpPr>
        <dsp:cNvPr id="0" name=""/>
        <dsp:cNvSpPr/>
      </dsp:nvSpPr>
      <dsp:spPr>
        <a:xfrm>
          <a:off x="0" y="1163406"/>
          <a:ext cx="10515600" cy="575639"/>
        </a:xfrm>
        <a:prstGeom prst="roundRect">
          <a:avLst/>
        </a:prstGeom>
        <a:solidFill>
          <a:schemeClr val="accent5">
            <a:hueOff val="-1470669"/>
            <a:satOff val="-2046"/>
            <a:lumOff val="-78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a:t>Click on File menu -&gt; New -&gt; Spring Starter Project -&gt;</a:t>
          </a:r>
        </a:p>
      </dsp:txBody>
      <dsp:txXfrm>
        <a:off x="28100" y="1191506"/>
        <a:ext cx="10459400" cy="519439"/>
      </dsp:txXfrm>
    </dsp:sp>
    <dsp:sp modelId="{4D84C67A-92A6-4085-AC5E-6D6C7C02941C}">
      <dsp:nvSpPr>
        <dsp:cNvPr id="0" name=""/>
        <dsp:cNvSpPr/>
      </dsp:nvSpPr>
      <dsp:spPr>
        <a:xfrm>
          <a:off x="0" y="1808166"/>
          <a:ext cx="10515600" cy="575639"/>
        </a:xfrm>
        <a:prstGeom prst="roundRect">
          <a:avLst/>
        </a:prstGeom>
        <a:solidFill>
          <a:schemeClr val="accent5">
            <a:hueOff val="-2941338"/>
            <a:satOff val="-4091"/>
            <a:lumOff val="-15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a:t>Provide the name, group, and package of the project</a:t>
          </a:r>
        </a:p>
      </dsp:txBody>
      <dsp:txXfrm>
        <a:off x="28100" y="1836266"/>
        <a:ext cx="10459400" cy="519439"/>
      </dsp:txXfrm>
    </dsp:sp>
    <dsp:sp modelId="{BC0F7E97-8BDE-4578-B95E-62E0614A2A6F}">
      <dsp:nvSpPr>
        <dsp:cNvPr id="0" name=""/>
        <dsp:cNvSpPr/>
      </dsp:nvSpPr>
      <dsp:spPr>
        <a:xfrm>
          <a:off x="0" y="2452926"/>
          <a:ext cx="10515600" cy="575639"/>
        </a:xfrm>
        <a:prstGeom prst="roundRect">
          <a:avLst/>
        </a:prstGeom>
        <a:solidFill>
          <a:schemeClr val="accent5">
            <a:hueOff val="-4412007"/>
            <a:satOff val="-6137"/>
            <a:lumOff val="-2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a:t>Select Spring Boot 2.x, Java Version 8 onwards</a:t>
          </a:r>
        </a:p>
      </dsp:txBody>
      <dsp:txXfrm>
        <a:off x="28100" y="2481026"/>
        <a:ext cx="10459400" cy="519439"/>
      </dsp:txXfrm>
    </dsp:sp>
    <dsp:sp modelId="{9583F4C8-04D9-41D3-B999-310A24800218}">
      <dsp:nvSpPr>
        <dsp:cNvPr id="0" name=""/>
        <dsp:cNvSpPr/>
      </dsp:nvSpPr>
      <dsp:spPr>
        <a:xfrm>
          <a:off x="0" y="3097685"/>
          <a:ext cx="10515600" cy="575639"/>
        </a:xfrm>
        <a:prstGeom prst="roundRect">
          <a:avLst/>
        </a:prstGeom>
        <a:solidFill>
          <a:schemeClr val="accent5">
            <a:hueOff val="-5882676"/>
            <a:satOff val="-8182"/>
            <a:lumOff val="-313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1" kern="1200"/>
            <a:t>Select Spring Web MVC, Spring Boot DevTools, JPA,</a:t>
          </a:r>
          <a:r>
            <a:rPr lang="en-IN" sz="2400" kern="1200"/>
            <a:t> </a:t>
          </a:r>
          <a:r>
            <a:rPr lang="en-IN" sz="2400" b="1" kern="1200"/>
            <a:t>MySQL and</a:t>
          </a:r>
          <a:r>
            <a:rPr lang="en-IN" sz="2400" kern="1200"/>
            <a:t> </a:t>
          </a:r>
          <a:r>
            <a:rPr lang="en-IN" sz="2400" b="1" kern="1200"/>
            <a:t>H2 dependencies.</a:t>
          </a:r>
          <a:endParaRPr lang="en-IN" sz="2400" kern="1200"/>
        </a:p>
      </dsp:txBody>
      <dsp:txXfrm>
        <a:off x="28100" y="3125785"/>
        <a:ext cx="10459400" cy="519439"/>
      </dsp:txXfrm>
    </dsp:sp>
    <dsp:sp modelId="{7B17DD4D-D414-40EF-B89B-92C30DF17645}">
      <dsp:nvSpPr>
        <dsp:cNvPr id="0" name=""/>
        <dsp:cNvSpPr/>
      </dsp:nvSpPr>
      <dsp:spPr>
        <a:xfrm>
          <a:off x="0" y="3742445"/>
          <a:ext cx="10515600" cy="575639"/>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a:t>Finish</a:t>
          </a:r>
        </a:p>
      </dsp:txBody>
      <dsp:txXfrm>
        <a:off x="28100" y="3770545"/>
        <a:ext cx="10459400" cy="51943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565A5-1B5F-45F1-AB14-C109C97DF9A8}">
      <dsp:nvSpPr>
        <dsp:cNvPr id="0" name=""/>
        <dsp:cNvSpPr/>
      </dsp:nvSpPr>
      <dsp:spPr>
        <a:xfrm>
          <a:off x="0" y="431346"/>
          <a:ext cx="10515600" cy="9114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IN" sz="3800" kern="1200"/>
            <a:t>DispatcherServletAutoConfiguration</a:t>
          </a:r>
        </a:p>
      </dsp:txBody>
      <dsp:txXfrm>
        <a:off x="44492" y="475838"/>
        <a:ext cx="10426616" cy="822446"/>
      </dsp:txXfrm>
    </dsp:sp>
    <dsp:sp modelId="{DED723E7-A57B-471D-B74D-3347CD0E3213}">
      <dsp:nvSpPr>
        <dsp:cNvPr id="0" name=""/>
        <dsp:cNvSpPr/>
      </dsp:nvSpPr>
      <dsp:spPr>
        <a:xfrm>
          <a:off x="0" y="1452215"/>
          <a:ext cx="10515600" cy="9114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IN" sz="3800" kern="1200"/>
            <a:t>DataSourceAutoConfiguration</a:t>
          </a:r>
        </a:p>
      </dsp:txBody>
      <dsp:txXfrm>
        <a:off x="44492" y="1496707"/>
        <a:ext cx="10426616" cy="822446"/>
      </dsp:txXfrm>
    </dsp:sp>
    <dsp:sp modelId="{57FDAB2E-719E-46AC-8875-349DB9FC2A11}">
      <dsp:nvSpPr>
        <dsp:cNvPr id="0" name=""/>
        <dsp:cNvSpPr/>
      </dsp:nvSpPr>
      <dsp:spPr>
        <a:xfrm>
          <a:off x="0" y="2473086"/>
          <a:ext cx="10515600" cy="9114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IN" sz="3800" kern="1200"/>
            <a:t>JacksonAutoConfiguration</a:t>
          </a:r>
        </a:p>
      </dsp:txBody>
      <dsp:txXfrm>
        <a:off x="44492" y="2517578"/>
        <a:ext cx="10426616" cy="822446"/>
      </dsp:txXfrm>
    </dsp:sp>
    <dsp:sp modelId="{E29611A3-808B-470E-B096-E09CE4855AEA}">
      <dsp:nvSpPr>
        <dsp:cNvPr id="0" name=""/>
        <dsp:cNvSpPr/>
      </dsp:nvSpPr>
      <dsp:spPr>
        <a:xfrm>
          <a:off x="0" y="3493956"/>
          <a:ext cx="10515600" cy="9114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IN" sz="3800" kern="1200"/>
            <a:t>ErrorMvcAutoConfiguration (#basicErrorController)</a:t>
          </a:r>
        </a:p>
      </dsp:txBody>
      <dsp:txXfrm>
        <a:off x="44492" y="3538448"/>
        <a:ext cx="10426616" cy="82244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6BD18-99A1-4730-9334-41AADE11701A}">
      <dsp:nvSpPr>
        <dsp:cNvPr id="0" name=""/>
        <dsp:cNvSpPr/>
      </dsp:nvSpPr>
      <dsp:spPr>
        <a:xfrm>
          <a:off x="2" y="8914"/>
          <a:ext cx="10869701" cy="1131553"/>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rtl="0">
            <a:lnSpc>
              <a:spcPct val="90000"/>
            </a:lnSpc>
            <a:spcBef>
              <a:spcPct val="0"/>
            </a:spcBef>
            <a:spcAft>
              <a:spcPct val="35000"/>
            </a:spcAft>
            <a:buNone/>
          </a:pPr>
          <a:r>
            <a:rPr lang="en-IN" sz="2800" kern="1200" dirty="0"/>
            <a:t>REST Client is a method or a tool to invoke a REST service API that is exposed for communication by any system or service provider. </a:t>
          </a:r>
        </a:p>
      </dsp:txBody>
      <dsp:txXfrm>
        <a:off x="565779" y="8914"/>
        <a:ext cx="9738148" cy="1131553"/>
      </dsp:txXfrm>
    </dsp:sp>
    <dsp:sp modelId="{F51C37F9-D152-40C2-89D8-2E8E39D5F1DF}">
      <dsp:nvSpPr>
        <dsp:cNvPr id="0" name=""/>
        <dsp:cNvSpPr/>
      </dsp:nvSpPr>
      <dsp:spPr>
        <a:xfrm>
          <a:off x="2" y="1298884"/>
          <a:ext cx="10869701" cy="1131553"/>
        </a:xfrm>
        <a:prstGeom prst="chevron">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IN" sz="2400" b="1" kern="1200" dirty="0"/>
            <a:t>For example: </a:t>
          </a:r>
          <a:r>
            <a:rPr lang="en-IN" sz="2400" kern="1200" dirty="0"/>
            <a:t>if an API is exposed to get real time traffic information about a route from Google, the software/tool that invokes the Google traffic API is called the REST client.</a:t>
          </a:r>
        </a:p>
      </dsp:txBody>
      <dsp:txXfrm>
        <a:off x="565779" y="1298884"/>
        <a:ext cx="9738148" cy="1131553"/>
      </dsp:txXfrm>
    </dsp:sp>
    <dsp:sp modelId="{4ACAD3CA-A6AE-4524-84EA-47B33C836564}">
      <dsp:nvSpPr>
        <dsp:cNvPr id="0" name=""/>
        <dsp:cNvSpPr/>
      </dsp:nvSpPr>
      <dsp:spPr>
        <a:xfrm>
          <a:off x="2" y="2588855"/>
          <a:ext cx="10869701" cy="1131553"/>
        </a:xfrm>
        <a:prstGeom prst="chevron">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rtl="0">
            <a:lnSpc>
              <a:spcPct val="90000"/>
            </a:lnSpc>
            <a:spcBef>
              <a:spcPct val="0"/>
            </a:spcBef>
            <a:spcAft>
              <a:spcPct val="35000"/>
            </a:spcAft>
            <a:buNone/>
          </a:pPr>
          <a:r>
            <a:rPr lang="en-IN" sz="2800" kern="1200" dirty="0"/>
            <a:t>REST Client Communicates with the REST Server , which has Web Service developed using Spring, </a:t>
          </a:r>
          <a:r>
            <a:rPr lang="en-IN" sz="2800" kern="1200" dirty="0" err="1"/>
            <a:t>ASP.Net</a:t>
          </a:r>
          <a:r>
            <a:rPr lang="en-IN" sz="2800" kern="1200" dirty="0"/>
            <a:t> , Java etc…</a:t>
          </a:r>
        </a:p>
      </dsp:txBody>
      <dsp:txXfrm>
        <a:off x="565779" y="2588855"/>
        <a:ext cx="9738148" cy="1131553"/>
      </dsp:txXfrm>
    </dsp:sp>
    <dsp:sp modelId="{F11E5A9B-4F0E-4DEB-91C5-379ACD458FCE}">
      <dsp:nvSpPr>
        <dsp:cNvPr id="0" name=""/>
        <dsp:cNvSpPr/>
      </dsp:nvSpPr>
      <dsp:spPr>
        <a:xfrm>
          <a:off x="2" y="3878826"/>
          <a:ext cx="2828883" cy="1131553"/>
        </a:xfrm>
        <a:prstGeom prst="chevron">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rtl="0">
            <a:lnSpc>
              <a:spcPct val="90000"/>
            </a:lnSpc>
            <a:spcBef>
              <a:spcPct val="0"/>
            </a:spcBef>
            <a:spcAft>
              <a:spcPct val="35000"/>
            </a:spcAft>
            <a:buNone/>
          </a:pPr>
          <a:r>
            <a:rPr lang="en-IN" sz="2600" kern="1200"/>
            <a:t>Examples for REST Client tools:</a:t>
          </a:r>
        </a:p>
      </dsp:txBody>
      <dsp:txXfrm>
        <a:off x="565779" y="3878826"/>
        <a:ext cx="1697330" cy="1131553"/>
      </dsp:txXfrm>
    </dsp:sp>
    <dsp:sp modelId="{F87FF88F-1136-499B-8990-07DDED81DB45}">
      <dsp:nvSpPr>
        <dsp:cNvPr id="0" name=""/>
        <dsp:cNvSpPr/>
      </dsp:nvSpPr>
      <dsp:spPr>
        <a:xfrm>
          <a:off x="2461130" y="3975008"/>
          <a:ext cx="2347973" cy="939189"/>
        </a:xfrm>
        <a:prstGeom prst="chevron">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0" bIns="19050" numCol="1" spcCol="1270" anchor="ctr" anchorCtr="0">
          <a:noAutofit/>
        </a:bodyPr>
        <a:lstStyle/>
        <a:p>
          <a:pPr marL="0" lvl="0" indent="0" algn="ctr" defTabSz="1333500" rtl="0">
            <a:lnSpc>
              <a:spcPct val="90000"/>
            </a:lnSpc>
            <a:spcBef>
              <a:spcPct val="0"/>
            </a:spcBef>
            <a:spcAft>
              <a:spcPct val="35000"/>
            </a:spcAft>
            <a:buNone/>
          </a:pPr>
          <a:r>
            <a:rPr lang="en-IN" sz="3000" kern="1200"/>
            <a:t>Postman</a:t>
          </a:r>
        </a:p>
      </dsp:txBody>
      <dsp:txXfrm>
        <a:off x="2930725" y="3975008"/>
        <a:ext cx="1408784" cy="939189"/>
      </dsp:txXfrm>
    </dsp:sp>
    <dsp:sp modelId="{65C973B2-48C6-4FDB-9178-D2C55A20A664}">
      <dsp:nvSpPr>
        <dsp:cNvPr id="0" name=""/>
        <dsp:cNvSpPr/>
      </dsp:nvSpPr>
      <dsp:spPr>
        <a:xfrm>
          <a:off x="4480387" y="3975008"/>
          <a:ext cx="2347973" cy="939189"/>
        </a:xfrm>
        <a:prstGeom prst="chevron">
          <a:avLst/>
        </a:prstGeom>
        <a:solidFill>
          <a:schemeClr val="accent5">
            <a:tint val="40000"/>
            <a:alpha val="90000"/>
            <a:hueOff val="-2463918"/>
            <a:satOff val="-4272"/>
            <a:lumOff val="-430"/>
            <a:alphaOff val="0"/>
          </a:schemeClr>
        </a:solidFill>
        <a:ln w="12700" cap="flat" cmpd="sng" algn="ctr">
          <a:solidFill>
            <a:schemeClr val="accent5">
              <a:tint val="40000"/>
              <a:alpha val="90000"/>
              <a:hueOff val="-2463918"/>
              <a:satOff val="-4272"/>
              <a:lumOff val="-4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0" bIns="19050" numCol="1" spcCol="1270" anchor="ctr" anchorCtr="0">
          <a:noAutofit/>
        </a:bodyPr>
        <a:lstStyle/>
        <a:p>
          <a:pPr marL="0" lvl="0" indent="0" algn="ctr" defTabSz="1333500" rtl="0">
            <a:lnSpc>
              <a:spcPct val="90000"/>
            </a:lnSpc>
            <a:spcBef>
              <a:spcPct val="0"/>
            </a:spcBef>
            <a:spcAft>
              <a:spcPct val="35000"/>
            </a:spcAft>
            <a:buNone/>
          </a:pPr>
          <a:r>
            <a:rPr lang="en-IN" sz="3000" kern="1200"/>
            <a:t>SOAP UI</a:t>
          </a:r>
        </a:p>
      </dsp:txBody>
      <dsp:txXfrm>
        <a:off x="4949982" y="3975008"/>
        <a:ext cx="1408784" cy="939189"/>
      </dsp:txXfrm>
    </dsp:sp>
    <dsp:sp modelId="{99BDFE69-E9D2-45A2-91E0-C827928E01DD}">
      <dsp:nvSpPr>
        <dsp:cNvPr id="0" name=""/>
        <dsp:cNvSpPr/>
      </dsp:nvSpPr>
      <dsp:spPr>
        <a:xfrm>
          <a:off x="6499644" y="3975008"/>
          <a:ext cx="2347973" cy="939189"/>
        </a:xfrm>
        <a:prstGeom prst="chevron">
          <a:avLst/>
        </a:prstGeom>
        <a:solidFill>
          <a:schemeClr val="accent5">
            <a:tint val="40000"/>
            <a:alpha val="90000"/>
            <a:hueOff val="-4927837"/>
            <a:satOff val="-8544"/>
            <a:lumOff val="-859"/>
            <a:alphaOff val="0"/>
          </a:schemeClr>
        </a:solidFill>
        <a:ln w="12700" cap="flat" cmpd="sng" algn="ctr">
          <a:solidFill>
            <a:schemeClr val="accent5">
              <a:tint val="40000"/>
              <a:alpha val="90000"/>
              <a:hueOff val="-4927837"/>
              <a:satOff val="-8544"/>
              <a:lumOff val="-8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0" bIns="19050" numCol="1" spcCol="1270" anchor="ctr" anchorCtr="0">
          <a:noAutofit/>
        </a:bodyPr>
        <a:lstStyle/>
        <a:p>
          <a:pPr marL="0" lvl="0" indent="0" algn="ctr" defTabSz="1333500" rtl="0">
            <a:lnSpc>
              <a:spcPct val="90000"/>
            </a:lnSpc>
            <a:spcBef>
              <a:spcPct val="0"/>
            </a:spcBef>
            <a:spcAft>
              <a:spcPct val="35000"/>
            </a:spcAft>
            <a:buNone/>
          </a:pPr>
          <a:r>
            <a:rPr lang="en-IN" sz="3000" kern="1200"/>
            <a:t>Katalon Studio</a:t>
          </a:r>
        </a:p>
      </dsp:txBody>
      <dsp:txXfrm>
        <a:off x="6969239" y="3975008"/>
        <a:ext cx="1408784" cy="939189"/>
      </dsp:txXfrm>
    </dsp:sp>
    <dsp:sp modelId="{2297718C-EF2F-49A2-ABEF-E8144062097E}">
      <dsp:nvSpPr>
        <dsp:cNvPr id="0" name=""/>
        <dsp:cNvSpPr/>
      </dsp:nvSpPr>
      <dsp:spPr>
        <a:xfrm>
          <a:off x="8518901" y="3975008"/>
          <a:ext cx="2347973" cy="939189"/>
        </a:xfrm>
        <a:prstGeom prst="chevron">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0" bIns="19050" numCol="1" spcCol="1270" anchor="ctr" anchorCtr="0">
          <a:noAutofit/>
        </a:bodyPr>
        <a:lstStyle/>
        <a:p>
          <a:pPr marL="0" lvl="0" indent="0" algn="ctr" defTabSz="1333500" rtl="0">
            <a:lnSpc>
              <a:spcPct val="90000"/>
            </a:lnSpc>
            <a:spcBef>
              <a:spcPct val="0"/>
            </a:spcBef>
            <a:spcAft>
              <a:spcPct val="35000"/>
            </a:spcAft>
            <a:buNone/>
          </a:pPr>
          <a:r>
            <a:rPr lang="en-IN" sz="3000" kern="1200"/>
            <a:t>Jmeter</a:t>
          </a:r>
        </a:p>
      </dsp:txBody>
      <dsp:txXfrm>
        <a:off x="8988496" y="3975008"/>
        <a:ext cx="1408784" cy="939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4D002-0A65-4D9D-AA99-E66CE7761176}">
      <dsp:nvSpPr>
        <dsp:cNvPr id="0" name=""/>
        <dsp:cNvSpPr/>
      </dsp:nvSpPr>
      <dsp:spPr>
        <a:xfrm rot="5400000">
          <a:off x="5682189" y="-1529468"/>
          <a:ext cx="293683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78105" rIns="156210" bIns="78105" numCol="1" spcCol="1270" anchor="ctr" anchorCtr="0">
          <a:noAutofit/>
        </a:bodyPr>
        <a:lstStyle/>
        <a:p>
          <a:pPr marL="285750" lvl="1" indent="-285750" algn="l" defTabSz="1822450" rtl="0">
            <a:lnSpc>
              <a:spcPct val="90000"/>
            </a:lnSpc>
            <a:spcBef>
              <a:spcPct val="0"/>
            </a:spcBef>
            <a:spcAft>
              <a:spcPct val="15000"/>
            </a:spcAft>
            <a:buChar char="•"/>
          </a:pPr>
          <a:r>
            <a:rPr lang="en-IN" sz="4100" kern="1200"/>
            <a:t>The Java Persistence API</a:t>
          </a:r>
        </a:p>
        <a:p>
          <a:pPr marL="285750" lvl="1" indent="-285750" algn="l" defTabSz="1822450" rtl="0">
            <a:lnSpc>
              <a:spcPct val="90000"/>
            </a:lnSpc>
            <a:spcBef>
              <a:spcPct val="0"/>
            </a:spcBef>
            <a:spcAft>
              <a:spcPct val="15000"/>
            </a:spcAft>
            <a:buChar char="•"/>
          </a:pPr>
          <a:r>
            <a:rPr lang="en-IN" sz="4100" kern="1200"/>
            <a:t>Object-Relational metadata</a:t>
          </a:r>
        </a:p>
        <a:p>
          <a:pPr marL="285750" lvl="1" indent="-285750" algn="l" defTabSz="1822450" rtl="0">
            <a:lnSpc>
              <a:spcPct val="90000"/>
            </a:lnSpc>
            <a:spcBef>
              <a:spcPct val="0"/>
            </a:spcBef>
            <a:spcAft>
              <a:spcPct val="15000"/>
            </a:spcAft>
            <a:buChar char="•"/>
          </a:pPr>
          <a:r>
            <a:rPr lang="en-IN" sz="4100" kern="1200" dirty="0"/>
            <a:t>The API itself, defined in the persistence package</a:t>
          </a:r>
        </a:p>
      </dsp:txBody>
      <dsp:txXfrm rot="-5400000">
        <a:off x="3785616" y="510470"/>
        <a:ext cx="6586619" cy="2650107"/>
      </dsp:txXfrm>
    </dsp:sp>
    <dsp:sp modelId="{C593B548-8F4F-4F78-9200-0F7737B6F429}">
      <dsp:nvSpPr>
        <dsp:cNvPr id="0" name=""/>
        <dsp:cNvSpPr/>
      </dsp:nvSpPr>
      <dsp:spPr>
        <a:xfrm>
          <a:off x="0" y="0"/>
          <a:ext cx="3785616" cy="36710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rtl="0">
            <a:lnSpc>
              <a:spcPct val="90000"/>
            </a:lnSpc>
            <a:spcBef>
              <a:spcPct val="0"/>
            </a:spcBef>
            <a:spcAft>
              <a:spcPct val="35000"/>
            </a:spcAft>
            <a:buNone/>
          </a:pPr>
          <a:r>
            <a:rPr lang="en-IN" sz="4500" kern="1200"/>
            <a:t>In the context of persistence, it covers three areas:</a:t>
          </a:r>
        </a:p>
      </dsp:txBody>
      <dsp:txXfrm>
        <a:off x="179206" y="179206"/>
        <a:ext cx="3427204" cy="331263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84CF8-B09A-4FCA-A288-449D5E6D00B0}">
      <dsp:nvSpPr>
        <dsp:cNvPr id="0" name=""/>
        <dsp:cNvSpPr/>
      </dsp:nvSpPr>
      <dsp:spPr>
        <a:xfrm>
          <a:off x="0" y="2946"/>
          <a:ext cx="10515600" cy="143208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IN" sz="3600" kern="1200"/>
            <a:t>The ResponseEntity is a class which extends HttpEntity and HttpStatus class. </a:t>
          </a:r>
        </a:p>
      </dsp:txBody>
      <dsp:txXfrm>
        <a:off x="69908" y="72854"/>
        <a:ext cx="10375784" cy="1292264"/>
      </dsp:txXfrm>
    </dsp:sp>
    <dsp:sp modelId="{FAF35EF6-B5C8-4AD7-B2E3-84F3B6BD708A}">
      <dsp:nvSpPr>
        <dsp:cNvPr id="0" name=""/>
        <dsp:cNvSpPr/>
      </dsp:nvSpPr>
      <dsp:spPr>
        <a:xfrm>
          <a:off x="0" y="1538706"/>
          <a:ext cx="10515600" cy="1432080"/>
        </a:xfrm>
        <a:prstGeom prst="roundRect">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IN" sz="3600" kern="1200"/>
            <a:t>It is defined in org.springframework.http.RequestEntity.</a:t>
          </a:r>
        </a:p>
      </dsp:txBody>
      <dsp:txXfrm>
        <a:off x="69908" y="1608614"/>
        <a:ext cx="10375784" cy="1292264"/>
      </dsp:txXfrm>
    </dsp:sp>
    <dsp:sp modelId="{603BC617-873E-48BF-9567-CAE13104252A}">
      <dsp:nvSpPr>
        <dsp:cNvPr id="0" name=""/>
        <dsp:cNvSpPr/>
      </dsp:nvSpPr>
      <dsp:spPr>
        <a:xfrm>
          <a:off x="0" y="2970786"/>
          <a:ext cx="10515600" cy="186300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33870" tIns="45720" rIns="256032" bIns="45720" numCol="1" spcCol="1270" anchor="t" anchorCtr="0">
          <a:noAutofit/>
        </a:bodyPr>
        <a:lstStyle/>
        <a:p>
          <a:pPr marL="285750" lvl="1" indent="-285750" algn="l" defTabSz="1244600" rtl="0">
            <a:lnSpc>
              <a:spcPct val="90000"/>
            </a:lnSpc>
            <a:spcBef>
              <a:spcPct val="0"/>
            </a:spcBef>
            <a:spcAft>
              <a:spcPct val="20000"/>
            </a:spcAft>
            <a:buChar char="•"/>
          </a:pPr>
          <a:r>
            <a:rPr lang="en-IN" sz="2800" kern="1200"/>
            <a:t>It is used in RestTemplate and @Controller methods.</a:t>
          </a:r>
        </a:p>
        <a:p>
          <a:pPr marL="285750" lvl="1" indent="-285750" algn="l" defTabSz="1244600" rtl="0">
            <a:lnSpc>
              <a:spcPct val="90000"/>
            </a:lnSpc>
            <a:spcBef>
              <a:spcPct val="0"/>
            </a:spcBef>
            <a:spcAft>
              <a:spcPct val="20000"/>
            </a:spcAft>
            <a:buChar char="•"/>
          </a:pPr>
          <a:r>
            <a:rPr lang="en-IN" sz="2800" kern="1200"/>
            <a:t>It is used as parameter in getForEntity() and exchange() method.</a:t>
          </a:r>
        </a:p>
        <a:p>
          <a:pPr marL="285750" lvl="1" indent="-285750" algn="l" defTabSz="1244600" rtl="0">
            <a:lnSpc>
              <a:spcPct val="90000"/>
            </a:lnSpc>
            <a:spcBef>
              <a:spcPct val="0"/>
            </a:spcBef>
            <a:spcAft>
              <a:spcPct val="20000"/>
            </a:spcAft>
            <a:buChar char="•"/>
          </a:pPr>
          <a:r>
            <a:rPr lang="en-IN" sz="2800" kern="1200"/>
            <a:t>It is also used in Spring MVC, as a parameter in a @Controller method.</a:t>
          </a:r>
        </a:p>
      </dsp:txBody>
      <dsp:txXfrm>
        <a:off x="0" y="2970786"/>
        <a:ext cx="10515600" cy="18630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789A5-C508-4D3D-9BA2-9C81585888EC}">
      <dsp:nvSpPr>
        <dsp:cNvPr id="0" name=""/>
        <dsp:cNvSpPr/>
      </dsp:nvSpPr>
      <dsp:spPr>
        <a:xfrm>
          <a:off x="0" y="792065"/>
          <a:ext cx="10515600" cy="1034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IN" sz="2600" kern="1200"/>
            <a:t>The </a:t>
          </a:r>
          <a:r>
            <a:rPr lang="en-IN" sz="2600" b="1" kern="1200"/>
            <a:t>ServletUriComponentsBuilder</a:t>
          </a:r>
          <a:r>
            <a:rPr lang="en-IN" sz="2600" kern="1200"/>
            <a:t> is a class which is defined in </a:t>
          </a:r>
          <a:r>
            <a:rPr lang="en-IN" sz="2600" i="1" kern="1200"/>
            <a:t>org.springframework.web.servlet.support.ServletUriComponentsBuilder</a:t>
          </a:r>
          <a:r>
            <a:rPr lang="en-IN" sz="2600" kern="1200"/>
            <a:t>. </a:t>
          </a:r>
        </a:p>
      </dsp:txBody>
      <dsp:txXfrm>
        <a:off x="50489" y="842554"/>
        <a:ext cx="10414622" cy="933302"/>
      </dsp:txXfrm>
    </dsp:sp>
    <dsp:sp modelId="{3D29C8C3-8974-4B17-A07F-38BBDBFF7B04}">
      <dsp:nvSpPr>
        <dsp:cNvPr id="0" name=""/>
        <dsp:cNvSpPr/>
      </dsp:nvSpPr>
      <dsp:spPr>
        <a:xfrm>
          <a:off x="0" y="1901226"/>
          <a:ext cx="10515600" cy="1034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IN" sz="2600" kern="1200"/>
            <a:t>It extends </a:t>
          </a:r>
          <a:r>
            <a:rPr lang="en-IN" sz="2600" b="1" kern="1200"/>
            <a:t>UriComponentsBuilder</a:t>
          </a:r>
          <a:r>
            <a:rPr lang="en-IN" sz="2600" kern="1200"/>
            <a:t> class. </a:t>
          </a:r>
        </a:p>
      </dsp:txBody>
      <dsp:txXfrm>
        <a:off x="50489" y="1951715"/>
        <a:ext cx="10414622" cy="933302"/>
      </dsp:txXfrm>
    </dsp:sp>
    <dsp:sp modelId="{BE35622C-EED0-4295-8EE1-6886556996D7}">
      <dsp:nvSpPr>
        <dsp:cNvPr id="0" name=""/>
        <dsp:cNvSpPr/>
      </dsp:nvSpPr>
      <dsp:spPr>
        <a:xfrm>
          <a:off x="0" y="3010386"/>
          <a:ext cx="10515600" cy="1034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IN" sz="2600" kern="1200"/>
            <a:t>It has additional static factory methods to create a link based on the current HttpServletRequest.</a:t>
          </a:r>
        </a:p>
      </dsp:txBody>
      <dsp:txXfrm>
        <a:off x="50489" y="3060875"/>
        <a:ext cx="10414622" cy="93330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8E416-674F-478E-9C33-393F2F4045DD}">
      <dsp:nvSpPr>
        <dsp:cNvPr id="0" name=""/>
        <dsp:cNvSpPr/>
      </dsp:nvSpPr>
      <dsp:spPr>
        <a:xfrm>
          <a:off x="0" y="354215"/>
          <a:ext cx="10515600" cy="131274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IN" sz="3300" kern="1200"/>
            <a:t>Developers can integrate the Web services by designing REST Client Software.</a:t>
          </a:r>
        </a:p>
      </dsp:txBody>
      <dsp:txXfrm>
        <a:off x="64083" y="418298"/>
        <a:ext cx="10387434" cy="1184574"/>
      </dsp:txXfrm>
    </dsp:sp>
    <dsp:sp modelId="{84457725-B237-413D-941F-46038CE4CE83}">
      <dsp:nvSpPr>
        <dsp:cNvPr id="0" name=""/>
        <dsp:cNvSpPr/>
      </dsp:nvSpPr>
      <dsp:spPr>
        <a:xfrm>
          <a:off x="0" y="1761996"/>
          <a:ext cx="10515600" cy="131274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IN" sz="3300" kern="1200"/>
            <a:t>It means a consumer Software which consumes JSON/XML data from a Web Service Provider Software.</a:t>
          </a:r>
        </a:p>
      </dsp:txBody>
      <dsp:txXfrm>
        <a:off x="64083" y="1826079"/>
        <a:ext cx="10387434" cy="1184574"/>
      </dsp:txXfrm>
    </dsp:sp>
    <dsp:sp modelId="{27105461-F194-4540-A96D-CA6FC4535EAF}">
      <dsp:nvSpPr>
        <dsp:cNvPr id="0" name=""/>
        <dsp:cNvSpPr/>
      </dsp:nvSpPr>
      <dsp:spPr>
        <a:xfrm>
          <a:off x="0" y="3169776"/>
          <a:ext cx="10515600" cy="131274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IN" sz="3300" kern="1200" dirty="0"/>
            <a:t>Web Services can be consumed in Web applications designed using Angular, </a:t>
          </a:r>
          <a:r>
            <a:rPr lang="en-IN" sz="3300" kern="1200"/>
            <a:t>jQuery,Php</a:t>
          </a:r>
          <a:r>
            <a:rPr lang="en-IN" sz="3300" kern="1200" dirty="0"/>
            <a:t>, Java, Spring Boot etc..</a:t>
          </a:r>
        </a:p>
      </dsp:txBody>
      <dsp:txXfrm>
        <a:off x="64083" y="3233859"/>
        <a:ext cx="10387434" cy="118457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31D86-6445-45DB-9195-30F5C106C336}">
      <dsp:nvSpPr>
        <dsp:cNvPr id="0" name=""/>
        <dsp:cNvSpPr/>
      </dsp:nvSpPr>
      <dsp:spPr>
        <a:xfrm>
          <a:off x="0" y="69726"/>
          <a:ext cx="10515600" cy="1113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kern="1200"/>
            <a:t>A more useful way to consume a REST web service is programmatically. </a:t>
          </a:r>
        </a:p>
      </dsp:txBody>
      <dsp:txXfrm>
        <a:off x="54373" y="124099"/>
        <a:ext cx="10406854" cy="1005094"/>
      </dsp:txXfrm>
    </dsp:sp>
    <dsp:sp modelId="{01B6EFC2-E126-4DB1-A4B0-51FD9AF8A662}">
      <dsp:nvSpPr>
        <dsp:cNvPr id="0" name=""/>
        <dsp:cNvSpPr/>
      </dsp:nvSpPr>
      <dsp:spPr>
        <a:xfrm>
          <a:off x="0" y="1264206"/>
          <a:ext cx="10515600" cy="1113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kern="1200"/>
            <a:t>To help you with that task, Spring provides a convenient template class called </a:t>
          </a:r>
          <a:r>
            <a:rPr lang="en-IN" sz="2800" b="1" kern="1200"/>
            <a:t>RestTemplate. </a:t>
          </a:r>
          <a:endParaRPr lang="en-IN" sz="2800" kern="1200"/>
        </a:p>
      </dsp:txBody>
      <dsp:txXfrm>
        <a:off x="54373" y="1318579"/>
        <a:ext cx="10406854" cy="1005094"/>
      </dsp:txXfrm>
    </dsp:sp>
    <dsp:sp modelId="{E1BF0443-FC13-4AE4-AC55-1EF377B8AC4E}">
      <dsp:nvSpPr>
        <dsp:cNvPr id="0" name=""/>
        <dsp:cNvSpPr/>
      </dsp:nvSpPr>
      <dsp:spPr>
        <a:xfrm>
          <a:off x="0" y="2458686"/>
          <a:ext cx="10515600" cy="1113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b="1" kern="1200"/>
            <a:t>RestTemplate</a:t>
          </a:r>
          <a:r>
            <a:rPr lang="en-IN" sz="2800" kern="1200"/>
            <a:t> makes interacting with most RESTful services a one-line incantation. </a:t>
          </a:r>
        </a:p>
      </dsp:txBody>
      <dsp:txXfrm>
        <a:off x="54373" y="2513059"/>
        <a:ext cx="10406854" cy="1005094"/>
      </dsp:txXfrm>
    </dsp:sp>
    <dsp:sp modelId="{F9865D72-E6F8-46BC-B35E-A471B687848A}">
      <dsp:nvSpPr>
        <dsp:cNvPr id="0" name=""/>
        <dsp:cNvSpPr/>
      </dsp:nvSpPr>
      <dsp:spPr>
        <a:xfrm>
          <a:off x="0" y="3653166"/>
          <a:ext cx="10515600" cy="1113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kern="1200"/>
            <a:t>And it can even bind that data to custom domain types.</a:t>
          </a:r>
        </a:p>
      </dsp:txBody>
      <dsp:txXfrm>
        <a:off x="54373" y="3707539"/>
        <a:ext cx="10406854" cy="100509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EB7BF-C3E3-4828-BD12-9B72C58724FD}">
      <dsp:nvSpPr>
        <dsp:cNvPr id="0" name=""/>
        <dsp:cNvSpPr/>
      </dsp:nvSpPr>
      <dsp:spPr>
        <a:xfrm>
          <a:off x="0" y="0"/>
          <a:ext cx="10860741" cy="794033"/>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kern="1200" dirty="0"/>
            <a:t>Swagger is a REST API documentation Tool.</a:t>
          </a:r>
        </a:p>
      </dsp:txBody>
      <dsp:txXfrm>
        <a:off x="38761" y="38761"/>
        <a:ext cx="10783219" cy="716511"/>
      </dsp:txXfrm>
    </dsp:sp>
    <dsp:sp modelId="{6D5A0EC0-7729-496C-A407-A00588578002}">
      <dsp:nvSpPr>
        <dsp:cNvPr id="0" name=""/>
        <dsp:cNvSpPr/>
      </dsp:nvSpPr>
      <dsp:spPr>
        <a:xfrm>
          <a:off x="0" y="809015"/>
          <a:ext cx="10860741" cy="794033"/>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dirty="0"/>
            <a:t>Now a days REST and </a:t>
          </a:r>
          <a:r>
            <a:rPr lang="en-IN" sz="2400" kern="1200" dirty="0" err="1"/>
            <a:t>Microservices</a:t>
          </a:r>
          <a:r>
            <a:rPr lang="en-IN" sz="2400" kern="1200" dirty="0"/>
            <a:t> have got a lot of momentum. </a:t>
          </a:r>
        </a:p>
      </dsp:txBody>
      <dsp:txXfrm>
        <a:off x="38761" y="847776"/>
        <a:ext cx="10783219" cy="716511"/>
      </dsp:txXfrm>
    </dsp:sp>
    <dsp:sp modelId="{A59750E5-BE41-4319-913C-FEA2FFA69FCE}">
      <dsp:nvSpPr>
        <dsp:cNvPr id="0" name=""/>
        <dsp:cNvSpPr/>
      </dsp:nvSpPr>
      <dsp:spPr>
        <a:xfrm>
          <a:off x="0" y="1617238"/>
          <a:ext cx="10860741" cy="794033"/>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a:t>REST specification does not suggest any standard way to document the REST APIs that we are going to expose [like WSDL for SOAP]. </a:t>
          </a:r>
        </a:p>
      </dsp:txBody>
      <dsp:txXfrm>
        <a:off x="38761" y="1655999"/>
        <a:ext cx="10783219" cy="716511"/>
      </dsp:txXfrm>
    </dsp:sp>
    <dsp:sp modelId="{FD085C38-6393-47A6-8183-78B0B77C2D13}">
      <dsp:nvSpPr>
        <dsp:cNvPr id="0" name=""/>
        <dsp:cNvSpPr/>
      </dsp:nvSpPr>
      <dsp:spPr>
        <a:xfrm>
          <a:off x="0" y="2425460"/>
          <a:ext cx="10860741" cy="794033"/>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a:t>So everybody is documenting their APIs in their own way, resulting a gap in common structure which all can easily follow, understand and use. </a:t>
          </a:r>
        </a:p>
      </dsp:txBody>
      <dsp:txXfrm>
        <a:off x="38761" y="2464221"/>
        <a:ext cx="10783219" cy="716511"/>
      </dsp:txXfrm>
    </dsp:sp>
    <dsp:sp modelId="{01D847A8-6322-4FF2-8BAF-906C79838CF6}">
      <dsp:nvSpPr>
        <dsp:cNvPr id="0" name=""/>
        <dsp:cNvSpPr/>
      </dsp:nvSpPr>
      <dsp:spPr>
        <a:xfrm>
          <a:off x="0" y="3233682"/>
          <a:ext cx="10860741" cy="794033"/>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a:t>So We need to have a common pattern and tool.</a:t>
          </a:r>
        </a:p>
      </dsp:txBody>
      <dsp:txXfrm>
        <a:off x="38761" y="3272443"/>
        <a:ext cx="10783219" cy="716511"/>
      </dsp:txXfrm>
    </dsp:sp>
    <dsp:sp modelId="{20236EE9-9DB6-4F91-8732-B3A6368DC3D8}">
      <dsp:nvSpPr>
        <dsp:cNvPr id="0" name=""/>
        <dsp:cNvSpPr/>
      </dsp:nvSpPr>
      <dsp:spPr>
        <a:xfrm>
          <a:off x="0" y="4041905"/>
          <a:ext cx="10860741" cy="794033"/>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a:t>Thatz why Swagger !!!</a:t>
          </a:r>
        </a:p>
      </dsp:txBody>
      <dsp:txXfrm>
        <a:off x="38761" y="4080666"/>
        <a:ext cx="10783219" cy="71651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06E6E-43BF-4AF6-8EFD-1C112FAAAF94}">
      <dsp:nvSpPr>
        <dsp:cNvPr id="0" name=""/>
        <dsp:cNvSpPr/>
      </dsp:nvSpPr>
      <dsp:spPr>
        <a:xfrm>
          <a:off x="0" y="544333"/>
          <a:ext cx="10515600" cy="11917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IN" sz="3000" b="1" kern="1200"/>
            <a:t>Swagger UI: </a:t>
          </a:r>
          <a:r>
            <a:rPr lang="en-IN" sz="3000" kern="1200"/>
            <a:t>It creates interactive API documentation.</a:t>
          </a:r>
        </a:p>
      </dsp:txBody>
      <dsp:txXfrm>
        <a:off x="58177" y="602510"/>
        <a:ext cx="10399246" cy="1075400"/>
      </dsp:txXfrm>
    </dsp:sp>
    <dsp:sp modelId="{FCC1A2A2-DAAA-49C8-B29E-DB4250AB670F}">
      <dsp:nvSpPr>
        <dsp:cNvPr id="0" name=""/>
        <dsp:cNvSpPr/>
      </dsp:nvSpPr>
      <dsp:spPr>
        <a:xfrm>
          <a:off x="0" y="1822488"/>
          <a:ext cx="10515600" cy="1191754"/>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IN" sz="3000" b="1" kern="1200"/>
            <a:t>Swagger Editor: </a:t>
          </a:r>
          <a:r>
            <a:rPr lang="en-IN" sz="3000" kern="1200"/>
            <a:t>It is a browser-based editor where we can write OpenAPI specifications.</a:t>
          </a:r>
        </a:p>
      </dsp:txBody>
      <dsp:txXfrm>
        <a:off x="58177" y="1880665"/>
        <a:ext cx="10399246" cy="1075400"/>
      </dsp:txXfrm>
    </dsp:sp>
    <dsp:sp modelId="{0A0C1DA5-52CD-4CE7-88C6-206A1FDCAB8A}">
      <dsp:nvSpPr>
        <dsp:cNvPr id="0" name=""/>
        <dsp:cNvSpPr/>
      </dsp:nvSpPr>
      <dsp:spPr>
        <a:xfrm>
          <a:off x="0" y="3100643"/>
          <a:ext cx="10515600" cy="1191754"/>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IN" sz="3000" b="1" kern="1200"/>
            <a:t>Swagger Codegen: </a:t>
          </a:r>
          <a:r>
            <a:rPr lang="en-IN" sz="3000" kern="1200"/>
            <a:t>It generates server stubs (API implementation stub), and client libraries form an OpenAPI specification.</a:t>
          </a:r>
        </a:p>
      </dsp:txBody>
      <dsp:txXfrm>
        <a:off x="58177" y="3158820"/>
        <a:ext cx="10399246" cy="107540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9FF78-C1F6-4B0C-8999-33D00179BE38}">
      <dsp:nvSpPr>
        <dsp:cNvPr id="0" name=""/>
        <dsp:cNvSpPr/>
      </dsp:nvSpPr>
      <dsp:spPr>
        <a:xfrm>
          <a:off x="0" y="56045"/>
          <a:ext cx="10515600" cy="12729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IN" sz="3200" kern="1200"/>
            <a:t>An OpenAPI Specification (formerly known as Swagger Specification) is an API documentation format for REST APIs. </a:t>
          </a:r>
        </a:p>
      </dsp:txBody>
      <dsp:txXfrm>
        <a:off x="62141" y="118186"/>
        <a:ext cx="10391318" cy="1148678"/>
      </dsp:txXfrm>
    </dsp:sp>
    <dsp:sp modelId="{31EC650C-286C-4114-AD14-6DFAD36DE0A7}">
      <dsp:nvSpPr>
        <dsp:cNvPr id="0" name=""/>
        <dsp:cNvSpPr/>
      </dsp:nvSpPr>
      <dsp:spPr>
        <a:xfrm>
          <a:off x="0" y="1421166"/>
          <a:ext cx="10515600" cy="12729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IN" sz="3200" kern="1200"/>
            <a:t>An Open API file allows us to describe our entire API, including:</a:t>
          </a:r>
        </a:p>
      </dsp:txBody>
      <dsp:txXfrm>
        <a:off x="62141" y="1483307"/>
        <a:ext cx="10391318" cy="1148678"/>
      </dsp:txXfrm>
    </dsp:sp>
    <dsp:sp modelId="{020D9537-6850-43F4-A069-EE8B63F08861}">
      <dsp:nvSpPr>
        <dsp:cNvPr id="0" name=""/>
        <dsp:cNvSpPr/>
      </dsp:nvSpPr>
      <dsp:spPr>
        <a:xfrm>
          <a:off x="0" y="2694126"/>
          <a:ext cx="105156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IN" sz="2500" kern="1200"/>
            <a:t>Available endpoints (/users) and operations on each endpoint (GET /users, POST /users).</a:t>
          </a:r>
        </a:p>
        <a:p>
          <a:pPr marL="228600" lvl="1" indent="-228600" algn="l" defTabSz="1111250" rtl="0">
            <a:lnSpc>
              <a:spcPct val="90000"/>
            </a:lnSpc>
            <a:spcBef>
              <a:spcPct val="0"/>
            </a:spcBef>
            <a:spcAft>
              <a:spcPct val="20000"/>
            </a:spcAft>
            <a:buChar char="•"/>
          </a:pPr>
          <a:r>
            <a:rPr lang="en-IN" sz="2500" kern="1200"/>
            <a:t>Operation parameters for each operation.</a:t>
          </a:r>
        </a:p>
        <a:p>
          <a:pPr marL="228600" lvl="1" indent="-228600" algn="l" defTabSz="1111250" rtl="0">
            <a:lnSpc>
              <a:spcPct val="90000"/>
            </a:lnSpc>
            <a:spcBef>
              <a:spcPct val="0"/>
            </a:spcBef>
            <a:spcAft>
              <a:spcPct val="20000"/>
            </a:spcAft>
            <a:buChar char="•"/>
          </a:pPr>
          <a:r>
            <a:rPr lang="en-IN" sz="2500" kern="1200"/>
            <a:t>Authentication methods.</a:t>
          </a:r>
        </a:p>
        <a:p>
          <a:pPr marL="228600" lvl="1" indent="-228600" algn="l" defTabSz="1111250" rtl="0">
            <a:lnSpc>
              <a:spcPct val="90000"/>
            </a:lnSpc>
            <a:spcBef>
              <a:spcPct val="0"/>
            </a:spcBef>
            <a:spcAft>
              <a:spcPct val="20000"/>
            </a:spcAft>
            <a:buChar char="•"/>
          </a:pPr>
          <a:r>
            <a:rPr lang="en-IN" sz="2500" kern="1200"/>
            <a:t>Contact information, license, the term of use and other information</a:t>
          </a:r>
        </a:p>
      </dsp:txBody>
      <dsp:txXfrm>
        <a:off x="0" y="2694126"/>
        <a:ext cx="10515600" cy="2086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084F9-D4A2-4AF6-B1F3-007E87D80255}">
      <dsp:nvSpPr>
        <dsp:cNvPr id="0" name=""/>
        <dsp:cNvSpPr/>
      </dsp:nvSpPr>
      <dsp:spPr>
        <a:xfrm>
          <a:off x="0" y="106762"/>
          <a:ext cx="10515600" cy="87395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kern="1200"/>
            <a:t>JPA is simpler, cleaner, and less labor-intensive than JDBC, SQL, and hand-written mapping. </a:t>
          </a:r>
        </a:p>
      </dsp:txBody>
      <dsp:txXfrm>
        <a:off x="42663" y="149425"/>
        <a:ext cx="10430274" cy="788627"/>
      </dsp:txXfrm>
    </dsp:sp>
    <dsp:sp modelId="{D3076D9D-489E-4E23-B137-6756BA8D4C7A}">
      <dsp:nvSpPr>
        <dsp:cNvPr id="0" name=""/>
        <dsp:cNvSpPr/>
      </dsp:nvSpPr>
      <dsp:spPr>
        <a:xfrm>
          <a:off x="0" y="1044075"/>
          <a:ext cx="10515600" cy="87395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kern="1200"/>
            <a:t>JPA is suitable for non-performance oriented complex applications.</a:t>
          </a:r>
        </a:p>
      </dsp:txBody>
      <dsp:txXfrm>
        <a:off x="42663" y="1086738"/>
        <a:ext cx="10430274" cy="788627"/>
      </dsp:txXfrm>
    </dsp:sp>
    <dsp:sp modelId="{6C2EA245-A790-4FE0-BCB0-E7B33817B23C}">
      <dsp:nvSpPr>
        <dsp:cNvPr id="0" name=""/>
        <dsp:cNvSpPr/>
      </dsp:nvSpPr>
      <dsp:spPr>
        <a:xfrm>
          <a:off x="0" y="1981389"/>
          <a:ext cx="10515600" cy="87395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kern="1200"/>
            <a:t>The main advantage of JPA over JDBC is that, in JPA, data is represented by objects and classes.</a:t>
          </a:r>
        </a:p>
      </dsp:txBody>
      <dsp:txXfrm>
        <a:off x="42663" y="2024052"/>
        <a:ext cx="10430274" cy="788627"/>
      </dsp:txXfrm>
    </dsp:sp>
    <dsp:sp modelId="{FA4FA0C2-9A8F-4C46-B943-C08EAD41BEBA}">
      <dsp:nvSpPr>
        <dsp:cNvPr id="0" name=""/>
        <dsp:cNvSpPr/>
      </dsp:nvSpPr>
      <dsp:spPr>
        <a:xfrm>
          <a:off x="0" y="2918702"/>
          <a:ext cx="10515600" cy="87395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kern="1200"/>
            <a:t>While in JDBC data is represented by tables and records. </a:t>
          </a:r>
        </a:p>
      </dsp:txBody>
      <dsp:txXfrm>
        <a:off x="42663" y="2961365"/>
        <a:ext cx="10430274" cy="788627"/>
      </dsp:txXfrm>
    </dsp:sp>
    <dsp:sp modelId="{B28F025D-73E9-4DD4-A778-70D2E03428A6}">
      <dsp:nvSpPr>
        <dsp:cNvPr id="0" name=""/>
        <dsp:cNvSpPr/>
      </dsp:nvSpPr>
      <dsp:spPr>
        <a:xfrm>
          <a:off x="0" y="3856016"/>
          <a:ext cx="10515600" cy="87395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kern="1200"/>
            <a:t>It uses POJO to represent persistent data that simplifies database programming.</a:t>
          </a:r>
        </a:p>
      </dsp:txBody>
      <dsp:txXfrm>
        <a:off x="42663" y="3898679"/>
        <a:ext cx="10430274" cy="7886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DD0E9-F3DB-44D4-B579-8F9075DB1BC6}">
      <dsp:nvSpPr>
        <dsp:cNvPr id="0" name=""/>
        <dsp:cNvSpPr/>
      </dsp:nvSpPr>
      <dsp:spPr>
        <a:xfrm>
          <a:off x="0" y="1689"/>
          <a:ext cx="10515600" cy="913678"/>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a:t>JPA avoids writing DDL in a database-specific dialect of SQL. </a:t>
          </a:r>
        </a:p>
      </dsp:txBody>
      <dsp:txXfrm>
        <a:off x="44602" y="46291"/>
        <a:ext cx="10426396" cy="824474"/>
      </dsp:txXfrm>
    </dsp:sp>
    <dsp:sp modelId="{9AF270DB-41EF-4C39-A88F-1042841DA6F3}">
      <dsp:nvSpPr>
        <dsp:cNvPr id="0" name=""/>
        <dsp:cNvSpPr/>
      </dsp:nvSpPr>
      <dsp:spPr>
        <a:xfrm>
          <a:off x="0" y="981608"/>
          <a:ext cx="10515600" cy="913678"/>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a:t>Instead of this, it allows mapping in XML or using Java annotations.</a:t>
          </a:r>
        </a:p>
      </dsp:txBody>
      <dsp:txXfrm>
        <a:off x="44602" y="1026210"/>
        <a:ext cx="10426396" cy="824474"/>
      </dsp:txXfrm>
    </dsp:sp>
    <dsp:sp modelId="{83BE7173-8DFA-4B7C-8D87-D31BC1A4EF42}">
      <dsp:nvSpPr>
        <dsp:cNvPr id="0" name=""/>
        <dsp:cNvSpPr/>
      </dsp:nvSpPr>
      <dsp:spPr>
        <a:xfrm>
          <a:off x="0" y="1961526"/>
          <a:ext cx="10515600" cy="913678"/>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a:t>JPA allows us to avoid writing DML in the database-specific dialect of SQL.</a:t>
          </a:r>
        </a:p>
      </dsp:txBody>
      <dsp:txXfrm>
        <a:off x="44602" y="2006128"/>
        <a:ext cx="10426396" cy="824474"/>
      </dsp:txXfrm>
    </dsp:sp>
    <dsp:sp modelId="{C3FF794F-B79E-4C8D-A856-4B7980363D4F}">
      <dsp:nvSpPr>
        <dsp:cNvPr id="0" name=""/>
        <dsp:cNvSpPr/>
      </dsp:nvSpPr>
      <dsp:spPr>
        <a:xfrm>
          <a:off x="0" y="2941445"/>
          <a:ext cx="10515600" cy="913678"/>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a:t>JPA allows us to save and load Java objects and graphs without any DML language at all.</a:t>
          </a:r>
        </a:p>
      </dsp:txBody>
      <dsp:txXfrm>
        <a:off x="44602" y="2986047"/>
        <a:ext cx="10426396" cy="824474"/>
      </dsp:txXfrm>
    </dsp:sp>
    <dsp:sp modelId="{91F4A9F0-4736-4AA4-B770-97D4D628F0F5}">
      <dsp:nvSpPr>
        <dsp:cNvPr id="0" name=""/>
        <dsp:cNvSpPr/>
      </dsp:nvSpPr>
      <dsp:spPr>
        <a:xfrm>
          <a:off x="0" y="3921363"/>
          <a:ext cx="10515600" cy="913678"/>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a:t>When we need to perform queries JPQL, it allows us to express the queries in terms of Java entities rather than the (native) SQL table and columns.</a:t>
          </a:r>
        </a:p>
      </dsp:txBody>
      <dsp:txXfrm>
        <a:off x="44602" y="3965965"/>
        <a:ext cx="10426396" cy="8244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BFB87-5310-49D5-A253-4E04DBDD91A0}">
      <dsp:nvSpPr>
        <dsp:cNvPr id="0" name=""/>
        <dsp:cNvSpPr/>
      </dsp:nvSpPr>
      <dsp:spPr>
        <a:xfrm>
          <a:off x="0" y="62497"/>
          <a:ext cx="10847294" cy="1032854"/>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IN" sz="2600" kern="1200"/>
            <a:t>JPA is an open-source API. </a:t>
          </a:r>
        </a:p>
      </dsp:txBody>
      <dsp:txXfrm>
        <a:off x="50420" y="112917"/>
        <a:ext cx="10746454" cy="932014"/>
      </dsp:txXfrm>
    </dsp:sp>
    <dsp:sp modelId="{7C70F51C-AE61-4812-A84C-44B0901C0B6F}">
      <dsp:nvSpPr>
        <dsp:cNvPr id="0" name=""/>
        <dsp:cNvSpPr/>
      </dsp:nvSpPr>
      <dsp:spPr>
        <a:xfrm>
          <a:off x="0" y="1170231"/>
          <a:ext cx="10847294" cy="1032854"/>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IN" sz="2600" kern="1200"/>
            <a:t>There is various enterprises vendor such as Eclipse, RedHat, Oracle, etc. that provides new products by adding the JPA in them. </a:t>
          </a:r>
        </a:p>
      </dsp:txBody>
      <dsp:txXfrm>
        <a:off x="50420" y="1220651"/>
        <a:ext cx="10746454" cy="932014"/>
      </dsp:txXfrm>
    </dsp:sp>
    <dsp:sp modelId="{939C16DA-9FBE-4023-8C06-66371441A5DA}">
      <dsp:nvSpPr>
        <dsp:cNvPr id="0" name=""/>
        <dsp:cNvSpPr/>
      </dsp:nvSpPr>
      <dsp:spPr>
        <a:xfrm>
          <a:off x="0" y="2277966"/>
          <a:ext cx="10847294" cy="1032854"/>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IN" sz="2600" kern="1200"/>
            <a:t>There are some popular JPA implementations frameworks such as :</a:t>
          </a:r>
        </a:p>
      </dsp:txBody>
      <dsp:txXfrm>
        <a:off x="50420" y="2328386"/>
        <a:ext cx="10746454" cy="932014"/>
      </dsp:txXfrm>
    </dsp:sp>
    <dsp:sp modelId="{39B30D1D-E8F1-4A26-92D0-C6E492A80848}">
      <dsp:nvSpPr>
        <dsp:cNvPr id="0" name=""/>
        <dsp:cNvSpPr/>
      </dsp:nvSpPr>
      <dsp:spPr>
        <a:xfrm>
          <a:off x="0" y="3310820"/>
          <a:ext cx="10847294" cy="43056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44402"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IN" sz="2000" b="1" kern="1200"/>
            <a:t>Hibernate, EclipseLink, DataNucleus,</a:t>
          </a:r>
          <a:r>
            <a:rPr lang="en-IN" sz="2000" kern="1200"/>
            <a:t> etc. </a:t>
          </a:r>
        </a:p>
      </dsp:txBody>
      <dsp:txXfrm>
        <a:off x="0" y="3310820"/>
        <a:ext cx="10847294" cy="430560"/>
      </dsp:txXfrm>
    </dsp:sp>
    <dsp:sp modelId="{CF197DE6-74A3-4572-A508-77A4AD5502E0}">
      <dsp:nvSpPr>
        <dsp:cNvPr id="0" name=""/>
        <dsp:cNvSpPr/>
      </dsp:nvSpPr>
      <dsp:spPr>
        <a:xfrm>
          <a:off x="0" y="3741380"/>
          <a:ext cx="10847294" cy="1032854"/>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IN" sz="2600" kern="1200"/>
            <a:t>It is also known as </a:t>
          </a:r>
          <a:r>
            <a:rPr lang="en-IN" sz="2600" b="1" kern="1200"/>
            <a:t>Object-Relation Mapping</a:t>
          </a:r>
          <a:r>
            <a:rPr lang="en-IN" sz="2600" kern="1200"/>
            <a:t> (ORM) tool.</a:t>
          </a:r>
        </a:p>
      </dsp:txBody>
      <dsp:txXfrm>
        <a:off x="50420" y="3791800"/>
        <a:ext cx="10746454" cy="9320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A6D40-C4A1-4BB8-93D2-ED17BF7BA271}">
      <dsp:nvSpPr>
        <dsp:cNvPr id="0" name=""/>
        <dsp:cNvSpPr/>
      </dsp:nvSpPr>
      <dsp:spPr>
        <a:xfrm>
          <a:off x="0" y="416766"/>
          <a:ext cx="10515600" cy="1272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IN" sz="3200" kern="1200"/>
            <a:t>Spring Boot provides default database configurations when it scans Spring Data JPA in classpath. </a:t>
          </a:r>
        </a:p>
      </dsp:txBody>
      <dsp:txXfrm>
        <a:off x="62141" y="478907"/>
        <a:ext cx="10391318" cy="1148678"/>
      </dsp:txXfrm>
    </dsp:sp>
    <dsp:sp modelId="{E68F5753-D4B7-490B-A241-EA8125051157}">
      <dsp:nvSpPr>
        <dsp:cNvPr id="0" name=""/>
        <dsp:cNvSpPr/>
      </dsp:nvSpPr>
      <dsp:spPr>
        <a:xfrm>
          <a:off x="0" y="1781886"/>
          <a:ext cx="10515600" cy="1272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IN" sz="3200" kern="1200"/>
            <a:t>Spring boot uses spring-boot-starter-data-jpa starter to configure spring JPA.</a:t>
          </a:r>
        </a:p>
      </dsp:txBody>
      <dsp:txXfrm>
        <a:off x="62141" y="1844027"/>
        <a:ext cx="10391318" cy="1148678"/>
      </dsp:txXfrm>
    </dsp:sp>
    <dsp:sp modelId="{4E394AE0-1D63-4B63-BDC6-730497A2C51C}">
      <dsp:nvSpPr>
        <dsp:cNvPr id="0" name=""/>
        <dsp:cNvSpPr/>
      </dsp:nvSpPr>
      <dsp:spPr>
        <a:xfrm>
          <a:off x="0" y="3147006"/>
          <a:ext cx="10515600" cy="1272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IN" sz="3200" kern="1200"/>
            <a:t>For data source we need to configure data source properties starting with spring.datasource.* in application.properties. </a:t>
          </a:r>
        </a:p>
      </dsp:txBody>
      <dsp:txXfrm>
        <a:off x="62141" y="3209147"/>
        <a:ext cx="10391318" cy="11486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EC846-6F1C-4A75-8F38-734A1A9D0385}">
      <dsp:nvSpPr>
        <dsp:cNvPr id="0" name=""/>
        <dsp:cNvSpPr/>
      </dsp:nvSpPr>
      <dsp:spPr>
        <a:xfrm>
          <a:off x="0" y="496527"/>
          <a:ext cx="10672482" cy="95471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dirty="0"/>
            <a:t>Database connection pooling is a method used to keep database connections open so they can be reused by others.</a:t>
          </a:r>
        </a:p>
      </dsp:txBody>
      <dsp:txXfrm>
        <a:off x="46606" y="543133"/>
        <a:ext cx="10579270" cy="861507"/>
      </dsp:txXfrm>
    </dsp:sp>
    <dsp:sp modelId="{BB246F9C-DD3A-470E-80CB-409FC7486369}">
      <dsp:nvSpPr>
        <dsp:cNvPr id="0" name=""/>
        <dsp:cNvSpPr/>
      </dsp:nvSpPr>
      <dsp:spPr>
        <a:xfrm>
          <a:off x="0" y="1520367"/>
          <a:ext cx="10672482" cy="95471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a:t>Typically, opening a database connection is an expensive operation, especially if the database is remote. </a:t>
          </a:r>
        </a:p>
      </dsp:txBody>
      <dsp:txXfrm>
        <a:off x="46606" y="1566973"/>
        <a:ext cx="10579270" cy="861507"/>
      </dsp:txXfrm>
    </dsp:sp>
    <dsp:sp modelId="{43B17877-756F-443D-A072-488529D2ADB6}">
      <dsp:nvSpPr>
        <dsp:cNvPr id="0" name=""/>
        <dsp:cNvSpPr/>
      </dsp:nvSpPr>
      <dsp:spPr>
        <a:xfrm>
          <a:off x="0" y="2544207"/>
          <a:ext cx="10672482" cy="95471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a:t>You have to open up network sessions, authenticate, have authorisation checked, and so on. </a:t>
          </a:r>
        </a:p>
      </dsp:txBody>
      <dsp:txXfrm>
        <a:off x="46606" y="2590813"/>
        <a:ext cx="10579270" cy="861507"/>
      </dsp:txXfrm>
    </dsp:sp>
    <dsp:sp modelId="{8EA280A2-0C77-4EC2-9AB8-125130FA0089}">
      <dsp:nvSpPr>
        <dsp:cNvPr id="0" name=""/>
        <dsp:cNvSpPr/>
      </dsp:nvSpPr>
      <dsp:spPr>
        <a:xfrm>
          <a:off x="0" y="3568047"/>
          <a:ext cx="10672482" cy="95471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a:t>Pooling keeps the connections active so that, when a connection is later requested, one of the active ones is used in preference to having to create another one.</a:t>
          </a:r>
        </a:p>
      </dsp:txBody>
      <dsp:txXfrm>
        <a:off x="46606" y="3614653"/>
        <a:ext cx="10579270" cy="8615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447D4-06E3-4EF7-AF41-73075878B448}">
      <dsp:nvSpPr>
        <dsp:cNvPr id="0" name=""/>
        <dsp:cNvSpPr/>
      </dsp:nvSpPr>
      <dsp:spPr>
        <a:xfrm>
          <a:off x="0" y="92970"/>
          <a:ext cx="10735235" cy="91367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a:t>CrudRepository is an interface and extends Spring data Repository interface. </a:t>
          </a:r>
        </a:p>
      </dsp:txBody>
      <dsp:txXfrm>
        <a:off x="44602" y="137572"/>
        <a:ext cx="10646031" cy="824474"/>
      </dsp:txXfrm>
    </dsp:sp>
    <dsp:sp modelId="{8BFFD08E-BCE3-43CF-916E-D1B14F3F3C26}">
      <dsp:nvSpPr>
        <dsp:cNvPr id="0" name=""/>
        <dsp:cNvSpPr/>
      </dsp:nvSpPr>
      <dsp:spPr>
        <a:xfrm>
          <a:off x="0" y="1072889"/>
          <a:ext cx="10735235" cy="91367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a:t>CrudRepository provides generic CRUD operation on a repository for a specific type. </a:t>
          </a:r>
        </a:p>
      </dsp:txBody>
      <dsp:txXfrm>
        <a:off x="44602" y="1117491"/>
        <a:ext cx="10646031" cy="824474"/>
      </dsp:txXfrm>
    </dsp:sp>
    <dsp:sp modelId="{8ACCCBAD-A27E-4E4E-92FB-68A28F8DAEAE}">
      <dsp:nvSpPr>
        <dsp:cNvPr id="0" name=""/>
        <dsp:cNvSpPr/>
      </dsp:nvSpPr>
      <dsp:spPr>
        <a:xfrm>
          <a:off x="0" y="2052807"/>
          <a:ext cx="10735235" cy="91367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a:t>It has generic methods for CRUD operation. </a:t>
          </a:r>
        </a:p>
      </dsp:txBody>
      <dsp:txXfrm>
        <a:off x="44602" y="2097409"/>
        <a:ext cx="10646031" cy="824474"/>
      </dsp:txXfrm>
    </dsp:sp>
    <dsp:sp modelId="{624FCB58-CAF1-4B40-9EFA-2ADA3B0DE058}">
      <dsp:nvSpPr>
        <dsp:cNvPr id="0" name=""/>
        <dsp:cNvSpPr/>
      </dsp:nvSpPr>
      <dsp:spPr>
        <a:xfrm>
          <a:off x="0" y="3032726"/>
          <a:ext cx="10735235" cy="91367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a:t>To use CrudRepository we have to create our interface and extend CrudRepository. </a:t>
          </a:r>
        </a:p>
      </dsp:txBody>
      <dsp:txXfrm>
        <a:off x="44602" y="3077328"/>
        <a:ext cx="10646031" cy="824474"/>
      </dsp:txXfrm>
    </dsp:sp>
    <dsp:sp modelId="{9F67728E-74F3-4213-94CD-BE7FB5050FD2}">
      <dsp:nvSpPr>
        <dsp:cNvPr id="0" name=""/>
        <dsp:cNvSpPr/>
      </dsp:nvSpPr>
      <dsp:spPr>
        <a:xfrm>
          <a:off x="0" y="4012644"/>
          <a:ext cx="10735235" cy="91367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a:t>We need not to implement our interface, its implementation will be created automatically at runtime.</a:t>
          </a:r>
        </a:p>
      </dsp:txBody>
      <dsp:txXfrm>
        <a:off x="44602" y="4057246"/>
        <a:ext cx="10646031" cy="8244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84677-9BC2-4B2E-A4AB-64F248F94E55}">
      <dsp:nvSpPr>
        <dsp:cNvPr id="0" name=""/>
        <dsp:cNvSpPr/>
      </dsp:nvSpPr>
      <dsp:spPr>
        <a:xfrm>
          <a:off x="1267496" y="0"/>
          <a:ext cx="4836732" cy="4836732"/>
        </a:xfrm>
        <a:prstGeom prst="triangl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3FAEC5-7F68-4B11-91E2-8E05132E053F}">
      <dsp:nvSpPr>
        <dsp:cNvPr id="0" name=""/>
        <dsp:cNvSpPr/>
      </dsp:nvSpPr>
      <dsp:spPr>
        <a:xfrm>
          <a:off x="2558373" y="486271"/>
          <a:ext cx="5398852" cy="1144945"/>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IN" sz="2100" b="1" kern="1200" dirty="0"/>
            <a:t>Spring boot enables JPA repository support by default. </a:t>
          </a:r>
        </a:p>
      </dsp:txBody>
      <dsp:txXfrm>
        <a:off x="2614265" y="542163"/>
        <a:ext cx="5287068" cy="1033161"/>
      </dsp:txXfrm>
    </dsp:sp>
    <dsp:sp modelId="{575C83FF-42FD-4EB7-B8C9-60B6BE7A6634}">
      <dsp:nvSpPr>
        <dsp:cNvPr id="0" name=""/>
        <dsp:cNvSpPr/>
      </dsp:nvSpPr>
      <dsp:spPr>
        <a:xfrm>
          <a:off x="1582279" y="1774334"/>
          <a:ext cx="7351041" cy="1144945"/>
        </a:xfrm>
        <a:prstGeom prst="roundRect">
          <a:avLst/>
        </a:prstGeom>
        <a:solidFill>
          <a:schemeClr val="lt1">
            <a:alpha val="90000"/>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IN" sz="2100" b="1" kern="1200" dirty="0"/>
            <a:t>To use </a:t>
          </a:r>
          <a:r>
            <a:rPr lang="en-IN" sz="2100" b="1" kern="1200" dirty="0" err="1"/>
            <a:t>CrudRepository</a:t>
          </a:r>
          <a:r>
            <a:rPr lang="en-IN" sz="2100" b="1" kern="1200" dirty="0"/>
            <a:t> in our Spring data application we need to create an interface implementing </a:t>
          </a:r>
          <a:r>
            <a:rPr lang="en-IN" sz="2100" b="1" kern="1200" dirty="0" err="1"/>
            <a:t>CrudRepository</a:t>
          </a:r>
          <a:r>
            <a:rPr lang="en-IN" sz="2100" b="1" kern="1200" dirty="0"/>
            <a:t> .</a:t>
          </a:r>
        </a:p>
      </dsp:txBody>
      <dsp:txXfrm>
        <a:off x="1638171" y="1830226"/>
        <a:ext cx="7239257" cy="1033161"/>
      </dsp:txXfrm>
    </dsp:sp>
    <dsp:sp modelId="{E2691BD9-3A69-41DE-B2DB-7B29CC2CC967}">
      <dsp:nvSpPr>
        <dsp:cNvPr id="0" name=""/>
        <dsp:cNvSpPr/>
      </dsp:nvSpPr>
      <dsp:spPr>
        <a:xfrm>
          <a:off x="1122314" y="3062397"/>
          <a:ext cx="8270971" cy="1144945"/>
        </a:xfrm>
        <a:prstGeom prst="round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IN" sz="2100" b="1" kern="1200" dirty="0"/>
            <a:t>And then all is done to use it.</a:t>
          </a:r>
        </a:p>
      </dsp:txBody>
      <dsp:txXfrm>
        <a:off x="1178206" y="3118289"/>
        <a:ext cx="8159187" cy="10331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D4D62-1D61-449F-9F88-8448081C042E}" type="datetimeFigureOut">
              <a:rPr lang="en-IN" smtClean="0"/>
              <a:t>17-12-2021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1AF64D-8DFB-4199-B9E8-20AA9AAEC770}" type="slidenum">
              <a:rPr lang="en-IN" smtClean="0"/>
              <a:t>‹#›</a:t>
            </a:fld>
            <a:endParaRPr lang="en-IN"/>
          </a:p>
        </p:txBody>
      </p:sp>
    </p:spTree>
    <p:extLst>
      <p:ext uri="{BB962C8B-B14F-4D97-AF65-F5344CB8AC3E}">
        <p14:creationId xmlns:p14="http://schemas.microsoft.com/office/powerpoint/2010/main" val="833683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71743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12598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35000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7056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12189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825036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184529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5127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123648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82458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7472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IN" sz="1200" b="0" i="0" kern="1200" dirty="0">
                <a:solidFill>
                  <a:schemeClr val="tx1"/>
                </a:solidFill>
                <a:effectLst/>
                <a:latin typeface="+mn-lt"/>
                <a:ea typeface="+mn-ea"/>
                <a:cs typeface="+mn-cs"/>
              </a:rPr>
              <a:t>You can use spring initialize to create the initial setup. You can visit either start.spring.io or use STS (Spring Tool Suite) Support available in IDEA or Eclipse to choose all the Spring Boot Starters</a:t>
            </a:r>
          </a:p>
          <a:p>
            <a:r>
              <a:rPr lang="en-IN" sz="1200" b="0" i="0" kern="1200" dirty="0">
                <a:solidFill>
                  <a:schemeClr val="tx1"/>
                </a:solidFill>
                <a:effectLst/>
                <a:latin typeface="+mn-lt"/>
                <a:ea typeface="+mn-ea"/>
                <a:cs typeface="+mn-cs"/>
              </a:rPr>
              <a:t>You need to also choose whether to use Maven or </a:t>
            </a:r>
            <a:r>
              <a:rPr lang="en-IN" sz="1200" b="0" i="0" kern="1200" dirty="0" err="1">
                <a:solidFill>
                  <a:schemeClr val="tx1"/>
                </a:solidFill>
                <a:effectLst/>
                <a:latin typeface="+mn-lt"/>
                <a:ea typeface="+mn-ea"/>
                <a:cs typeface="+mn-cs"/>
              </a:rPr>
              <a:t>Gradle</a:t>
            </a:r>
            <a:r>
              <a:rPr lang="en-IN" sz="1200" b="0" i="0" kern="1200" dirty="0">
                <a:solidFill>
                  <a:schemeClr val="tx1"/>
                </a:solidFill>
                <a:effectLst/>
                <a:latin typeface="+mn-lt"/>
                <a:ea typeface="+mn-ea"/>
                <a:cs typeface="+mn-cs"/>
              </a:rPr>
              <a:t> as the build tool.</a:t>
            </a:r>
          </a:p>
          <a:p>
            <a:r>
              <a:rPr lang="en-IN" sz="1200" b="0" i="0" kern="1200" dirty="0">
                <a:solidFill>
                  <a:schemeClr val="tx1"/>
                </a:solidFill>
                <a:effectLst/>
                <a:latin typeface="+mn-lt"/>
                <a:ea typeface="+mn-ea"/>
                <a:cs typeface="+mn-cs"/>
              </a:rPr>
              <a:t>If you are using start.spring.io, you need to then download the zip and configure your workspace. Otherwise using your preferred IDE will automatically create the required file in the workspace.</a:t>
            </a:r>
          </a:p>
          <a:p>
            <a:r>
              <a:rPr lang="en-IN" sz="1200" b="0" i="0" kern="1200" dirty="0">
                <a:solidFill>
                  <a:schemeClr val="tx1"/>
                </a:solidFill>
                <a:effectLst/>
                <a:latin typeface="+mn-lt"/>
                <a:ea typeface="+mn-ea"/>
                <a:cs typeface="+mn-cs"/>
              </a:rPr>
              <a:t>Add your code as required</a:t>
            </a:r>
          </a:p>
          <a:p>
            <a:r>
              <a:rPr lang="en-IN" sz="1200" b="0" i="0" kern="1200" dirty="0">
                <a:solidFill>
                  <a:schemeClr val="tx1"/>
                </a:solidFill>
                <a:effectLst/>
                <a:latin typeface="+mn-lt"/>
                <a:ea typeface="+mn-ea"/>
                <a:cs typeface="+mn-cs"/>
              </a:rPr>
              <a:t>You can either use </a:t>
            </a:r>
            <a:r>
              <a:rPr lang="en-IN" sz="1200" b="0" i="0" kern="1200" dirty="0" err="1">
                <a:solidFill>
                  <a:schemeClr val="tx1"/>
                </a:solidFill>
                <a:effectLst/>
                <a:latin typeface="+mn-lt"/>
                <a:ea typeface="+mn-ea"/>
                <a:cs typeface="+mn-cs"/>
              </a:rPr>
              <a:t>mvn</a:t>
            </a:r>
            <a:r>
              <a:rPr lang="en-IN" sz="1200" b="0" i="0" kern="1200" dirty="0">
                <a:solidFill>
                  <a:schemeClr val="tx1"/>
                </a:solidFill>
                <a:effectLst/>
                <a:latin typeface="+mn-lt"/>
                <a:ea typeface="+mn-ea"/>
                <a:cs typeface="+mn-cs"/>
              </a:rPr>
              <a:t> clean package or use IDEA or Eclipse to build and create the jar file.</a:t>
            </a:r>
          </a:p>
          <a:p>
            <a:r>
              <a:rPr lang="en-IN" sz="1200" b="0" i="0" kern="1200" dirty="0">
                <a:solidFill>
                  <a:schemeClr val="tx1"/>
                </a:solidFill>
                <a:effectLst/>
                <a:latin typeface="+mn-lt"/>
                <a:ea typeface="+mn-ea"/>
                <a:cs typeface="+mn-cs"/>
              </a:rPr>
              <a:t>By default the JAR would include integrated Tomcat server, so just by executing the JAR you should be able to use your program.</a:t>
            </a:r>
          </a:p>
          <a:p>
            <a:endParaRPr lang="en-IN" dirty="0"/>
          </a:p>
        </p:txBody>
      </p:sp>
    </p:spTree>
    <p:extLst>
      <p:ext uri="{BB962C8B-B14F-4D97-AF65-F5344CB8AC3E}">
        <p14:creationId xmlns:p14="http://schemas.microsoft.com/office/powerpoint/2010/main" val="2154002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F4DC8F8-0D87-4C4B-9268-FC0B211642B0}" type="datetimeFigureOut">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8B5DF-84A9-4620-9C88-0E6C6FD01FD7}" type="slidenum">
              <a:rPr lang="en-IN" smtClean="0"/>
              <a:t>‹#›</a:t>
            </a:fld>
            <a:endParaRPr lang="en-IN"/>
          </a:p>
        </p:txBody>
      </p:sp>
    </p:spTree>
    <p:extLst>
      <p:ext uri="{BB962C8B-B14F-4D97-AF65-F5344CB8AC3E}">
        <p14:creationId xmlns:p14="http://schemas.microsoft.com/office/powerpoint/2010/main" val="2658038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4DC8F8-0D87-4C4B-9268-FC0B211642B0}" type="datetimeFigureOut">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8B5DF-84A9-4620-9C88-0E6C6FD01FD7}" type="slidenum">
              <a:rPr lang="en-IN" smtClean="0"/>
              <a:t>‹#›</a:t>
            </a:fld>
            <a:endParaRPr lang="en-IN"/>
          </a:p>
        </p:txBody>
      </p:sp>
    </p:spTree>
    <p:extLst>
      <p:ext uri="{BB962C8B-B14F-4D97-AF65-F5344CB8AC3E}">
        <p14:creationId xmlns:p14="http://schemas.microsoft.com/office/powerpoint/2010/main" val="1214246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4DC8F8-0D87-4C4B-9268-FC0B211642B0}" type="datetimeFigureOut">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8B5DF-84A9-4620-9C88-0E6C6FD01FD7}" type="slidenum">
              <a:rPr lang="en-IN" smtClean="0"/>
              <a:t>‹#›</a:t>
            </a:fld>
            <a:endParaRPr lang="en-IN"/>
          </a:p>
        </p:txBody>
      </p:sp>
    </p:spTree>
    <p:extLst>
      <p:ext uri="{BB962C8B-B14F-4D97-AF65-F5344CB8AC3E}">
        <p14:creationId xmlns:p14="http://schemas.microsoft.com/office/powerpoint/2010/main" val="401258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7572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12192000" cy="6857999"/>
          </a:xfrm>
          <a:prstGeom prst="rect">
            <a:avLst/>
          </a:prstGeom>
          <a:blipFill>
            <a:blip r:embed="rId2" cstate="print"/>
            <a:stretch>
              <a:fillRect/>
            </a:stretch>
          </a:blipFill>
        </p:spPr>
        <p:txBody>
          <a:bodyPr wrap="square" lIns="0" tIns="0" rIns="0" bIns="0" rtlCol="0"/>
          <a:lstStyle/>
          <a:p>
            <a:endParaRPr sz="1800">
              <a:solidFill>
                <a:prstClr val="black"/>
              </a:solidFill>
            </a:endParaRPr>
          </a:p>
        </p:txBody>
      </p:sp>
      <p:sp>
        <p:nvSpPr>
          <p:cNvPr id="17" name="bk object 17"/>
          <p:cNvSpPr/>
          <p:nvPr/>
        </p:nvSpPr>
        <p:spPr>
          <a:xfrm>
            <a:off x="184039" y="112204"/>
            <a:ext cx="11835553" cy="6349365"/>
          </a:xfrm>
          <a:custGeom>
            <a:avLst/>
            <a:gdLst/>
            <a:ahLst/>
            <a:cxnLst/>
            <a:rect l="l" t="t" r="r" b="b"/>
            <a:pathLst>
              <a:path w="8876665" h="6349365">
                <a:moveTo>
                  <a:pt x="0" y="6348983"/>
                </a:moveTo>
                <a:lnTo>
                  <a:pt x="8876537" y="6348983"/>
                </a:lnTo>
                <a:lnTo>
                  <a:pt x="8876537" y="0"/>
                </a:lnTo>
                <a:lnTo>
                  <a:pt x="0" y="0"/>
                </a:lnTo>
                <a:lnTo>
                  <a:pt x="0" y="6348983"/>
                </a:lnTo>
                <a:close/>
              </a:path>
            </a:pathLst>
          </a:custGeom>
          <a:solidFill>
            <a:srgbClr val="FFFFFF"/>
          </a:solidFill>
        </p:spPr>
        <p:txBody>
          <a:bodyPr wrap="square" lIns="0" tIns="0" rIns="0" bIns="0" rtlCol="0"/>
          <a:lstStyle/>
          <a:p>
            <a:endParaRPr sz="1800">
              <a:solidFill>
                <a:prstClr val="black"/>
              </a:solidFill>
            </a:endParaRPr>
          </a:p>
        </p:txBody>
      </p:sp>
      <p:sp>
        <p:nvSpPr>
          <p:cNvPr id="18" name="bk object 18"/>
          <p:cNvSpPr/>
          <p:nvPr/>
        </p:nvSpPr>
        <p:spPr>
          <a:xfrm>
            <a:off x="10294111" y="6215368"/>
            <a:ext cx="1486847" cy="636626"/>
          </a:xfrm>
          <a:prstGeom prst="rect">
            <a:avLst/>
          </a:prstGeom>
          <a:blipFill>
            <a:blip r:embed="rId3" cstate="print"/>
            <a:stretch>
              <a:fillRect/>
            </a:stretch>
          </a:blipFill>
        </p:spPr>
        <p:txBody>
          <a:bodyPr wrap="square" lIns="0" tIns="0" rIns="0" bIns="0" rtlCol="0"/>
          <a:lstStyle/>
          <a:p>
            <a:endParaRPr sz="1800">
              <a:solidFill>
                <a:prstClr val="black"/>
              </a:solidFill>
            </a:endParaRPr>
          </a:p>
        </p:txBody>
      </p:sp>
      <p:sp>
        <p:nvSpPr>
          <p:cNvPr id="19" name="bk object 19"/>
          <p:cNvSpPr/>
          <p:nvPr/>
        </p:nvSpPr>
        <p:spPr>
          <a:xfrm>
            <a:off x="170687" y="242316"/>
            <a:ext cx="1745488" cy="431291"/>
          </a:xfrm>
          <a:prstGeom prst="rect">
            <a:avLst/>
          </a:prstGeom>
          <a:blipFill>
            <a:blip r:embed="rId4" cstate="print"/>
            <a:stretch>
              <a:fillRect/>
            </a:stretch>
          </a:blipFill>
        </p:spPr>
        <p:txBody>
          <a:bodyPr wrap="square" lIns="0" tIns="0" rIns="0" bIns="0" rtlCol="0"/>
          <a:lstStyle/>
          <a:p>
            <a:endParaRPr sz="1800">
              <a:solidFill>
                <a:prstClr val="black"/>
              </a:solidFill>
            </a:endParaRPr>
          </a:p>
        </p:txBody>
      </p:sp>
      <p:sp>
        <p:nvSpPr>
          <p:cNvPr id="20" name="bk object 20"/>
          <p:cNvSpPr/>
          <p:nvPr/>
        </p:nvSpPr>
        <p:spPr>
          <a:xfrm>
            <a:off x="1452881" y="242316"/>
            <a:ext cx="877823" cy="431291"/>
          </a:xfrm>
          <a:prstGeom prst="rect">
            <a:avLst/>
          </a:prstGeom>
          <a:blipFill>
            <a:blip r:embed="rId5" cstate="print"/>
            <a:stretch>
              <a:fillRect/>
            </a:stretch>
          </a:blipFill>
        </p:spPr>
        <p:txBody>
          <a:bodyPr wrap="square" lIns="0" tIns="0" rIns="0" bIns="0" rtlCol="0"/>
          <a:lstStyle/>
          <a:p>
            <a:endParaRPr sz="1800">
              <a:solidFill>
                <a:prstClr val="black"/>
              </a:solidFill>
            </a:endParaRPr>
          </a:p>
        </p:txBody>
      </p:sp>
      <p:sp>
        <p:nvSpPr>
          <p:cNvPr id="21" name="bk object 21"/>
          <p:cNvSpPr/>
          <p:nvPr/>
        </p:nvSpPr>
        <p:spPr>
          <a:xfrm>
            <a:off x="1971041" y="242316"/>
            <a:ext cx="4559807" cy="431291"/>
          </a:xfrm>
          <a:prstGeom prst="rect">
            <a:avLst/>
          </a:prstGeom>
          <a:blipFill>
            <a:blip r:embed="rId6" cstate="print"/>
            <a:stretch>
              <a:fillRect/>
            </a:stretch>
          </a:blipFill>
        </p:spPr>
        <p:txBody>
          <a:bodyPr wrap="square" lIns="0" tIns="0" rIns="0" bIns="0" rtlCol="0"/>
          <a:lstStyle/>
          <a:p>
            <a:endParaRPr sz="1800">
              <a:solidFill>
                <a:prstClr val="black"/>
              </a:solidFill>
            </a:endParaRPr>
          </a:p>
        </p:txBody>
      </p:sp>
      <p:sp>
        <p:nvSpPr>
          <p:cNvPr id="2" name="Holder 2"/>
          <p:cNvSpPr>
            <a:spLocks noGrp="1"/>
          </p:cNvSpPr>
          <p:nvPr>
            <p:ph type="ctrTitle"/>
          </p:nvPr>
        </p:nvSpPr>
        <p:spPr>
          <a:xfrm>
            <a:off x="914400" y="2125981"/>
            <a:ext cx="10363200" cy="33855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1" y="3840480"/>
            <a:ext cx="853439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3829013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323232"/>
                </a:solidFill>
                <a:latin typeface="Arial"/>
                <a:cs typeface="Arial"/>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2612682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323232"/>
                </a:solidFill>
                <a:latin typeface="Arial"/>
                <a:cs typeface="Arial"/>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4171522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32323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4059002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12192000" cy="6857999"/>
          </a:xfrm>
          <a:prstGeom prst="rect">
            <a:avLst/>
          </a:prstGeom>
          <a:blipFill>
            <a:blip r:embed="rId2" cstate="print"/>
            <a:stretch>
              <a:fillRect/>
            </a:stretch>
          </a:blipFill>
        </p:spPr>
        <p:txBody>
          <a:bodyPr wrap="square" lIns="0" tIns="0" rIns="0" bIns="0" rtlCol="0"/>
          <a:lstStyle/>
          <a:p>
            <a:endParaRPr sz="180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35309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12192000" cy="6857999"/>
          </a:xfrm>
          <a:prstGeom prst="rect">
            <a:avLst/>
          </a:prstGeom>
          <a:blipFill>
            <a:blip r:embed="rId2" cstate="print"/>
            <a:stretch>
              <a:fillRect/>
            </a:stretch>
          </a:blipFill>
        </p:spPr>
        <p:txBody>
          <a:bodyPr wrap="square" lIns="0" tIns="0" rIns="0" bIns="0" rtlCol="0"/>
          <a:lstStyle/>
          <a:p>
            <a:endParaRPr sz="1800">
              <a:solidFill>
                <a:prstClr val="black"/>
              </a:solidFill>
            </a:endParaRPr>
          </a:p>
        </p:txBody>
      </p:sp>
      <p:sp>
        <p:nvSpPr>
          <p:cNvPr id="17" name="bk object 17"/>
          <p:cNvSpPr/>
          <p:nvPr/>
        </p:nvSpPr>
        <p:spPr>
          <a:xfrm>
            <a:off x="184039" y="112204"/>
            <a:ext cx="11835553" cy="6349365"/>
          </a:xfrm>
          <a:custGeom>
            <a:avLst/>
            <a:gdLst/>
            <a:ahLst/>
            <a:cxnLst/>
            <a:rect l="l" t="t" r="r" b="b"/>
            <a:pathLst>
              <a:path w="8876665" h="6349365">
                <a:moveTo>
                  <a:pt x="0" y="6348983"/>
                </a:moveTo>
                <a:lnTo>
                  <a:pt x="8876537" y="6348983"/>
                </a:lnTo>
                <a:lnTo>
                  <a:pt x="8876537" y="0"/>
                </a:lnTo>
                <a:lnTo>
                  <a:pt x="0" y="0"/>
                </a:lnTo>
                <a:lnTo>
                  <a:pt x="0" y="6348983"/>
                </a:lnTo>
                <a:close/>
              </a:path>
            </a:pathLst>
          </a:custGeom>
          <a:solidFill>
            <a:srgbClr val="FFFFFF"/>
          </a:solidFill>
        </p:spPr>
        <p:txBody>
          <a:bodyPr wrap="square" lIns="0" tIns="0" rIns="0" bIns="0" rtlCol="0"/>
          <a:lstStyle/>
          <a:p>
            <a:endParaRPr sz="1800">
              <a:solidFill>
                <a:prstClr val="black"/>
              </a:solidFill>
            </a:endParaRPr>
          </a:p>
        </p:txBody>
      </p:sp>
      <p:sp>
        <p:nvSpPr>
          <p:cNvPr id="18" name="bk object 18"/>
          <p:cNvSpPr/>
          <p:nvPr/>
        </p:nvSpPr>
        <p:spPr>
          <a:xfrm>
            <a:off x="10294111" y="6215368"/>
            <a:ext cx="1486847" cy="636626"/>
          </a:xfrm>
          <a:prstGeom prst="rect">
            <a:avLst/>
          </a:prstGeom>
          <a:blipFill>
            <a:blip r:embed="rId3" cstate="print"/>
            <a:stretch>
              <a:fillRect/>
            </a:stretch>
          </a:blipFill>
        </p:spPr>
        <p:txBody>
          <a:bodyPr wrap="square" lIns="0" tIns="0" rIns="0" bIns="0" rtlCol="0"/>
          <a:lstStyle/>
          <a:p>
            <a:endParaRPr sz="1800">
              <a:solidFill>
                <a:prstClr val="black"/>
              </a:solidFill>
            </a:endParaRPr>
          </a:p>
        </p:txBody>
      </p:sp>
      <p:sp>
        <p:nvSpPr>
          <p:cNvPr id="19" name="bk object 19"/>
          <p:cNvSpPr/>
          <p:nvPr/>
        </p:nvSpPr>
        <p:spPr>
          <a:xfrm>
            <a:off x="170687" y="242316"/>
            <a:ext cx="1745488" cy="431291"/>
          </a:xfrm>
          <a:prstGeom prst="rect">
            <a:avLst/>
          </a:prstGeom>
          <a:blipFill>
            <a:blip r:embed="rId4" cstate="print"/>
            <a:stretch>
              <a:fillRect/>
            </a:stretch>
          </a:blipFill>
        </p:spPr>
        <p:txBody>
          <a:bodyPr wrap="square" lIns="0" tIns="0" rIns="0" bIns="0" rtlCol="0"/>
          <a:lstStyle/>
          <a:p>
            <a:endParaRPr sz="1800">
              <a:solidFill>
                <a:prstClr val="black"/>
              </a:solidFill>
            </a:endParaRPr>
          </a:p>
        </p:txBody>
      </p:sp>
      <p:sp>
        <p:nvSpPr>
          <p:cNvPr id="20" name="bk object 20"/>
          <p:cNvSpPr/>
          <p:nvPr/>
        </p:nvSpPr>
        <p:spPr>
          <a:xfrm>
            <a:off x="1452881" y="242316"/>
            <a:ext cx="877823" cy="431291"/>
          </a:xfrm>
          <a:prstGeom prst="rect">
            <a:avLst/>
          </a:prstGeom>
          <a:blipFill>
            <a:blip r:embed="rId5" cstate="print"/>
            <a:stretch>
              <a:fillRect/>
            </a:stretch>
          </a:blipFill>
        </p:spPr>
        <p:txBody>
          <a:bodyPr wrap="square" lIns="0" tIns="0" rIns="0" bIns="0" rtlCol="0"/>
          <a:lstStyle/>
          <a:p>
            <a:endParaRPr sz="1800">
              <a:solidFill>
                <a:prstClr val="black"/>
              </a:solidFill>
            </a:endParaRPr>
          </a:p>
        </p:txBody>
      </p:sp>
      <p:sp>
        <p:nvSpPr>
          <p:cNvPr id="21" name="bk object 21"/>
          <p:cNvSpPr/>
          <p:nvPr/>
        </p:nvSpPr>
        <p:spPr>
          <a:xfrm>
            <a:off x="1971041" y="242316"/>
            <a:ext cx="4559807" cy="431291"/>
          </a:xfrm>
          <a:prstGeom prst="rect">
            <a:avLst/>
          </a:prstGeom>
          <a:blipFill>
            <a:blip r:embed="rId6" cstate="print"/>
            <a:stretch>
              <a:fillRect/>
            </a:stretch>
          </a:blipFill>
        </p:spPr>
        <p:txBody>
          <a:bodyPr wrap="square" lIns="0" tIns="0" rIns="0" bIns="0" rtlCol="0"/>
          <a:lstStyle/>
          <a:p>
            <a:endParaRPr sz="1800">
              <a:solidFill>
                <a:prstClr val="black"/>
              </a:solidFill>
            </a:endParaRPr>
          </a:p>
        </p:txBody>
      </p:sp>
      <p:sp>
        <p:nvSpPr>
          <p:cNvPr id="2" name="Holder 2"/>
          <p:cNvSpPr>
            <a:spLocks noGrp="1"/>
          </p:cNvSpPr>
          <p:nvPr>
            <p:ph type="ctrTitle"/>
          </p:nvPr>
        </p:nvSpPr>
        <p:spPr>
          <a:xfrm>
            <a:off x="914400" y="2125981"/>
            <a:ext cx="10363200" cy="33855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1" y="3840480"/>
            <a:ext cx="853439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1785139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323232"/>
                </a:solidFill>
                <a:latin typeface="Arial"/>
                <a:cs typeface="Arial"/>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157390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6840"/>
          </a:xfrm>
        </p:spPr>
        <p:txBody>
          <a:bodyPr/>
          <a:lstStyle>
            <a:lvl1pPr>
              <a:defRPr b="1">
                <a:solidFill>
                  <a:srgbClr val="C00000"/>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Content Placeholder 2"/>
          <p:cNvSpPr>
            <a:spLocks noGrp="1"/>
          </p:cNvSpPr>
          <p:nvPr>
            <p:ph idx="1"/>
          </p:nvPr>
        </p:nvSpPr>
        <p:spPr>
          <a:xfrm>
            <a:off x="838200" y="1494528"/>
            <a:ext cx="10515600" cy="48367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4DC8F8-0D87-4C4B-9268-FC0B211642B0}" type="datetimeFigureOut">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8B5DF-84A9-4620-9C88-0E6C6FD01FD7}" type="slidenum">
              <a:rPr lang="en-IN" smtClean="0"/>
              <a:t>‹#›</a:t>
            </a:fld>
            <a:endParaRPr lang="en-IN"/>
          </a:p>
        </p:txBody>
      </p:sp>
      <p:sp>
        <p:nvSpPr>
          <p:cNvPr id="8" name="Rectangle 7"/>
          <p:cNvSpPr/>
          <p:nvPr userDrawn="1"/>
        </p:nvSpPr>
        <p:spPr>
          <a:xfrm>
            <a:off x="0" y="6538912"/>
            <a:ext cx="12192000" cy="319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7" name="bk object 18"/>
          <p:cNvSpPr/>
          <p:nvPr userDrawn="1"/>
        </p:nvSpPr>
        <p:spPr>
          <a:xfrm>
            <a:off x="11047048" y="6331260"/>
            <a:ext cx="1115135" cy="477470"/>
          </a:xfrm>
          <a:prstGeom prst="rect">
            <a:avLst/>
          </a:prstGeom>
          <a:blipFill>
            <a:blip r:embed="rId2" cstate="print"/>
            <a:stretch>
              <a:fillRect/>
            </a:stretch>
          </a:blipFill>
        </p:spPr>
        <p:txBody>
          <a:bodyPr wrap="square" lIns="0" tIns="0" rIns="0" bIns="0" rtlCol="0"/>
          <a:lstStyle/>
          <a:p>
            <a:endParaRPr sz="1350">
              <a:solidFill>
                <a:prstClr val="black"/>
              </a:solidFill>
            </a:endParaRPr>
          </a:p>
        </p:txBody>
      </p:sp>
    </p:spTree>
    <p:extLst>
      <p:ext uri="{BB962C8B-B14F-4D97-AF65-F5344CB8AC3E}">
        <p14:creationId xmlns:p14="http://schemas.microsoft.com/office/powerpoint/2010/main" val="2207098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323232"/>
                </a:solidFill>
                <a:latin typeface="Arial"/>
                <a:cs typeface="Arial"/>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2695536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32323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2160347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12192000" cy="6857999"/>
          </a:xfrm>
          <a:prstGeom prst="rect">
            <a:avLst/>
          </a:prstGeom>
          <a:blipFill>
            <a:blip r:embed="rId2" cstate="print"/>
            <a:stretch>
              <a:fillRect/>
            </a:stretch>
          </a:blipFill>
        </p:spPr>
        <p:txBody>
          <a:bodyPr wrap="square" lIns="0" tIns="0" rIns="0" bIns="0" rtlCol="0"/>
          <a:lstStyle/>
          <a:p>
            <a:endParaRPr sz="180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2887448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12192000" cy="6857999"/>
          </a:xfrm>
          <a:prstGeom prst="rect">
            <a:avLst/>
          </a:prstGeom>
          <a:blipFill>
            <a:blip r:embed="rId2" cstate="print"/>
            <a:stretch>
              <a:fillRect/>
            </a:stretch>
          </a:blipFill>
        </p:spPr>
        <p:txBody>
          <a:bodyPr wrap="square" lIns="0" tIns="0" rIns="0" bIns="0" rtlCol="0"/>
          <a:lstStyle/>
          <a:p>
            <a:endParaRPr sz="1800">
              <a:solidFill>
                <a:prstClr val="black"/>
              </a:solidFill>
            </a:endParaRPr>
          </a:p>
        </p:txBody>
      </p:sp>
      <p:sp>
        <p:nvSpPr>
          <p:cNvPr id="17" name="bk object 17"/>
          <p:cNvSpPr/>
          <p:nvPr/>
        </p:nvSpPr>
        <p:spPr>
          <a:xfrm>
            <a:off x="184039" y="112204"/>
            <a:ext cx="11835553" cy="6349365"/>
          </a:xfrm>
          <a:custGeom>
            <a:avLst/>
            <a:gdLst/>
            <a:ahLst/>
            <a:cxnLst/>
            <a:rect l="l" t="t" r="r" b="b"/>
            <a:pathLst>
              <a:path w="8876665" h="6349365">
                <a:moveTo>
                  <a:pt x="0" y="6348983"/>
                </a:moveTo>
                <a:lnTo>
                  <a:pt x="8876537" y="6348983"/>
                </a:lnTo>
                <a:lnTo>
                  <a:pt x="8876537" y="0"/>
                </a:lnTo>
                <a:lnTo>
                  <a:pt x="0" y="0"/>
                </a:lnTo>
                <a:lnTo>
                  <a:pt x="0" y="6348983"/>
                </a:lnTo>
                <a:close/>
              </a:path>
            </a:pathLst>
          </a:custGeom>
          <a:solidFill>
            <a:srgbClr val="FFFFFF"/>
          </a:solidFill>
        </p:spPr>
        <p:txBody>
          <a:bodyPr wrap="square" lIns="0" tIns="0" rIns="0" bIns="0" rtlCol="0"/>
          <a:lstStyle/>
          <a:p>
            <a:endParaRPr sz="1800">
              <a:solidFill>
                <a:prstClr val="black"/>
              </a:solidFill>
            </a:endParaRPr>
          </a:p>
        </p:txBody>
      </p:sp>
      <p:sp>
        <p:nvSpPr>
          <p:cNvPr id="18" name="bk object 18"/>
          <p:cNvSpPr/>
          <p:nvPr/>
        </p:nvSpPr>
        <p:spPr>
          <a:xfrm>
            <a:off x="10294111" y="6215368"/>
            <a:ext cx="1486847" cy="636626"/>
          </a:xfrm>
          <a:prstGeom prst="rect">
            <a:avLst/>
          </a:prstGeom>
          <a:blipFill>
            <a:blip r:embed="rId3" cstate="print"/>
            <a:stretch>
              <a:fillRect/>
            </a:stretch>
          </a:blipFill>
        </p:spPr>
        <p:txBody>
          <a:bodyPr wrap="square" lIns="0" tIns="0" rIns="0" bIns="0" rtlCol="0"/>
          <a:lstStyle/>
          <a:p>
            <a:endParaRPr sz="1800">
              <a:solidFill>
                <a:prstClr val="black"/>
              </a:solidFill>
            </a:endParaRPr>
          </a:p>
        </p:txBody>
      </p:sp>
      <p:sp>
        <p:nvSpPr>
          <p:cNvPr id="19" name="bk object 19"/>
          <p:cNvSpPr/>
          <p:nvPr/>
        </p:nvSpPr>
        <p:spPr>
          <a:xfrm>
            <a:off x="170687" y="242316"/>
            <a:ext cx="1745488" cy="431291"/>
          </a:xfrm>
          <a:prstGeom prst="rect">
            <a:avLst/>
          </a:prstGeom>
          <a:blipFill>
            <a:blip r:embed="rId4" cstate="print"/>
            <a:stretch>
              <a:fillRect/>
            </a:stretch>
          </a:blipFill>
        </p:spPr>
        <p:txBody>
          <a:bodyPr wrap="square" lIns="0" tIns="0" rIns="0" bIns="0" rtlCol="0"/>
          <a:lstStyle/>
          <a:p>
            <a:endParaRPr sz="1800">
              <a:solidFill>
                <a:prstClr val="black"/>
              </a:solidFill>
            </a:endParaRPr>
          </a:p>
        </p:txBody>
      </p:sp>
      <p:sp>
        <p:nvSpPr>
          <p:cNvPr id="20" name="bk object 20"/>
          <p:cNvSpPr/>
          <p:nvPr/>
        </p:nvSpPr>
        <p:spPr>
          <a:xfrm>
            <a:off x="1452881" y="242316"/>
            <a:ext cx="877823" cy="431291"/>
          </a:xfrm>
          <a:prstGeom prst="rect">
            <a:avLst/>
          </a:prstGeom>
          <a:blipFill>
            <a:blip r:embed="rId5" cstate="print"/>
            <a:stretch>
              <a:fillRect/>
            </a:stretch>
          </a:blipFill>
        </p:spPr>
        <p:txBody>
          <a:bodyPr wrap="square" lIns="0" tIns="0" rIns="0" bIns="0" rtlCol="0"/>
          <a:lstStyle/>
          <a:p>
            <a:endParaRPr sz="1800">
              <a:solidFill>
                <a:prstClr val="black"/>
              </a:solidFill>
            </a:endParaRPr>
          </a:p>
        </p:txBody>
      </p:sp>
      <p:sp>
        <p:nvSpPr>
          <p:cNvPr id="21" name="bk object 21"/>
          <p:cNvSpPr/>
          <p:nvPr/>
        </p:nvSpPr>
        <p:spPr>
          <a:xfrm>
            <a:off x="1971041" y="242316"/>
            <a:ext cx="4559807" cy="431291"/>
          </a:xfrm>
          <a:prstGeom prst="rect">
            <a:avLst/>
          </a:prstGeom>
          <a:blipFill>
            <a:blip r:embed="rId6" cstate="print"/>
            <a:stretch>
              <a:fillRect/>
            </a:stretch>
          </a:blipFill>
        </p:spPr>
        <p:txBody>
          <a:bodyPr wrap="square" lIns="0" tIns="0" rIns="0" bIns="0" rtlCol="0"/>
          <a:lstStyle/>
          <a:p>
            <a:endParaRPr sz="1800">
              <a:solidFill>
                <a:prstClr val="black"/>
              </a:solidFill>
            </a:endParaRPr>
          </a:p>
        </p:txBody>
      </p:sp>
      <p:sp>
        <p:nvSpPr>
          <p:cNvPr id="2" name="Holder 2"/>
          <p:cNvSpPr>
            <a:spLocks noGrp="1"/>
          </p:cNvSpPr>
          <p:nvPr>
            <p:ph type="ctrTitle"/>
          </p:nvPr>
        </p:nvSpPr>
        <p:spPr>
          <a:xfrm>
            <a:off x="914400" y="2125981"/>
            <a:ext cx="10363200" cy="33855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1" y="3840480"/>
            <a:ext cx="853439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13700572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323232"/>
                </a:solidFill>
                <a:latin typeface="Arial"/>
                <a:cs typeface="Arial"/>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41663180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323232"/>
                </a:solidFill>
                <a:latin typeface="Arial"/>
                <a:cs typeface="Arial"/>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26392518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32323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12699041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12192000" cy="6857999"/>
          </a:xfrm>
          <a:prstGeom prst="rect">
            <a:avLst/>
          </a:prstGeom>
          <a:blipFill>
            <a:blip r:embed="rId2" cstate="print"/>
            <a:stretch>
              <a:fillRect/>
            </a:stretch>
          </a:blipFill>
        </p:spPr>
        <p:txBody>
          <a:bodyPr wrap="square" lIns="0" tIns="0" rIns="0" bIns="0" rtlCol="0"/>
          <a:lstStyle/>
          <a:p>
            <a:endParaRPr sz="180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311515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4DC8F8-0D87-4C4B-9268-FC0B211642B0}" type="datetimeFigureOut">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8B5DF-84A9-4620-9C88-0E6C6FD01FD7}" type="slidenum">
              <a:rPr lang="en-IN" smtClean="0"/>
              <a:t>‹#›</a:t>
            </a:fld>
            <a:endParaRPr lang="en-IN"/>
          </a:p>
        </p:txBody>
      </p:sp>
    </p:spTree>
    <p:extLst>
      <p:ext uri="{BB962C8B-B14F-4D97-AF65-F5344CB8AC3E}">
        <p14:creationId xmlns:p14="http://schemas.microsoft.com/office/powerpoint/2010/main" val="46636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F4DC8F8-0D87-4C4B-9268-FC0B211642B0}" type="datetimeFigureOut">
              <a:rPr lang="en-IN" smtClean="0"/>
              <a:t>17-12-2021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B8B5DF-84A9-4620-9C88-0E6C6FD01FD7}" type="slidenum">
              <a:rPr lang="en-IN" smtClean="0"/>
              <a:t>‹#›</a:t>
            </a:fld>
            <a:endParaRPr lang="en-IN"/>
          </a:p>
        </p:txBody>
      </p:sp>
    </p:spTree>
    <p:extLst>
      <p:ext uri="{BB962C8B-B14F-4D97-AF65-F5344CB8AC3E}">
        <p14:creationId xmlns:p14="http://schemas.microsoft.com/office/powerpoint/2010/main" val="226293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F4DC8F8-0D87-4C4B-9268-FC0B211642B0}" type="datetimeFigureOut">
              <a:rPr lang="en-IN" smtClean="0"/>
              <a:t>17-12-2021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B8B5DF-84A9-4620-9C88-0E6C6FD01FD7}" type="slidenum">
              <a:rPr lang="en-IN" smtClean="0"/>
              <a:t>‹#›</a:t>
            </a:fld>
            <a:endParaRPr lang="en-IN"/>
          </a:p>
        </p:txBody>
      </p:sp>
    </p:spTree>
    <p:extLst>
      <p:ext uri="{BB962C8B-B14F-4D97-AF65-F5344CB8AC3E}">
        <p14:creationId xmlns:p14="http://schemas.microsoft.com/office/powerpoint/2010/main" val="3061631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F4DC8F8-0D87-4C4B-9268-FC0B211642B0}" type="datetimeFigureOut">
              <a:rPr lang="en-IN" smtClean="0"/>
              <a:t>17-12-2021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B8B5DF-84A9-4620-9C88-0E6C6FD01FD7}" type="slidenum">
              <a:rPr lang="en-IN" smtClean="0"/>
              <a:t>‹#›</a:t>
            </a:fld>
            <a:endParaRPr lang="en-IN"/>
          </a:p>
        </p:txBody>
      </p:sp>
    </p:spTree>
    <p:extLst>
      <p:ext uri="{BB962C8B-B14F-4D97-AF65-F5344CB8AC3E}">
        <p14:creationId xmlns:p14="http://schemas.microsoft.com/office/powerpoint/2010/main" val="215637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DC8F8-0D87-4C4B-9268-FC0B211642B0}" type="datetimeFigureOut">
              <a:rPr lang="en-IN" smtClean="0"/>
              <a:t>17-12-2021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B8B5DF-84A9-4620-9C88-0E6C6FD01FD7}" type="slidenum">
              <a:rPr lang="en-IN" smtClean="0"/>
              <a:t>‹#›</a:t>
            </a:fld>
            <a:endParaRPr lang="en-IN"/>
          </a:p>
        </p:txBody>
      </p:sp>
    </p:spTree>
    <p:extLst>
      <p:ext uri="{BB962C8B-B14F-4D97-AF65-F5344CB8AC3E}">
        <p14:creationId xmlns:p14="http://schemas.microsoft.com/office/powerpoint/2010/main" val="2679910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DC8F8-0D87-4C4B-9268-FC0B211642B0}" type="datetimeFigureOut">
              <a:rPr lang="en-IN" smtClean="0"/>
              <a:t>17-12-2021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B8B5DF-84A9-4620-9C88-0E6C6FD01FD7}" type="slidenum">
              <a:rPr lang="en-IN" smtClean="0"/>
              <a:t>‹#›</a:t>
            </a:fld>
            <a:endParaRPr lang="en-IN"/>
          </a:p>
        </p:txBody>
      </p:sp>
    </p:spTree>
    <p:extLst>
      <p:ext uri="{BB962C8B-B14F-4D97-AF65-F5344CB8AC3E}">
        <p14:creationId xmlns:p14="http://schemas.microsoft.com/office/powerpoint/2010/main" val="245302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DC8F8-0D87-4C4B-9268-FC0B211642B0}" type="datetimeFigureOut">
              <a:rPr lang="en-IN" smtClean="0"/>
              <a:t>17-12-2021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B8B5DF-84A9-4620-9C88-0E6C6FD01FD7}" type="slidenum">
              <a:rPr lang="en-IN" smtClean="0"/>
              <a:t>‹#›</a:t>
            </a:fld>
            <a:endParaRPr lang="en-IN"/>
          </a:p>
        </p:txBody>
      </p:sp>
    </p:spTree>
    <p:extLst>
      <p:ext uri="{BB962C8B-B14F-4D97-AF65-F5344CB8AC3E}">
        <p14:creationId xmlns:p14="http://schemas.microsoft.com/office/powerpoint/2010/main" val="56892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20.xml"/><Relationship Id="rId7"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image" Target="../media/image2.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5.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DC8F8-0D87-4C4B-9268-FC0B211642B0}" type="datetimeFigureOut">
              <a:rPr lang="en-IN" smtClean="0"/>
              <a:t>17-12-2021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8B5DF-84A9-4620-9C88-0E6C6FD01FD7}" type="slidenum">
              <a:rPr lang="en-IN" smtClean="0"/>
              <a:t>‹#›</a:t>
            </a:fld>
            <a:endParaRPr lang="en-IN"/>
          </a:p>
        </p:txBody>
      </p:sp>
    </p:spTree>
    <p:extLst>
      <p:ext uri="{BB962C8B-B14F-4D97-AF65-F5344CB8AC3E}">
        <p14:creationId xmlns:p14="http://schemas.microsoft.com/office/powerpoint/2010/main" val="329843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25"/>
      </p:ext>
    </p:extLst>
  </p:cSld>
  <p:clrMap bg1="lt1" tx1="dk1" bg2="lt2" tx2="dk2" accent1="accent1" accent2="accent2" accent3="accent3" accent4="accent4" accent5="accent5" accent6="accent6" hlink="hlink" folHlink="folHlink"/>
  <p:sldLayoutIdLst>
    <p:sldLayoutId id="2147483661" r:id="rId1"/>
  </p:sldLayoutIdLst>
  <p:hf sldNum="0"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12192000" cy="6857999"/>
          </a:xfrm>
          <a:prstGeom prst="rect">
            <a:avLst/>
          </a:prstGeom>
          <a:blipFill>
            <a:blip r:embed="rId7" cstate="print"/>
            <a:stretch>
              <a:fillRect/>
            </a:stretch>
          </a:blipFill>
        </p:spPr>
        <p:txBody>
          <a:bodyPr wrap="square" lIns="0" tIns="0" rIns="0" bIns="0" rtlCol="0"/>
          <a:lstStyle/>
          <a:p>
            <a:endParaRPr sz="1800">
              <a:solidFill>
                <a:prstClr val="black"/>
              </a:solidFill>
            </a:endParaRPr>
          </a:p>
        </p:txBody>
      </p:sp>
      <p:sp>
        <p:nvSpPr>
          <p:cNvPr id="17" name="bk object 17"/>
          <p:cNvSpPr/>
          <p:nvPr/>
        </p:nvSpPr>
        <p:spPr>
          <a:xfrm>
            <a:off x="184039" y="112204"/>
            <a:ext cx="11835553" cy="6349365"/>
          </a:xfrm>
          <a:custGeom>
            <a:avLst/>
            <a:gdLst/>
            <a:ahLst/>
            <a:cxnLst/>
            <a:rect l="l" t="t" r="r" b="b"/>
            <a:pathLst>
              <a:path w="8876665" h="6349365">
                <a:moveTo>
                  <a:pt x="0" y="6348983"/>
                </a:moveTo>
                <a:lnTo>
                  <a:pt x="8876537" y="6348983"/>
                </a:lnTo>
                <a:lnTo>
                  <a:pt x="8876537" y="0"/>
                </a:lnTo>
                <a:lnTo>
                  <a:pt x="0" y="0"/>
                </a:lnTo>
                <a:lnTo>
                  <a:pt x="0" y="6348983"/>
                </a:lnTo>
                <a:close/>
              </a:path>
            </a:pathLst>
          </a:custGeom>
          <a:solidFill>
            <a:srgbClr val="FFFFFF"/>
          </a:solidFill>
        </p:spPr>
        <p:txBody>
          <a:bodyPr wrap="square" lIns="0" tIns="0" rIns="0" bIns="0" rtlCol="0"/>
          <a:lstStyle/>
          <a:p>
            <a:endParaRPr sz="1800">
              <a:solidFill>
                <a:prstClr val="black"/>
              </a:solidFill>
            </a:endParaRPr>
          </a:p>
        </p:txBody>
      </p:sp>
      <p:sp>
        <p:nvSpPr>
          <p:cNvPr id="18" name="bk object 18"/>
          <p:cNvSpPr/>
          <p:nvPr/>
        </p:nvSpPr>
        <p:spPr>
          <a:xfrm>
            <a:off x="10294111" y="6215368"/>
            <a:ext cx="1486847" cy="636626"/>
          </a:xfrm>
          <a:prstGeom prst="rect">
            <a:avLst/>
          </a:prstGeom>
          <a:blipFill>
            <a:blip r:embed="rId8" cstate="print"/>
            <a:stretch>
              <a:fillRect/>
            </a:stretch>
          </a:blipFill>
        </p:spPr>
        <p:txBody>
          <a:bodyPr wrap="square" lIns="0" tIns="0" rIns="0" bIns="0" rtlCol="0"/>
          <a:lstStyle/>
          <a:p>
            <a:endParaRPr sz="1800">
              <a:solidFill>
                <a:prstClr val="black"/>
              </a:solidFill>
            </a:endParaRPr>
          </a:p>
        </p:txBody>
      </p:sp>
      <p:sp>
        <p:nvSpPr>
          <p:cNvPr id="2" name="Holder 2"/>
          <p:cNvSpPr>
            <a:spLocks noGrp="1"/>
          </p:cNvSpPr>
          <p:nvPr>
            <p:ph type="title"/>
          </p:nvPr>
        </p:nvSpPr>
        <p:spPr>
          <a:xfrm>
            <a:off x="385404" y="368936"/>
            <a:ext cx="11421193" cy="338554"/>
          </a:xfrm>
          <a:prstGeom prst="rect">
            <a:avLst/>
          </a:prstGeom>
        </p:spPr>
        <p:txBody>
          <a:bodyPr wrap="square" lIns="0" tIns="0" rIns="0" bIns="0">
            <a:spAutoFit/>
          </a:bodyPr>
          <a:lstStyle>
            <a:lvl1pPr>
              <a:defRPr sz="2200" b="1" i="0">
                <a:solidFill>
                  <a:srgbClr val="323232"/>
                </a:solidFill>
                <a:latin typeface="Arial"/>
                <a:cs typeface="Arial"/>
              </a:defRPr>
            </a:lvl1pPr>
          </a:lstStyle>
          <a:p>
            <a:endParaRPr dirty="0"/>
          </a:p>
        </p:txBody>
      </p:sp>
      <p:sp>
        <p:nvSpPr>
          <p:cNvPr id="3" name="Holder 3"/>
          <p:cNvSpPr>
            <a:spLocks noGrp="1"/>
          </p:cNvSpPr>
          <p:nvPr>
            <p:ph type="body" idx="1"/>
          </p:nvPr>
        </p:nvSpPr>
        <p:spPr>
          <a:xfrm>
            <a:off x="385404" y="2205494"/>
            <a:ext cx="1142119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1" y="6377940"/>
            <a:ext cx="3901439" cy="276999"/>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6" name="Holder 6"/>
          <p:cNvSpPr>
            <a:spLocks noGrp="1"/>
          </p:cNvSpPr>
          <p:nvPr>
            <p:ph type="sldNum" sz="quarter" idx="7"/>
          </p:nvPr>
        </p:nvSpPr>
        <p:spPr>
          <a:xfrm>
            <a:off x="389598" y="6537371"/>
            <a:ext cx="254845" cy="152400"/>
          </a:xfrm>
          <a:prstGeom prst="rect">
            <a:avLst/>
          </a:prstGeom>
        </p:spPr>
        <p:txBody>
          <a:bodyPr wrap="square" lIns="0" tIns="0" rIns="0" bIns="0">
            <a:spAutoFit/>
          </a:bodyPr>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298073920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12192000" cy="6857999"/>
          </a:xfrm>
          <a:prstGeom prst="rect">
            <a:avLst/>
          </a:prstGeom>
          <a:blipFill>
            <a:blip r:embed="rId7" cstate="print"/>
            <a:stretch>
              <a:fillRect/>
            </a:stretch>
          </a:blipFill>
        </p:spPr>
        <p:txBody>
          <a:bodyPr wrap="square" lIns="0" tIns="0" rIns="0" bIns="0" rtlCol="0"/>
          <a:lstStyle/>
          <a:p>
            <a:endParaRPr sz="1800">
              <a:solidFill>
                <a:prstClr val="black"/>
              </a:solidFill>
            </a:endParaRPr>
          </a:p>
        </p:txBody>
      </p:sp>
      <p:sp>
        <p:nvSpPr>
          <p:cNvPr id="17" name="bk object 17"/>
          <p:cNvSpPr/>
          <p:nvPr/>
        </p:nvSpPr>
        <p:spPr>
          <a:xfrm>
            <a:off x="184039" y="112204"/>
            <a:ext cx="11835553" cy="6349365"/>
          </a:xfrm>
          <a:custGeom>
            <a:avLst/>
            <a:gdLst/>
            <a:ahLst/>
            <a:cxnLst/>
            <a:rect l="l" t="t" r="r" b="b"/>
            <a:pathLst>
              <a:path w="8876665" h="6349365">
                <a:moveTo>
                  <a:pt x="0" y="6348983"/>
                </a:moveTo>
                <a:lnTo>
                  <a:pt x="8876537" y="6348983"/>
                </a:lnTo>
                <a:lnTo>
                  <a:pt x="8876537" y="0"/>
                </a:lnTo>
                <a:lnTo>
                  <a:pt x="0" y="0"/>
                </a:lnTo>
                <a:lnTo>
                  <a:pt x="0" y="6348983"/>
                </a:lnTo>
                <a:close/>
              </a:path>
            </a:pathLst>
          </a:custGeom>
          <a:solidFill>
            <a:srgbClr val="FFFFFF"/>
          </a:solidFill>
        </p:spPr>
        <p:txBody>
          <a:bodyPr wrap="square" lIns="0" tIns="0" rIns="0" bIns="0" rtlCol="0"/>
          <a:lstStyle/>
          <a:p>
            <a:endParaRPr sz="1800">
              <a:solidFill>
                <a:prstClr val="black"/>
              </a:solidFill>
            </a:endParaRPr>
          </a:p>
        </p:txBody>
      </p:sp>
      <p:sp>
        <p:nvSpPr>
          <p:cNvPr id="18" name="bk object 18"/>
          <p:cNvSpPr/>
          <p:nvPr/>
        </p:nvSpPr>
        <p:spPr>
          <a:xfrm>
            <a:off x="10294111" y="6215368"/>
            <a:ext cx="1486847" cy="636626"/>
          </a:xfrm>
          <a:prstGeom prst="rect">
            <a:avLst/>
          </a:prstGeom>
          <a:blipFill>
            <a:blip r:embed="rId8" cstate="print"/>
            <a:stretch>
              <a:fillRect/>
            </a:stretch>
          </a:blipFill>
        </p:spPr>
        <p:txBody>
          <a:bodyPr wrap="square" lIns="0" tIns="0" rIns="0" bIns="0" rtlCol="0"/>
          <a:lstStyle/>
          <a:p>
            <a:endParaRPr sz="1800">
              <a:solidFill>
                <a:prstClr val="black"/>
              </a:solidFill>
            </a:endParaRPr>
          </a:p>
        </p:txBody>
      </p:sp>
      <p:sp>
        <p:nvSpPr>
          <p:cNvPr id="2" name="Holder 2"/>
          <p:cNvSpPr>
            <a:spLocks noGrp="1"/>
          </p:cNvSpPr>
          <p:nvPr>
            <p:ph type="title"/>
          </p:nvPr>
        </p:nvSpPr>
        <p:spPr>
          <a:xfrm>
            <a:off x="385404" y="368936"/>
            <a:ext cx="11421193" cy="338554"/>
          </a:xfrm>
          <a:prstGeom prst="rect">
            <a:avLst/>
          </a:prstGeom>
        </p:spPr>
        <p:txBody>
          <a:bodyPr wrap="square" lIns="0" tIns="0" rIns="0" bIns="0">
            <a:spAutoFit/>
          </a:bodyPr>
          <a:lstStyle>
            <a:lvl1pPr>
              <a:defRPr sz="2200" b="1" i="0">
                <a:solidFill>
                  <a:srgbClr val="323232"/>
                </a:solidFill>
                <a:latin typeface="Arial"/>
                <a:cs typeface="Arial"/>
              </a:defRPr>
            </a:lvl1pPr>
          </a:lstStyle>
          <a:p>
            <a:endParaRPr dirty="0"/>
          </a:p>
        </p:txBody>
      </p:sp>
      <p:sp>
        <p:nvSpPr>
          <p:cNvPr id="3" name="Holder 3"/>
          <p:cNvSpPr>
            <a:spLocks noGrp="1"/>
          </p:cNvSpPr>
          <p:nvPr>
            <p:ph type="body" idx="1"/>
          </p:nvPr>
        </p:nvSpPr>
        <p:spPr>
          <a:xfrm>
            <a:off x="385404" y="2205494"/>
            <a:ext cx="1142119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1" y="6377940"/>
            <a:ext cx="3901439" cy="276999"/>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6" name="Holder 6"/>
          <p:cNvSpPr>
            <a:spLocks noGrp="1"/>
          </p:cNvSpPr>
          <p:nvPr>
            <p:ph type="sldNum" sz="quarter" idx="7"/>
          </p:nvPr>
        </p:nvSpPr>
        <p:spPr>
          <a:xfrm>
            <a:off x="389598" y="6537371"/>
            <a:ext cx="254845" cy="152400"/>
          </a:xfrm>
          <a:prstGeom prst="rect">
            <a:avLst/>
          </a:prstGeom>
        </p:spPr>
        <p:txBody>
          <a:bodyPr wrap="square" lIns="0" tIns="0" rIns="0" bIns="0">
            <a:spAutoFit/>
          </a:bodyPr>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30266212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12192000" cy="6857999"/>
          </a:xfrm>
          <a:prstGeom prst="rect">
            <a:avLst/>
          </a:prstGeom>
          <a:blipFill>
            <a:blip r:embed="rId7" cstate="print"/>
            <a:stretch>
              <a:fillRect/>
            </a:stretch>
          </a:blipFill>
        </p:spPr>
        <p:txBody>
          <a:bodyPr wrap="square" lIns="0" tIns="0" rIns="0" bIns="0" rtlCol="0"/>
          <a:lstStyle/>
          <a:p>
            <a:endParaRPr sz="1800">
              <a:solidFill>
                <a:prstClr val="black"/>
              </a:solidFill>
            </a:endParaRPr>
          </a:p>
        </p:txBody>
      </p:sp>
      <p:sp>
        <p:nvSpPr>
          <p:cNvPr id="17" name="bk object 17"/>
          <p:cNvSpPr/>
          <p:nvPr/>
        </p:nvSpPr>
        <p:spPr>
          <a:xfrm>
            <a:off x="184039" y="112204"/>
            <a:ext cx="11835553" cy="6349365"/>
          </a:xfrm>
          <a:custGeom>
            <a:avLst/>
            <a:gdLst/>
            <a:ahLst/>
            <a:cxnLst/>
            <a:rect l="l" t="t" r="r" b="b"/>
            <a:pathLst>
              <a:path w="8876665" h="6349365">
                <a:moveTo>
                  <a:pt x="0" y="6348983"/>
                </a:moveTo>
                <a:lnTo>
                  <a:pt x="8876537" y="6348983"/>
                </a:lnTo>
                <a:lnTo>
                  <a:pt x="8876537" y="0"/>
                </a:lnTo>
                <a:lnTo>
                  <a:pt x="0" y="0"/>
                </a:lnTo>
                <a:lnTo>
                  <a:pt x="0" y="6348983"/>
                </a:lnTo>
                <a:close/>
              </a:path>
            </a:pathLst>
          </a:custGeom>
          <a:solidFill>
            <a:srgbClr val="FFFFFF"/>
          </a:solidFill>
        </p:spPr>
        <p:txBody>
          <a:bodyPr wrap="square" lIns="0" tIns="0" rIns="0" bIns="0" rtlCol="0"/>
          <a:lstStyle/>
          <a:p>
            <a:endParaRPr sz="1800">
              <a:solidFill>
                <a:prstClr val="black"/>
              </a:solidFill>
            </a:endParaRPr>
          </a:p>
        </p:txBody>
      </p:sp>
      <p:sp>
        <p:nvSpPr>
          <p:cNvPr id="18" name="bk object 18"/>
          <p:cNvSpPr/>
          <p:nvPr/>
        </p:nvSpPr>
        <p:spPr>
          <a:xfrm>
            <a:off x="10294111" y="6215368"/>
            <a:ext cx="1486847" cy="636626"/>
          </a:xfrm>
          <a:prstGeom prst="rect">
            <a:avLst/>
          </a:prstGeom>
          <a:blipFill>
            <a:blip r:embed="rId8" cstate="print"/>
            <a:stretch>
              <a:fillRect/>
            </a:stretch>
          </a:blipFill>
        </p:spPr>
        <p:txBody>
          <a:bodyPr wrap="square" lIns="0" tIns="0" rIns="0" bIns="0" rtlCol="0"/>
          <a:lstStyle/>
          <a:p>
            <a:endParaRPr sz="1800">
              <a:solidFill>
                <a:prstClr val="black"/>
              </a:solidFill>
            </a:endParaRPr>
          </a:p>
        </p:txBody>
      </p:sp>
      <p:sp>
        <p:nvSpPr>
          <p:cNvPr id="2" name="Holder 2"/>
          <p:cNvSpPr>
            <a:spLocks noGrp="1"/>
          </p:cNvSpPr>
          <p:nvPr>
            <p:ph type="title"/>
          </p:nvPr>
        </p:nvSpPr>
        <p:spPr>
          <a:xfrm>
            <a:off x="385404" y="368936"/>
            <a:ext cx="11421193" cy="338554"/>
          </a:xfrm>
          <a:prstGeom prst="rect">
            <a:avLst/>
          </a:prstGeom>
        </p:spPr>
        <p:txBody>
          <a:bodyPr wrap="square" lIns="0" tIns="0" rIns="0" bIns="0">
            <a:spAutoFit/>
          </a:bodyPr>
          <a:lstStyle>
            <a:lvl1pPr>
              <a:defRPr sz="2200" b="1" i="0">
                <a:solidFill>
                  <a:srgbClr val="323232"/>
                </a:solidFill>
                <a:latin typeface="Arial"/>
                <a:cs typeface="Arial"/>
              </a:defRPr>
            </a:lvl1pPr>
          </a:lstStyle>
          <a:p>
            <a:endParaRPr dirty="0"/>
          </a:p>
        </p:txBody>
      </p:sp>
      <p:sp>
        <p:nvSpPr>
          <p:cNvPr id="3" name="Holder 3"/>
          <p:cNvSpPr>
            <a:spLocks noGrp="1"/>
          </p:cNvSpPr>
          <p:nvPr>
            <p:ph type="body" idx="1"/>
          </p:nvPr>
        </p:nvSpPr>
        <p:spPr>
          <a:xfrm>
            <a:off x="385404" y="2205494"/>
            <a:ext cx="1142119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1" y="6377940"/>
            <a:ext cx="3901439" cy="276999"/>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12/17/2021</a:t>
            </a:fld>
            <a:endParaRPr lang="en-US">
              <a:solidFill>
                <a:prstClr val="black">
                  <a:tint val="75000"/>
                </a:prstClr>
              </a:solidFill>
            </a:endParaRPr>
          </a:p>
        </p:txBody>
      </p:sp>
      <p:sp>
        <p:nvSpPr>
          <p:cNvPr id="6" name="Holder 6"/>
          <p:cNvSpPr>
            <a:spLocks noGrp="1"/>
          </p:cNvSpPr>
          <p:nvPr>
            <p:ph type="sldNum" sz="quarter" idx="7"/>
          </p:nvPr>
        </p:nvSpPr>
        <p:spPr>
          <a:xfrm>
            <a:off x="389598" y="6537371"/>
            <a:ext cx="254845" cy="152400"/>
          </a:xfrm>
          <a:prstGeom prst="rect">
            <a:avLst/>
          </a:prstGeom>
        </p:spPr>
        <p:txBody>
          <a:bodyPr wrap="square" lIns="0" tIns="0" rIns="0" bIns="0">
            <a:spAutoFit/>
          </a:bodyPr>
          <a:lstStyle>
            <a:lvl1pPr>
              <a:defRPr sz="1000" b="0" i="0">
                <a:solidFill>
                  <a:schemeClr val="bg1"/>
                </a:solidFill>
                <a:latin typeface="Arial"/>
                <a:cs typeface="Arial"/>
              </a:defRPr>
            </a:lvl1pPr>
          </a:lstStyle>
          <a:p>
            <a:pPr marL="25400"/>
            <a:fld id="{81D60167-4931-47E6-BA6A-407CBD079E47}" type="slidenum">
              <a:rPr lang="en-IN" spc="-10" smtClean="0">
                <a:solidFill>
                  <a:prstClr val="white"/>
                </a:solidFill>
              </a:rPr>
              <a:pPr marL="25400"/>
              <a:t>‹#›</a:t>
            </a:fld>
            <a:endParaRPr lang="en-IN" spc="-10" dirty="0">
              <a:solidFill>
                <a:prstClr val="white"/>
              </a:solidFill>
            </a:endParaRPr>
          </a:p>
        </p:txBody>
      </p:sp>
    </p:spTree>
    <p:extLst>
      <p:ext uri="{BB962C8B-B14F-4D97-AF65-F5344CB8AC3E}">
        <p14:creationId xmlns:p14="http://schemas.microsoft.com/office/powerpoint/2010/main" val="297108070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gturnquist-quoters.cfapps.io/api/random"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1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localhost:8080/v2/api-docs"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48.png"/></Relationships>
</file>

<file path=ppt/slides/_rels/slide1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3.xml.rels><?xml version="1.0" encoding="UTF-8" standalone="yes"?>
<Relationships xmlns="http://schemas.openxmlformats.org/package/2006/relationships"><Relationship Id="rId2" Type="http://schemas.openxmlformats.org/officeDocument/2006/relationships/hyperlink" Target="https://www.codejava.net/frameworks/spring/understand-spring-data-jpa-with-simple-exampl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38.jp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9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9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763000" y="2938958"/>
            <a:ext cx="1695450" cy="985723"/>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 name="object 4"/>
          <p:cNvSpPr/>
          <p:nvPr/>
        </p:nvSpPr>
        <p:spPr>
          <a:xfrm>
            <a:off x="1416423" y="3342458"/>
            <a:ext cx="9144000" cy="1369695"/>
          </a:xfrm>
          <a:custGeom>
            <a:avLst/>
            <a:gdLst/>
            <a:ahLst/>
            <a:cxnLst/>
            <a:rect l="l" t="t" r="r" b="b"/>
            <a:pathLst>
              <a:path w="9144000" h="1369695">
                <a:moveTo>
                  <a:pt x="0" y="1369313"/>
                </a:moveTo>
                <a:lnTo>
                  <a:pt x="9143999" y="1369313"/>
                </a:lnTo>
                <a:lnTo>
                  <a:pt x="9143999" y="0"/>
                </a:lnTo>
                <a:lnTo>
                  <a:pt x="0" y="0"/>
                </a:lnTo>
                <a:lnTo>
                  <a:pt x="0" y="1369313"/>
                </a:lnTo>
                <a:close/>
              </a:path>
            </a:pathLst>
          </a:custGeom>
          <a:solidFill>
            <a:srgbClr val="FFFFFF"/>
          </a:solidFill>
        </p:spPr>
        <p:txBody>
          <a:bodyPr wrap="square" lIns="0" tIns="0" rIns="0" bIns="0" rtlCol="0"/>
          <a:lstStyle/>
          <a:p>
            <a:endParaRPr>
              <a:solidFill>
                <a:prstClr val="black"/>
              </a:solidFill>
            </a:endParaRPr>
          </a:p>
        </p:txBody>
      </p:sp>
      <p:sp>
        <p:nvSpPr>
          <p:cNvPr id="5" name="object 5"/>
          <p:cNvSpPr/>
          <p:nvPr/>
        </p:nvSpPr>
        <p:spPr>
          <a:xfrm>
            <a:off x="1837944" y="3186684"/>
            <a:ext cx="3685031" cy="583691"/>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5099304" y="3281171"/>
            <a:ext cx="3445763" cy="487680"/>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352302" y="3768851"/>
            <a:ext cx="6308725" cy="461665"/>
          </a:xfrm>
          <a:prstGeom prst="rect">
            <a:avLst/>
          </a:prstGeom>
        </p:spPr>
        <p:txBody>
          <a:bodyPr vert="horz" wrap="square" lIns="0" tIns="0" rIns="0" bIns="0" rtlCol="0">
            <a:spAutoFit/>
          </a:bodyPr>
          <a:lstStyle/>
          <a:p>
            <a:pPr marL="12700"/>
            <a:r>
              <a:rPr sz="3000" dirty="0">
                <a:solidFill>
                  <a:srgbClr val="323232"/>
                </a:solidFill>
                <a:latin typeface="Arial"/>
                <a:cs typeface="Arial"/>
              </a:rPr>
              <a:t>Zero</a:t>
            </a:r>
            <a:r>
              <a:rPr sz="3000" spc="60" dirty="0">
                <a:solidFill>
                  <a:srgbClr val="323232"/>
                </a:solidFill>
                <a:latin typeface="Times New Roman"/>
                <a:cs typeface="Times New Roman"/>
              </a:rPr>
              <a:t> </a:t>
            </a:r>
            <a:r>
              <a:rPr sz="3000" spc="-15" dirty="0">
                <a:solidFill>
                  <a:srgbClr val="323232"/>
                </a:solidFill>
                <a:latin typeface="Arial"/>
                <a:cs typeface="Arial"/>
              </a:rPr>
              <a:t>Ef</a:t>
            </a:r>
            <a:r>
              <a:rPr sz="3000" spc="-20" dirty="0">
                <a:solidFill>
                  <a:srgbClr val="323232"/>
                </a:solidFill>
                <a:latin typeface="Arial"/>
                <a:cs typeface="Arial"/>
              </a:rPr>
              <a:t>for</a:t>
            </a:r>
            <a:r>
              <a:rPr sz="3000" spc="-10" dirty="0">
                <a:solidFill>
                  <a:srgbClr val="323232"/>
                </a:solidFill>
                <a:latin typeface="Arial"/>
                <a:cs typeface="Arial"/>
              </a:rPr>
              <a:t>t</a:t>
            </a:r>
            <a:r>
              <a:rPr sz="3000" spc="100" dirty="0">
                <a:solidFill>
                  <a:srgbClr val="323232"/>
                </a:solidFill>
                <a:latin typeface="Times New Roman"/>
                <a:cs typeface="Times New Roman"/>
              </a:rPr>
              <a:t> </a:t>
            </a:r>
            <a:r>
              <a:rPr sz="3000" dirty="0">
                <a:solidFill>
                  <a:srgbClr val="323232"/>
                </a:solidFill>
                <a:latin typeface="Arial"/>
                <a:cs typeface="Arial"/>
              </a:rPr>
              <a:t>Spring:</a:t>
            </a:r>
            <a:r>
              <a:rPr sz="3000" spc="70" dirty="0">
                <a:solidFill>
                  <a:srgbClr val="323232"/>
                </a:solidFill>
                <a:latin typeface="Times New Roman"/>
                <a:cs typeface="Times New Roman"/>
              </a:rPr>
              <a:t> </a:t>
            </a:r>
            <a:r>
              <a:rPr sz="2400" i="1" dirty="0">
                <a:solidFill>
                  <a:srgbClr val="323232"/>
                </a:solidFill>
                <a:latin typeface="Arial"/>
                <a:cs typeface="Arial"/>
              </a:rPr>
              <a:t>An</a:t>
            </a:r>
            <a:r>
              <a:rPr sz="2400" i="1" spc="55" dirty="0">
                <a:solidFill>
                  <a:srgbClr val="323232"/>
                </a:solidFill>
                <a:latin typeface="Times New Roman"/>
                <a:cs typeface="Times New Roman"/>
              </a:rPr>
              <a:t> </a:t>
            </a:r>
            <a:r>
              <a:rPr sz="2400" i="1" spc="-5" dirty="0">
                <a:solidFill>
                  <a:srgbClr val="323232"/>
                </a:solidFill>
                <a:latin typeface="Arial"/>
                <a:cs typeface="Arial"/>
              </a:rPr>
              <a:t>intr</a:t>
            </a:r>
            <a:r>
              <a:rPr sz="2400" i="1" dirty="0">
                <a:solidFill>
                  <a:srgbClr val="323232"/>
                </a:solidFill>
                <a:latin typeface="Arial"/>
                <a:cs typeface="Arial"/>
              </a:rPr>
              <a:t>o</a:t>
            </a:r>
            <a:r>
              <a:rPr sz="2400" i="1" spc="75" dirty="0">
                <a:solidFill>
                  <a:srgbClr val="323232"/>
                </a:solidFill>
                <a:latin typeface="Times New Roman"/>
                <a:cs typeface="Times New Roman"/>
              </a:rPr>
              <a:t> </a:t>
            </a:r>
            <a:r>
              <a:rPr sz="2400" i="1" spc="-10" dirty="0">
                <a:solidFill>
                  <a:srgbClr val="323232"/>
                </a:solidFill>
                <a:latin typeface="Arial"/>
                <a:cs typeface="Arial"/>
              </a:rPr>
              <a:t>to</a:t>
            </a:r>
            <a:r>
              <a:rPr sz="2400" i="1" spc="65" dirty="0">
                <a:solidFill>
                  <a:srgbClr val="323232"/>
                </a:solidFill>
                <a:latin typeface="Times New Roman"/>
                <a:cs typeface="Times New Roman"/>
              </a:rPr>
              <a:t> </a:t>
            </a:r>
            <a:r>
              <a:rPr sz="2400" i="1" spc="-30" dirty="0">
                <a:solidFill>
                  <a:srgbClr val="323232"/>
                </a:solidFill>
                <a:latin typeface="Arial"/>
                <a:cs typeface="Arial"/>
              </a:rPr>
              <a:t>S</a:t>
            </a:r>
            <a:r>
              <a:rPr sz="2400" i="1" spc="-5" dirty="0">
                <a:solidFill>
                  <a:srgbClr val="323232"/>
                </a:solidFill>
                <a:latin typeface="Arial"/>
                <a:cs typeface="Arial"/>
              </a:rPr>
              <a:t>prin</a:t>
            </a:r>
            <a:r>
              <a:rPr sz="2400" i="1" dirty="0">
                <a:solidFill>
                  <a:srgbClr val="323232"/>
                </a:solidFill>
                <a:latin typeface="Arial"/>
                <a:cs typeface="Arial"/>
              </a:rPr>
              <a:t>g</a:t>
            </a:r>
            <a:r>
              <a:rPr sz="2400" i="1" spc="85" dirty="0">
                <a:solidFill>
                  <a:srgbClr val="323232"/>
                </a:solidFill>
                <a:latin typeface="Times New Roman"/>
                <a:cs typeface="Times New Roman"/>
              </a:rPr>
              <a:t> </a:t>
            </a:r>
            <a:r>
              <a:rPr sz="2400" i="1" dirty="0">
                <a:solidFill>
                  <a:srgbClr val="323232"/>
                </a:solidFill>
                <a:latin typeface="Arial"/>
                <a:cs typeface="Arial"/>
              </a:rPr>
              <a:t>B</a:t>
            </a:r>
            <a:r>
              <a:rPr sz="2400" i="1" spc="-10" dirty="0">
                <a:solidFill>
                  <a:srgbClr val="323232"/>
                </a:solidFill>
                <a:latin typeface="Arial"/>
                <a:cs typeface="Arial"/>
              </a:rPr>
              <a:t>o</a:t>
            </a:r>
            <a:r>
              <a:rPr sz="2400" i="1" spc="-15" dirty="0">
                <a:solidFill>
                  <a:srgbClr val="323232"/>
                </a:solidFill>
                <a:latin typeface="Arial"/>
                <a:cs typeface="Arial"/>
              </a:rPr>
              <a:t>ot</a:t>
            </a:r>
            <a:endParaRPr sz="2400" dirty="0">
              <a:solidFill>
                <a:prstClr val="black"/>
              </a:solidFill>
              <a:latin typeface="Arial"/>
              <a:cs typeface="Arial"/>
            </a:endParaRPr>
          </a:p>
        </p:txBody>
      </p:sp>
      <p:sp>
        <p:nvSpPr>
          <p:cNvPr id="8" name="object 8"/>
          <p:cNvSpPr/>
          <p:nvPr/>
        </p:nvSpPr>
        <p:spPr>
          <a:xfrm>
            <a:off x="8763000" y="2938958"/>
            <a:ext cx="1695450" cy="985723"/>
          </a:xfrm>
          <a:prstGeom prst="rect">
            <a:avLst/>
          </a:prstGeom>
          <a:blipFill>
            <a:blip r:embed="rId6" cstate="print"/>
            <a:stretch>
              <a:fillRect/>
            </a:stretch>
          </a:blipFill>
        </p:spPr>
        <p:txBody>
          <a:bodyPr wrap="square" lIns="0" tIns="0" rIns="0" bIns="0" rtlCol="0"/>
          <a:lstStyle/>
          <a:p>
            <a:endParaRPr>
              <a:solidFill>
                <a:prstClr val="black"/>
              </a:solidFill>
            </a:endParaRPr>
          </a:p>
        </p:txBody>
      </p:sp>
      <p:pic>
        <p:nvPicPr>
          <p:cNvPr id="2" name="Picture 1"/>
          <p:cNvPicPr>
            <a:picLocks noChangeAspect="1"/>
          </p:cNvPicPr>
          <p:nvPr/>
        </p:nvPicPr>
        <p:blipFill>
          <a:blip r:embed="rId7"/>
          <a:stretch>
            <a:fillRect/>
          </a:stretch>
        </p:blipFill>
        <p:spPr>
          <a:xfrm>
            <a:off x="2686050" y="602361"/>
            <a:ext cx="6819900" cy="1952625"/>
          </a:xfrm>
          <a:prstGeom prst="rect">
            <a:avLst/>
          </a:prstGeom>
        </p:spPr>
      </p:pic>
    </p:spTree>
    <p:extLst>
      <p:ext uri="{BB962C8B-B14F-4D97-AF65-F5344CB8AC3E}">
        <p14:creationId xmlns:p14="http://schemas.microsoft.com/office/powerpoint/2010/main" val="189442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053" y="368936"/>
            <a:ext cx="8565895" cy="338554"/>
          </a:xfrm>
        </p:spPr>
        <p:txBody>
          <a:bodyPr>
            <a:normAutofit fontScale="90000"/>
          </a:bodyPr>
          <a:lstStyle/>
          <a:p>
            <a:r>
              <a:rPr lang="en-IN" dirty="0"/>
              <a:t>Spring Boot Means</a:t>
            </a:r>
          </a:p>
        </p:txBody>
      </p:sp>
      <p:sp>
        <p:nvSpPr>
          <p:cNvPr id="3" name="Text Placeholder 2"/>
          <p:cNvSpPr>
            <a:spLocks noGrp="1"/>
          </p:cNvSpPr>
          <p:nvPr>
            <p:ph type="body" idx="1"/>
          </p:nvPr>
        </p:nvSpPr>
        <p:spPr>
          <a:xfrm>
            <a:off x="1846390" y="2590801"/>
            <a:ext cx="8565895" cy="1661993"/>
          </a:xfrm>
        </p:spPr>
        <p:txBody>
          <a:bodyPr>
            <a:normAutofit fontScale="70000" lnSpcReduction="20000"/>
          </a:bodyPr>
          <a:lstStyle/>
          <a:p>
            <a:pPr marL="285750" indent="-285750"/>
            <a:r>
              <a:rPr lang="en-IN" b="1" kern="1200" dirty="0">
                <a:solidFill>
                  <a:srgbClr val="323232"/>
                </a:solidFill>
                <a:latin typeface="Arial"/>
                <a:cs typeface="Arial"/>
              </a:rPr>
              <a:t>That means Spring Boot is nothing but existing Spring Framework + Some Embedded HTTP Servers (Tomcat/Jetty etc.) – XML or Annotations Configurations.</a:t>
            </a:r>
          </a:p>
          <a:p>
            <a:pPr marL="285750" indent="-285750"/>
            <a:endParaRPr lang="en-IN" b="1" kern="1200" dirty="0">
              <a:solidFill>
                <a:srgbClr val="323232"/>
              </a:solidFill>
              <a:latin typeface="Arial"/>
              <a:cs typeface="Arial"/>
            </a:endParaRPr>
          </a:p>
          <a:p>
            <a:pPr marL="285750" indent="-285750"/>
            <a:r>
              <a:rPr lang="en-IN" b="1" kern="1200" dirty="0">
                <a:solidFill>
                  <a:srgbClr val="323232"/>
                </a:solidFill>
                <a:latin typeface="Arial"/>
                <a:cs typeface="Arial"/>
              </a:rPr>
              <a:t>Here minus means we don’t need to write any XML Configuration and few Annotations only.</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2133600" y="1020495"/>
            <a:ext cx="7239000" cy="1257300"/>
          </a:xfrm>
          <a:prstGeom prst="rect">
            <a:avLst/>
          </a:prstGeom>
          <a:ln>
            <a:solidFill>
              <a:srgbClr val="C00000"/>
            </a:solidFill>
          </a:ln>
        </p:spPr>
      </p:pic>
      <p:pic>
        <p:nvPicPr>
          <p:cNvPr id="5" name="Picture 4"/>
          <p:cNvPicPr>
            <a:picLocks noChangeAspect="1"/>
          </p:cNvPicPr>
          <p:nvPr/>
        </p:nvPicPr>
        <p:blipFill>
          <a:blip r:embed="rId4"/>
          <a:stretch>
            <a:fillRect/>
          </a:stretch>
        </p:blipFill>
        <p:spPr>
          <a:xfrm>
            <a:off x="2419350" y="4648201"/>
            <a:ext cx="6667500" cy="1743075"/>
          </a:xfrm>
          <a:prstGeom prst="rect">
            <a:avLst/>
          </a:prstGeom>
        </p:spPr>
      </p:pic>
    </p:spTree>
    <p:extLst>
      <p:ext uri="{BB962C8B-B14F-4D97-AF65-F5344CB8AC3E}">
        <p14:creationId xmlns:p14="http://schemas.microsoft.com/office/powerpoint/2010/main" val="31339869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ResponseEntity</a:t>
            </a:r>
            <a:r>
              <a:rPr lang="en-IN" dirty="0"/>
              <a:t> Class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3582832"/>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01653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created() method of </a:t>
            </a:r>
            <a:r>
              <a:rPr lang="en-IN" dirty="0" err="1"/>
              <a:t>RequestEntity</a:t>
            </a:r>
            <a:r>
              <a:rPr lang="en-IN" dirty="0"/>
              <a:t> Class</a:t>
            </a:r>
          </a:p>
        </p:txBody>
      </p:sp>
      <p:sp>
        <p:nvSpPr>
          <p:cNvPr id="3" name="Content Placeholder 2"/>
          <p:cNvSpPr>
            <a:spLocks noGrp="1"/>
          </p:cNvSpPr>
          <p:nvPr>
            <p:ph idx="1"/>
          </p:nvPr>
        </p:nvSpPr>
        <p:spPr/>
        <p:txBody>
          <a:bodyPr/>
          <a:lstStyle/>
          <a:p>
            <a:r>
              <a:rPr lang="en-IN" dirty="0"/>
              <a:t>The created() method is the static method of </a:t>
            </a:r>
            <a:r>
              <a:rPr lang="en-IN" dirty="0" err="1"/>
              <a:t>RequestEntity</a:t>
            </a:r>
            <a:r>
              <a:rPr lang="en-IN" dirty="0"/>
              <a:t> class. </a:t>
            </a:r>
          </a:p>
          <a:p>
            <a:r>
              <a:rPr lang="en-IN" dirty="0"/>
              <a:t>It creates a new builder with a CREATED status and a location header set to the given URI.</a:t>
            </a:r>
          </a:p>
          <a:p>
            <a:pPr marL="0" indent="0">
              <a:buNone/>
            </a:pPr>
            <a:r>
              <a:rPr lang="en-IN" dirty="0"/>
              <a:t>Syntax:</a:t>
            </a:r>
          </a:p>
          <a:p>
            <a:r>
              <a:rPr lang="en-IN" b="1" dirty="0">
                <a:solidFill>
                  <a:srgbClr val="FF0000"/>
                </a:solidFill>
              </a:rPr>
              <a:t>public static </a:t>
            </a:r>
            <a:r>
              <a:rPr lang="en-IN" b="1" dirty="0" err="1">
                <a:solidFill>
                  <a:srgbClr val="FF0000"/>
                </a:solidFill>
              </a:rPr>
              <a:t>ResponseEntity.BodyBuilder</a:t>
            </a:r>
            <a:r>
              <a:rPr lang="en-IN" b="1" dirty="0">
                <a:solidFill>
                  <a:srgbClr val="FF0000"/>
                </a:solidFill>
              </a:rPr>
              <a:t> created(URI location)</a:t>
            </a:r>
          </a:p>
          <a:p>
            <a:endParaRPr lang="en-IN" b="1" dirty="0"/>
          </a:p>
          <a:p>
            <a:r>
              <a:rPr lang="en-IN" b="1" dirty="0"/>
              <a:t>Parameter:</a:t>
            </a:r>
            <a:r>
              <a:rPr lang="en-IN" dirty="0"/>
              <a:t> It accepts the </a:t>
            </a:r>
            <a:r>
              <a:rPr lang="en-IN" b="1" dirty="0"/>
              <a:t>location URI</a:t>
            </a:r>
            <a:r>
              <a:rPr lang="en-IN" dirty="0"/>
              <a:t> as a parameter.</a:t>
            </a:r>
          </a:p>
          <a:p>
            <a:r>
              <a:rPr lang="en-IN" b="1" dirty="0"/>
              <a:t>Returns:</a:t>
            </a:r>
            <a:r>
              <a:rPr lang="en-IN" dirty="0"/>
              <a:t> It returns the </a:t>
            </a:r>
            <a:r>
              <a:rPr lang="en-IN" b="1" dirty="0"/>
              <a:t>created builder</a:t>
            </a:r>
            <a:r>
              <a:rPr lang="en-IN" dirty="0"/>
              <a:t>.</a:t>
            </a:r>
          </a:p>
          <a:p>
            <a:r>
              <a:rPr lang="en-IN" dirty="0"/>
              <a:t>All Http status codes are </a:t>
            </a:r>
            <a:r>
              <a:rPr lang="en-IN" b="1" dirty="0" err="1"/>
              <a:t>Enum</a:t>
            </a:r>
            <a:r>
              <a:rPr lang="en-IN" b="1" dirty="0"/>
              <a:t> constant</a:t>
            </a:r>
            <a:r>
              <a:rPr lang="en-IN" dirty="0"/>
              <a:t>, which is defined in the </a:t>
            </a:r>
            <a:r>
              <a:rPr lang="en-IN" b="1" dirty="0" err="1"/>
              <a:t>HttpStatus</a:t>
            </a:r>
            <a:r>
              <a:rPr lang="en-IN" dirty="0"/>
              <a:t> class.</a:t>
            </a:r>
          </a:p>
          <a:p>
            <a:endParaRPr lang="en-IN" b="1" dirty="0"/>
          </a:p>
        </p:txBody>
      </p:sp>
    </p:spTree>
    <p:extLst>
      <p:ext uri="{BB962C8B-B14F-4D97-AF65-F5344CB8AC3E}">
        <p14:creationId xmlns:p14="http://schemas.microsoft.com/office/powerpoint/2010/main" val="29159280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ServletUriComponentsBuilder</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2044154"/>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3577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path() method</a:t>
            </a:r>
          </a:p>
        </p:txBody>
      </p:sp>
      <p:sp>
        <p:nvSpPr>
          <p:cNvPr id="3" name="Content Placeholder 2"/>
          <p:cNvSpPr>
            <a:spLocks noGrp="1"/>
          </p:cNvSpPr>
          <p:nvPr>
            <p:ph idx="1"/>
          </p:nvPr>
        </p:nvSpPr>
        <p:spPr/>
        <p:txBody>
          <a:bodyPr>
            <a:normAutofit/>
          </a:bodyPr>
          <a:lstStyle/>
          <a:p>
            <a:r>
              <a:rPr lang="en-IN" dirty="0"/>
              <a:t>The path() is the method of </a:t>
            </a:r>
            <a:r>
              <a:rPr lang="en-IN" dirty="0" err="1"/>
              <a:t>UriComponentsBuilder</a:t>
            </a:r>
            <a:r>
              <a:rPr lang="en-IN" dirty="0"/>
              <a:t> class. </a:t>
            </a:r>
          </a:p>
          <a:p>
            <a:r>
              <a:rPr lang="en-IN" dirty="0"/>
              <a:t>It appends the given path to the existing path of this builder. </a:t>
            </a:r>
          </a:p>
          <a:p>
            <a:r>
              <a:rPr lang="en-IN" dirty="0"/>
              <a:t>The given path may contain URI template variable.</a:t>
            </a:r>
          </a:p>
          <a:p>
            <a:endParaRPr lang="en-IN" dirty="0"/>
          </a:p>
          <a:p>
            <a:pPr marL="0" indent="0">
              <a:buNone/>
            </a:pPr>
            <a:r>
              <a:rPr lang="en-IN" b="1" dirty="0"/>
              <a:t>Syntax:</a:t>
            </a:r>
          </a:p>
          <a:p>
            <a:pPr marL="0" indent="0" algn="ctr">
              <a:buNone/>
            </a:pPr>
            <a:r>
              <a:rPr lang="en-IN" b="1" dirty="0">
                <a:solidFill>
                  <a:srgbClr val="FF0000"/>
                </a:solidFill>
              </a:rPr>
              <a:t>public </a:t>
            </a:r>
            <a:r>
              <a:rPr lang="en-IN" b="1" dirty="0" err="1">
                <a:solidFill>
                  <a:srgbClr val="FF0000"/>
                </a:solidFill>
              </a:rPr>
              <a:t>UriBuilderBuilder</a:t>
            </a:r>
            <a:r>
              <a:rPr lang="en-IN" b="1" dirty="0">
                <a:solidFill>
                  <a:srgbClr val="FF0000"/>
                </a:solidFill>
              </a:rPr>
              <a:t> path(String path)  </a:t>
            </a:r>
          </a:p>
          <a:p>
            <a:r>
              <a:rPr lang="en-IN" dirty="0"/>
              <a:t>Parameter: It accepts a path as a parameter.</a:t>
            </a:r>
          </a:p>
          <a:p>
            <a:r>
              <a:rPr lang="en-IN" dirty="0"/>
              <a:t>Returns: It returns the </a:t>
            </a:r>
            <a:r>
              <a:rPr lang="en-IN" dirty="0" err="1"/>
              <a:t>UriComponentsBuilder</a:t>
            </a:r>
            <a:r>
              <a:rPr lang="en-IN" dirty="0"/>
              <a:t>.</a:t>
            </a:r>
          </a:p>
        </p:txBody>
      </p:sp>
    </p:spTree>
    <p:extLst>
      <p:ext uri="{BB962C8B-B14F-4D97-AF65-F5344CB8AC3E}">
        <p14:creationId xmlns:p14="http://schemas.microsoft.com/office/powerpoint/2010/main" val="8093540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buildAndExpand</a:t>
            </a:r>
            <a:r>
              <a:rPr lang="en-IN" dirty="0"/>
              <a:t>() method</a:t>
            </a:r>
          </a:p>
        </p:txBody>
      </p:sp>
      <p:sp>
        <p:nvSpPr>
          <p:cNvPr id="3" name="Content Placeholder 2"/>
          <p:cNvSpPr>
            <a:spLocks noGrp="1"/>
          </p:cNvSpPr>
          <p:nvPr>
            <p:ph idx="1"/>
          </p:nvPr>
        </p:nvSpPr>
        <p:spPr/>
        <p:txBody>
          <a:bodyPr/>
          <a:lstStyle/>
          <a:p>
            <a:r>
              <a:rPr lang="en-IN" dirty="0"/>
              <a:t>It builds </a:t>
            </a:r>
            <a:r>
              <a:rPr lang="en-IN" dirty="0" err="1"/>
              <a:t>UriComponents</a:t>
            </a:r>
            <a:r>
              <a:rPr lang="en-IN" dirty="0"/>
              <a:t> instance and replaces URI template variables with the values obtained from an array. </a:t>
            </a:r>
          </a:p>
          <a:p>
            <a:r>
              <a:rPr lang="en-IN" dirty="0"/>
              <a:t>It is the shortcut method which combines calls to build() and then </a:t>
            </a:r>
            <a:r>
              <a:rPr lang="en-IN" dirty="0" err="1"/>
              <a:t>UriComponents.expand</a:t>
            </a:r>
            <a:r>
              <a:rPr lang="en-IN" dirty="0"/>
              <a:t>(Object... </a:t>
            </a:r>
            <a:r>
              <a:rPr lang="en-IN" dirty="0" err="1"/>
              <a:t>uriVariableValues</a:t>
            </a:r>
            <a:r>
              <a:rPr lang="en-IN" dirty="0"/>
              <a:t>).</a:t>
            </a:r>
          </a:p>
          <a:p>
            <a:pPr marL="0" indent="0">
              <a:buNone/>
            </a:pPr>
            <a:r>
              <a:rPr lang="en-IN" b="1" dirty="0"/>
              <a:t>Syntax:</a:t>
            </a:r>
          </a:p>
          <a:p>
            <a:pPr marL="0" indent="0" algn="ctr">
              <a:buNone/>
            </a:pPr>
            <a:r>
              <a:rPr lang="en-IN" b="1" dirty="0">
                <a:solidFill>
                  <a:srgbClr val="FF0000"/>
                </a:solidFill>
              </a:rPr>
              <a:t>public</a:t>
            </a:r>
            <a:r>
              <a:rPr lang="en-IN" dirty="0">
                <a:solidFill>
                  <a:srgbClr val="FF0000"/>
                </a:solidFill>
              </a:rPr>
              <a:t> </a:t>
            </a:r>
            <a:r>
              <a:rPr lang="en-IN" dirty="0" err="1">
                <a:solidFill>
                  <a:srgbClr val="FF0000"/>
                </a:solidFill>
              </a:rPr>
              <a:t>UriComponents</a:t>
            </a:r>
            <a:r>
              <a:rPr lang="en-IN" dirty="0">
                <a:solidFill>
                  <a:srgbClr val="FF0000"/>
                </a:solidFill>
              </a:rPr>
              <a:t> </a:t>
            </a:r>
            <a:r>
              <a:rPr lang="en-IN" dirty="0" err="1">
                <a:solidFill>
                  <a:srgbClr val="FF0000"/>
                </a:solidFill>
              </a:rPr>
              <a:t>buildAndExpand</a:t>
            </a:r>
            <a:r>
              <a:rPr lang="en-IN" dirty="0">
                <a:solidFill>
                  <a:srgbClr val="FF0000"/>
                </a:solidFill>
              </a:rPr>
              <a:t>(Object...</a:t>
            </a:r>
            <a:r>
              <a:rPr lang="en-IN" dirty="0" err="1">
                <a:solidFill>
                  <a:srgbClr val="FF0000"/>
                </a:solidFill>
              </a:rPr>
              <a:t>uriVariableValues</a:t>
            </a:r>
            <a:r>
              <a:rPr lang="en-IN" dirty="0">
                <a:solidFill>
                  <a:srgbClr val="FF0000"/>
                </a:solidFill>
              </a:rPr>
              <a:t>)  </a:t>
            </a:r>
          </a:p>
          <a:p>
            <a:r>
              <a:rPr lang="en-IN" b="1" dirty="0"/>
              <a:t>Parameter:</a:t>
            </a:r>
            <a:r>
              <a:rPr lang="en-IN" dirty="0"/>
              <a:t> It accepts the </a:t>
            </a:r>
            <a:r>
              <a:rPr lang="en-IN" b="1" dirty="0"/>
              <a:t>URI variable values</a:t>
            </a:r>
            <a:r>
              <a:rPr lang="en-IN" dirty="0"/>
              <a:t> as a parameter.</a:t>
            </a:r>
          </a:p>
          <a:p>
            <a:r>
              <a:rPr lang="en-IN" b="1" dirty="0"/>
              <a:t>Returns:</a:t>
            </a:r>
            <a:r>
              <a:rPr lang="en-IN" dirty="0"/>
              <a:t> It returns the </a:t>
            </a:r>
            <a:r>
              <a:rPr lang="en-IN" b="1" dirty="0"/>
              <a:t>URI components</a:t>
            </a:r>
            <a:r>
              <a:rPr lang="en-IN" dirty="0"/>
              <a:t> with extended values.</a:t>
            </a:r>
          </a:p>
          <a:p>
            <a:endParaRPr lang="en-IN" dirty="0"/>
          </a:p>
        </p:txBody>
      </p:sp>
    </p:spTree>
    <p:extLst>
      <p:ext uri="{BB962C8B-B14F-4D97-AF65-F5344CB8AC3E}">
        <p14:creationId xmlns:p14="http://schemas.microsoft.com/office/powerpoint/2010/main" val="35616533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build() method</a:t>
            </a:r>
          </a:p>
        </p:txBody>
      </p:sp>
      <p:sp>
        <p:nvSpPr>
          <p:cNvPr id="3" name="Content Placeholder 2"/>
          <p:cNvSpPr>
            <a:spLocks noGrp="1"/>
          </p:cNvSpPr>
          <p:nvPr>
            <p:ph idx="1"/>
          </p:nvPr>
        </p:nvSpPr>
        <p:spPr>
          <a:xfrm>
            <a:off x="699247" y="1494528"/>
            <a:ext cx="10654553" cy="4836732"/>
          </a:xfrm>
        </p:spPr>
        <p:txBody>
          <a:bodyPr>
            <a:normAutofit/>
          </a:bodyPr>
          <a:lstStyle/>
          <a:p>
            <a:r>
              <a:rPr lang="en-IN" dirty="0"/>
              <a:t>It builds </a:t>
            </a:r>
            <a:r>
              <a:rPr lang="en-IN" dirty="0" err="1"/>
              <a:t>UriComponents</a:t>
            </a:r>
            <a:r>
              <a:rPr lang="en-IN" dirty="0"/>
              <a:t> instance from the various components contained in the builder.</a:t>
            </a:r>
          </a:p>
          <a:p>
            <a:pPr marL="0" indent="0">
              <a:buNone/>
            </a:pPr>
            <a:r>
              <a:rPr lang="en-IN" b="1" dirty="0"/>
              <a:t>Syntax:</a:t>
            </a:r>
          </a:p>
          <a:p>
            <a:pPr marL="0" indent="0" algn="ctr">
              <a:buNone/>
            </a:pPr>
            <a:r>
              <a:rPr lang="en-IN" b="1" dirty="0">
                <a:solidFill>
                  <a:srgbClr val="FF0000"/>
                </a:solidFill>
              </a:rPr>
              <a:t>public </a:t>
            </a:r>
            <a:r>
              <a:rPr lang="en-IN" b="1" dirty="0" err="1">
                <a:solidFill>
                  <a:srgbClr val="FF0000"/>
                </a:solidFill>
              </a:rPr>
              <a:t>UriComponents</a:t>
            </a:r>
            <a:r>
              <a:rPr lang="en-IN" b="1" dirty="0">
                <a:solidFill>
                  <a:srgbClr val="FF0000"/>
                </a:solidFill>
              </a:rPr>
              <a:t> build()  </a:t>
            </a:r>
          </a:p>
          <a:p>
            <a:r>
              <a:rPr lang="en-IN" dirty="0"/>
              <a:t>Parameter: It does not accept any parameter.</a:t>
            </a:r>
          </a:p>
          <a:p>
            <a:r>
              <a:rPr lang="en-IN" dirty="0"/>
              <a:t>Returns: It returns the Uri Components.</a:t>
            </a:r>
          </a:p>
          <a:p>
            <a:r>
              <a:rPr lang="en-IN" dirty="0"/>
              <a:t>Let's see how to return the status of the created resource and how to set URI of the created resource in the response.</a:t>
            </a:r>
          </a:p>
        </p:txBody>
      </p:sp>
    </p:spTree>
    <p:extLst>
      <p:ext uri="{BB962C8B-B14F-4D97-AF65-F5344CB8AC3E}">
        <p14:creationId xmlns:p14="http://schemas.microsoft.com/office/powerpoint/2010/main" val="39935341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ResponseEntity</a:t>
            </a:r>
            <a:r>
              <a:rPr lang="en-IN" dirty="0"/>
              <a:t> Demo</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//method that posts a new user detail and returns the status of HTTP and location of the user resource  </a:t>
            </a:r>
          </a:p>
          <a:p>
            <a:pPr marL="0" indent="0">
              <a:buNone/>
            </a:pPr>
            <a:endParaRPr lang="en-IN" dirty="0"/>
          </a:p>
          <a:p>
            <a:pPr marL="0" indent="0">
              <a:buNone/>
            </a:pPr>
            <a:r>
              <a:rPr lang="en-IN" dirty="0"/>
              <a:t>@</a:t>
            </a:r>
            <a:r>
              <a:rPr lang="en-IN" dirty="0" err="1"/>
              <a:t>PostMapping</a:t>
            </a:r>
            <a:r>
              <a:rPr lang="en-IN" dirty="0"/>
              <a:t>("/users")  </a:t>
            </a:r>
          </a:p>
          <a:p>
            <a:pPr marL="0" indent="0">
              <a:buNone/>
            </a:pPr>
            <a:r>
              <a:rPr lang="en-IN" dirty="0"/>
              <a:t>public </a:t>
            </a:r>
            <a:r>
              <a:rPr lang="en-IN" dirty="0" err="1"/>
              <a:t>ResponseEntity</a:t>
            </a:r>
            <a:r>
              <a:rPr lang="en-IN" dirty="0"/>
              <a:t>&lt;Object&gt; </a:t>
            </a:r>
            <a:r>
              <a:rPr lang="en-IN" dirty="0" err="1"/>
              <a:t>createUser</a:t>
            </a:r>
            <a:r>
              <a:rPr lang="en-IN" dirty="0"/>
              <a:t>(@</a:t>
            </a:r>
            <a:r>
              <a:rPr lang="en-IN" dirty="0" err="1"/>
              <a:t>RequestBody</a:t>
            </a:r>
            <a:r>
              <a:rPr lang="en-IN" dirty="0"/>
              <a:t> User user)  </a:t>
            </a:r>
          </a:p>
          <a:p>
            <a:pPr marL="0" indent="0">
              <a:buNone/>
            </a:pPr>
            <a:r>
              <a:rPr lang="en-IN" dirty="0"/>
              <a:t>{  </a:t>
            </a:r>
          </a:p>
          <a:p>
            <a:pPr marL="0" indent="0">
              <a:buNone/>
            </a:pPr>
            <a:r>
              <a:rPr lang="en-IN" dirty="0"/>
              <a:t>User </a:t>
            </a:r>
            <a:r>
              <a:rPr lang="en-IN" dirty="0" err="1"/>
              <a:t>sevedUser</a:t>
            </a:r>
            <a:r>
              <a:rPr lang="en-IN" dirty="0"/>
              <a:t>=</a:t>
            </a:r>
            <a:r>
              <a:rPr lang="en-IN" dirty="0" err="1"/>
              <a:t>service.save</a:t>
            </a:r>
            <a:r>
              <a:rPr lang="en-IN" dirty="0"/>
              <a:t>(user);    </a:t>
            </a:r>
          </a:p>
          <a:p>
            <a:pPr marL="0" indent="0">
              <a:buNone/>
            </a:pPr>
            <a:r>
              <a:rPr lang="en-IN" dirty="0"/>
              <a:t>URI location=</a:t>
            </a:r>
            <a:r>
              <a:rPr lang="en-IN" dirty="0" err="1"/>
              <a:t>ServletUriComponentsBuilder.fromCurrentRequest</a:t>
            </a:r>
            <a:r>
              <a:rPr lang="en-IN" dirty="0"/>
              <a:t>().path("/{id}").</a:t>
            </a:r>
            <a:r>
              <a:rPr lang="en-IN" dirty="0" err="1"/>
              <a:t>buildAndExpand</a:t>
            </a:r>
            <a:r>
              <a:rPr lang="en-IN" dirty="0"/>
              <a:t>(</a:t>
            </a:r>
            <a:r>
              <a:rPr lang="en-IN" dirty="0" err="1"/>
              <a:t>sevedUser.getId</a:t>
            </a:r>
            <a:r>
              <a:rPr lang="en-IN" dirty="0"/>
              <a:t>()).</a:t>
            </a:r>
            <a:r>
              <a:rPr lang="en-IN" dirty="0" err="1"/>
              <a:t>toUri</a:t>
            </a:r>
            <a:r>
              <a:rPr lang="en-IN" dirty="0"/>
              <a:t>();  </a:t>
            </a:r>
          </a:p>
          <a:p>
            <a:pPr marL="0" indent="0">
              <a:buNone/>
            </a:pPr>
            <a:r>
              <a:rPr lang="en-IN" dirty="0"/>
              <a:t>return </a:t>
            </a:r>
            <a:r>
              <a:rPr lang="en-IN" dirty="0" err="1"/>
              <a:t>ResponseEntity.created</a:t>
            </a:r>
            <a:r>
              <a:rPr lang="en-IN" dirty="0"/>
              <a:t>(location).build();  }  } </a:t>
            </a:r>
          </a:p>
        </p:txBody>
      </p:sp>
    </p:spTree>
    <p:extLst>
      <p:ext uri="{BB962C8B-B14F-4D97-AF65-F5344CB8AC3E}">
        <p14:creationId xmlns:p14="http://schemas.microsoft.com/office/powerpoint/2010/main" val="10772270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04"/>
            <a:ext cx="10515600" cy="946840"/>
          </a:xfrm>
        </p:spPr>
        <p:txBody>
          <a:bodyPr/>
          <a:lstStyle/>
          <a:p>
            <a:r>
              <a:rPr lang="en-IN" dirty="0" err="1"/>
              <a:t>ResponseEntity</a:t>
            </a:r>
            <a:r>
              <a:rPr lang="en-IN" dirty="0"/>
              <a:t> Demo</a:t>
            </a:r>
          </a:p>
        </p:txBody>
      </p:sp>
      <p:sp>
        <p:nvSpPr>
          <p:cNvPr id="3" name="Content Placeholder 2"/>
          <p:cNvSpPr>
            <a:spLocks noGrp="1"/>
          </p:cNvSpPr>
          <p:nvPr>
            <p:ph idx="1"/>
          </p:nvPr>
        </p:nvSpPr>
        <p:spPr>
          <a:xfrm>
            <a:off x="618564" y="943201"/>
            <a:ext cx="11147611" cy="4153234"/>
          </a:xfrm>
        </p:spPr>
        <p:txBody>
          <a:bodyPr>
            <a:normAutofit/>
          </a:bodyPr>
          <a:lstStyle/>
          <a:p>
            <a:r>
              <a:rPr lang="en-IN" sz="2400" dirty="0"/>
              <a:t>Step 2: Now open REST client Postman and create a POST request.</a:t>
            </a:r>
          </a:p>
          <a:p>
            <a:r>
              <a:rPr lang="en-IN" sz="2400" dirty="0"/>
              <a:t>Step 3: Click on the POST request under the History tab.</a:t>
            </a:r>
          </a:p>
          <a:p>
            <a:r>
              <a:rPr lang="en-IN" sz="2400" dirty="0"/>
              <a:t>Step 4: Click on the Body tab and change the user name to James.</a:t>
            </a:r>
          </a:p>
          <a:p>
            <a:r>
              <a:rPr lang="en-IN" sz="2400" dirty="0"/>
              <a:t>Step 5: Ensure that you have selected JSON (application/</a:t>
            </a:r>
            <a:r>
              <a:rPr lang="en-IN" sz="2400" dirty="0" err="1"/>
              <a:t>json</a:t>
            </a:r>
            <a:r>
              <a:rPr lang="en-IN" sz="2400" dirty="0"/>
              <a:t>) media type.</a:t>
            </a:r>
          </a:p>
          <a:p>
            <a:r>
              <a:rPr lang="en-IN" sz="2400" dirty="0"/>
              <a:t>Step 5: Click on the Send button.</a:t>
            </a:r>
          </a:p>
          <a:p>
            <a:r>
              <a:rPr lang="en-IN" sz="2400" dirty="0"/>
              <a:t>On the right-hand side of the window, we can see the Status: 201 Created. It means resource has been properly created.</a:t>
            </a:r>
          </a:p>
          <a:p>
            <a:r>
              <a:rPr lang="en-IN" sz="2400" dirty="0"/>
              <a:t>Step 6: Now click on the Headers tab to see the location. Location is the URI of the created resource. It shows the location of the created user James that is "/users/6".</a:t>
            </a:r>
          </a:p>
        </p:txBody>
      </p:sp>
      <p:pic>
        <p:nvPicPr>
          <p:cNvPr id="4" name="Picture 3"/>
          <p:cNvPicPr>
            <a:picLocks noChangeAspect="1"/>
          </p:cNvPicPr>
          <p:nvPr/>
        </p:nvPicPr>
        <p:blipFill>
          <a:blip r:embed="rId2"/>
          <a:stretch>
            <a:fillRect/>
          </a:stretch>
        </p:blipFill>
        <p:spPr>
          <a:xfrm>
            <a:off x="838200" y="4903484"/>
            <a:ext cx="10048875" cy="1562100"/>
          </a:xfrm>
          <a:prstGeom prst="rect">
            <a:avLst/>
          </a:prstGeom>
        </p:spPr>
      </p:pic>
    </p:spTree>
    <p:extLst>
      <p:ext uri="{BB962C8B-B14F-4D97-AF65-F5344CB8AC3E}">
        <p14:creationId xmlns:p14="http://schemas.microsoft.com/office/powerpoint/2010/main" val="3743731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DELETE Method to Delete a User Resource</a:t>
            </a:r>
          </a:p>
        </p:txBody>
      </p:sp>
      <p:sp>
        <p:nvSpPr>
          <p:cNvPr id="3" name="Content Placeholder 2"/>
          <p:cNvSpPr>
            <a:spLocks noGrp="1"/>
          </p:cNvSpPr>
          <p:nvPr>
            <p:ph idx="1"/>
          </p:nvPr>
        </p:nvSpPr>
        <p:spPr>
          <a:xfrm>
            <a:off x="838200" y="1494528"/>
            <a:ext cx="10515600" cy="3090919"/>
          </a:xfrm>
        </p:spPr>
        <p:txBody>
          <a:bodyPr/>
          <a:lstStyle/>
          <a:p>
            <a:r>
              <a:rPr lang="en-IN" dirty="0"/>
              <a:t>Method to delete a User</a:t>
            </a:r>
          </a:p>
          <a:p>
            <a:pPr marL="0" indent="0">
              <a:buNone/>
            </a:pPr>
            <a:r>
              <a:rPr lang="en-IN" dirty="0"/>
              <a:t>@</a:t>
            </a:r>
            <a:r>
              <a:rPr lang="en-IN" dirty="0" err="1"/>
              <a:t>DeleteMapping</a:t>
            </a:r>
            <a:r>
              <a:rPr lang="en-IN" dirty="0"/>
              <a:t>("/users/{id}")  </a:t>
            </a:r>
          </a:p>
          <a:p>
            <a:pPr marL="0" indent="0">
              <a:buNone/>
            </a:pPr>
            <a:r>
              <a:rPr lang="en-IN" dirty="0"/>
              <a:t>public void </a:t>
            </a:r>
            <a:r>
              <a:rPr lang="en-IN" dirty="0" err="1"/>
              <a:t>deleteUser</a:t>
            </a:r>
            <a:r>
              <a:rPr lang="en-IN" dirty="0"/>
              <a:t>(@</a:t>
            </a:r>
            <a:r>
              <a:rPr lang="en-IN" dirty="0" err="1"/>
              <a:t>PathVariable</a:t>
            </a:r>
            <a:r>
              <a:rPr lang="en-IN" dirty="0"/>
              <a:t> </a:t>
            </a:r>
            <a:r>
              <a:rPr lang="en-IN" dirty="0" err="1"/>
              <a:t>int</a:t>
            </a:r>
            <a:r>
              <a:rPr lang="en-IN" dirty="0"/>
              <a:t> id)  </a:t>
            </a:r>
          </a:p>
          <a:p>
            <a:pPr marL="0" indent="0">
              <a:buNone/>
            </a:pPr>
            <a:r>
              <a:rPr lang="en-IN" dirty="0"/>
              <a:t>{  User user= </a:t>
            </a:r>
            <a:r>
              <a:rPr lang="en-IN" dirty="0" err="1"/>
              <a:t>service.deleteById</a:t>
            </a:r>
            <a:r>
              <a:rPr lang="en-IN" dirty="0"/>
              <a:t>(id);  }</a:t>
            </a:r>
          </a:p>
          <a:p>
            <a:r>
              <a:rPr lang="en-IN" dirty="0"/>
              <a:t>Open </a:t>
            </a:r>
            <a:r>
              <a:rPr lang="en-IN" b="1" dirty="0"/>
              <a:t>Postman</a:t>
            </a:r>
            <a:r>
              <a:rPr lang="en-IN" dirty="0"/>
              <a:t>, select </a:t>
            </a:r>
            <a:r>
              <a:rPr lang="en-IN" b="1" dirty="0"/>
              <a:t>DELETE</a:t>
            </a:r>
            <a:r>
              <a:rPr lang="en-IN" dirty="0"/>
              <a:t> request, and specify the user </a:t>
            </a:r>
            <a:r>
              <a:rPr lang="en-IN" b="1" dirty="0"/>
              <a:t>id</a:t>
            </a:r>
            <a:r>
              <a:rPr lang="en-IN" dirty="0"/>
              <a:t> which you want to delete. Now click on the </a:t>
            </a:r>
            <a:r>
              <a:rPr lang="en-IN" b="1" dirty="0"/>
              <a:t>Send</a:t>
            </a:r>
            <a:r>
              <a:rPr lang="en-IN" dirty="0"/>
              <a:t> button.</a:t>
            </a:r>
          </a:p>
        </p:txBody>
      </p:sp>
      <p:pic>
        <p:nvPicPr>
          <p:cNvPr id="4" name="Picture 3"/>
          <p:cNvPicPr>
            <a:picLocks noChangeAspect="1"/>
          </p:cNvPicPr>
          <p:nvPr/>
        </p:nvPicPr>
        <p:blipFill>
          <a:blip r:embed="rId2"/>
          <a:stretch>
            <a:fillRect/>
          </a:stretch>
        </p:blipFill>
        <p:spPr>
          <a:xfrm>
            <a:off x="1198188" y="4585447"/>
            <a:ext cx="9096375" cy="1066800"/>
          </a:xfrm>
          <a:prstGeom prst="rect">
            <a:avLst/>
          </a:prstGeom>
        </p:spPr>
      </p:pic>
    </p:spTree>
    <p:extLst>
      <p:ext uri="{BB962C8B-B14F-4D97-AF65-F5344CB8AC3E}">
        <p14:creationId xmlns:p14="http://schemas.microsoft.com/office/powerpoint/2010/main" val="9467725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 Client Software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6637358"/>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98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053" y="368936"/>
            <a:ext cx="8565895" cy="338554"/>
          </a:xfrm>
        </p:spPr>
        <p:txBody>
          <a:bodyPr>
            <a:normAutofit fontScale="90000"/>
          </a:bodyPr>
          <a:lstStyle/>
          <a:p>
            <a:r>
              <a:rPr lang="en-IN" dirty="0"/>
              <a:t>Main Goal of Spring Boot</a:t>
            </a:r>
          </a:p>
        </p:txBody>
      </p:sp>
      <p:sp>
        <p:nvSpPr>
          <p:cNvPr id="3" name="Text Placeholder 2"/>
          <p:cNvSpPr>
            <a:spLocks noGrp="1"/>
          </p:cNvSpPr>
          <p:nvPr>
            <p:ph type="body" idx="1"/>
          </p:nvPr>
        </p:nvSpPr>
        <p:spPr>
          <a:xfrm>
            <a:off x="847165" y="990601"/>
            <a:ext cx="10582835" cy="5329517"/>
          </a:xfrm>
        </p:spPr>
        <p:txBody>
          <a:bodyPr>
            <a:normAutofit fontScale="85000" lnSpcReduction="20000"/>
          </a:bodyPr>
          <a:lstStyle/>
          <a:p>
            <a:pPr marL="285750" indent="-285750">
              <a:lnSpc>
                <a:spcPct val="120000"/>
              </a:lnSpc>
            </a:pPr>
            <a:r>
              <a:rPr lang="en-IN" b="1" kern="1200" dirty="0">
                <a:solidFill>
                  <a:srgbClr val="323232"/>
                </a:solidFill>
                <a:latin typeface="Arial"/>
                <a:cs typeface="Arial"/>
              </a:rPr>
              <a:t>The main goal of Spring Boot Framework is to reduce Development, Unit Test and Integration Test time.</a:t>
            </a:r>
          </a:p>
          <a:p>
            <a:pPr marL="285750" indent="-285750">
              <a:lnSpc>
                <a:spcPct val="120000"/>
              </a:lnSpc>
            </a:pPr>
            <a:r>
              <a:rPr lang="en-IN" b="1" kern="1200" dirty="0">
                <a:solidFill>
                  <a:srgbClr val="323232"/>
                </a:solidFill>
                <a:latin typeface="Arial"/>
                <a:cs typeface="Arial"/>
              </a:rPr>
              <a:t>To ease the development of Production ready web applications very easily compared to existing Spring Framework, which really takes more time.</a:t>
            </a:r>
          </a:p>
          <a:p>
            <a:pPr marL="285750" indent="-285750">
              <a:lnSpc>
                <a:spcPct val="120000"/>
              </a:lnSpc>
            </a:pPr>
            <a:r>
              <a:rPr lang="en-IN" b="1" kern="1200" dirty="0">
                <a:solidFill>
                  <a:srgbClr val="323232"/>
                </a:solidFill>
                <a:latin typeface="Arial"/>
                <a:cs typeface="Arial"/>
              </a:rPr>
              <a:t>To avoid XML Configuration completely.</a:t>
            </a:r>
          </a:p>
          <a:p>
            <a:pPr marL="285750" indent="-285750">
              <a:lnSpc>
                <a:spcPct val="120000"/>
              </a:lnSpc>
            </a:pPr>
            <a:r>
              <a:rPr lang="en-IN" b="1" kern="1200" dirty="0">
                <a:solidFill>
                  <a:srgbClr val="323232"/>
                </a:solidFill>
                <a:latin typeface="Arial"/>
                <a:cs typeface="Arial"/>
              </a:rPr>
              <a:t>To avoid defining more Annotation Configuration(It combined some existing Spring Framework Annotations to a simple and single Annotation).</a:t>
            </a:r>
          </a:p>
          <a:p>
            <a:pPr marL="285750" indent="-285750">
              <a:lnSpc>
                <a:spcPct val="120000"/>
              </a:lnSpc>
            </a:pPr>
            <a:r>
              <a:rPr lang="en-IN" b="1" kern="1200" dirty="0">
                <a:solidFill>
                  <a:srgbClr val="323232"/>
                </a:solidFill>
                <a:latin typeface="Arial"/>
                <a:cs typeface="Arial"/>
              </a:rPr>
              <a:t>To avoid writing lots of import statements.</a:t>
            </a:r>
          </a:p>
          <a:p>
            <a:pPr marL="285750" indent="-285750">
              <a:lnSpc>
                <a:spcPct val="120000"/>
              </a:lnSpc>
            </a:pPr>
            <a:r>
              <a:rPr lang="en-IN" b="1" kern="1200" dirty="0">
                <a:solidFill>
                  <a:srgbClr val="323232"/>
                </a:solidFill>
                <a:latin typeface="Arial"/>
                <a:cs typeface="Arial"/>
              </a:rPr>
              <a:t>To provide some defaults to quick start new projects within no time.</a:t>
            </a:r>
          </a:p>
          <a:p>
            <a:pPr marL="285750" indent="-285750">
              <a:lnSpc>
                <a:spcPct val="120000"/>
              </a:lnSpc>
            </a:pPr>
            <a:r>
              <a:rPr lang="en-IN" b="1" kern="1200" dirty="0">
                <a:solidFill>
                  <a:srgbClr val="323232"/>
                </a:solidFill>
                <a:latin typeface="Arial"/>
                <a:cs typeface="Arial"/>
              </a:rPr>
              <a:t>To provide Opinionated Development approach.</a:t>
            </a:r>
          </a:p>
          <a:p>
            <a:pPr marL="285750" indent="-285750">
              <a:lnSpc>
                <a:spcPct val="120000"/>
              </a:lnSpc>
            </a:pPr>
            <a:endParaRPr lang="en-IN" b="1" kern="1200" dirty="0">
              <a:solidFill>
                <a:srgbClr val="323232"/>
              </a:solidFill>
              <a:latin typeface="Arial"/>
              <a:cs typeface="Arial"/>
            </a:endParaRPr>
          </a:p>
        </p:txBody>
      </p:sp>
    </p:spTree>
    <p:extLst>
      <p:ext uri="{BB962C8B-B14F-4D97-AF65-F5344CB8AC3E}">
        <p14:creationId xmlns:p14="http://schemas.microsoft.com/office/powerpoint/2010/main" val="41868405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Consuming a </a:t>
            </a:r>
            <a:r>
              <a:rPr lang="en-IN" dirty="0" err="1"/>
              <a:t>RESTful</a:t>
            </a:r>
            <a:r>
              <a:rPr lang="en-IN" dirty="0"/>
              <a:t> Web Service in Spring Boot</a:t>
            </a:r>
          </a:p>
        </p:txBody>
      </p:sp>
      <p:sp>
        <p:nvSpPr>
          <p:cNvPr id="3" name="Content Placeholder 2"/>
          <p:cNvSpPr>
            <a:spLocks noGrp="1"/>
          </p:cNvSpPr>
          <p:nvPr>
            <p:ph idx="1"/>
          </p:nvPr>
        </p:nvSpPr>
        <p:spPr>
          <a:xfrm>
            <a:off x="457201" y="1494528"/>
            <a:ext cx="11241740" cy="2875766"/>
          </a:xfrm>
        </p:spPr>
        <p:txBody>
          <a:bodyPr>
            <a:normAutofit/>
          </a:bodyPr>
          <a:lstStyle/>
          <a:p>
            <a:r>
              <a:rPr lang="en-IN" dirty="0"/>
              <a:t>A </a:t>
            </a:r>
            <a:r>
              <a:rPr lang="en-IN" dirty="0" err="1"/>
              <a:t>RESTful</a:t>
            </a:r>
            <a:r>
              <a:rPr lang="en-IN" dirty="0"/>
              <a:t> service has been stood up at </a:t>
            </a:r>
          </a:p>
          <a:p>
            <a:pPr marL="0" indent="0" algn="ctr">
              <a:buNone/>
            </a:pPr>
            <a:r>
              <a:rPr lang="en-IN" dirty="0">
                <a:hlinkClick r:id="rId2"/>
              </a:rPr>
              <a:t>https://gturnquist-quoters.cfapps.io/api/random. </a:t>
            </a:r>
            <a:endParaRPr lang="en-IN" dirty="0"/>
          </a:p>
          <a:p>
            <a:r>
              <a:rPr lang="en-IN" dirty="0"/>
              <a:t>It randomly fetches quotations about Spring Boot and returns them as JSON documents.</a:t>
            </a:r>
          </a:p>
          <a:p>
            <a:r>
              <a:rPr lang="en-IN" dirty="0"/>
              <a:t>If you request that URL through a web browser or curl, you receive a JSON document that looks something like this:</a:t>
            </a:r>
          </a:p>
          <a:p>
            <a:pPr marL="0" indent="0">
              <a:buNone/>
            </a:pPr>
            <a:endParaRPr lang="en-IN" dirty="0"/>
          </a:p>
        </p:txBody>
      </p:sp>
      <p:sp>
        <p:nvSpPr>
          <p:cNvPr id="4" name="Rectangle 3"/>
          <p:cNvSpPr/>
          <p:nvPr/>
        </p:nvSpPr>
        <p:spPr>
          <a:xfrm>
            <a:off x="1940859" y="4370294"/>
            <a:ext cx="8310281" cy="2031325"/>
          </a:xfrm>
          <a:prstGeom prst="rect">
            <a:avLst/>
          </a:prstGeom>
        </p:spPr>
        <p:txBody>
          <a:bodyPr wrap="square">
            <a:spAutoFit/>
          </a:bodyPr>
          <a:lstStyle/>
          <a:p>
            <a:r>
              <a:rPr lang="en-IN" dirty="0"/>
              <a:t>{</a:t>
            </a:r>
          </a:p>
          <a:p>
            <a:r>
              <a:rPr lang="en-IN" dirty="0"/>
              <a:t>   type: "success",</a:t>
            </a:r>
          </a:p>
          <a:p>
            <a:r>
              <a:rPr lang="en-IN" dirty="0"/>
              <a:t>   value: {</a:t>
            </a:r>
          </a:p>
          <a:p>
            <a:r>
              <a:rPr lang="en-IN" dirty="0"/>
              <a:t>      id: 10,</a:t>
            </a:r>
          </a:p>
          <a:p>
            <a:r>
              <a:rPr lang="en-IN" dirty="0"/>
              <a:t>      quote: "Really loving Spring Boot, makes stand alone Spring apps easy."</a:t>
            </a:r>
          </a:p>
          <a:p>
            <a:r>
              <a:rPr lang="en-IN" dirty="0"/>
              <a:t>   }</a:t>
            </a:r>
          </a:p>
          <a:p>
            <a:r>
              <a:rPr lang="en-IN" dirty="0"/>
              <a:t>}</a:t>
            </a:r>
          </a:p>
        </p:txBody>
      </p:sp>
    </p:spTree>
    <p:extLst>
      <p:ext uri="{BB962C8B-B14F-4D97-AF65-F5344CB8AC3E}">
        <p14:creationId xmlns:p14="http://schemas.microsoft.com/office/powerpoint/2010/main" val="37039991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Consuming a </a:t>
            </a:r>
            <a:r>
              <a:rPr lang="en-IN" dirty="0" err="1"/>
              <a:t>RESTful</a:t>
            </a:r>
            <a:r>
              <a:rPr lang="en-IN" dirty="0"/>
              <a:t> Web Service in Spring Boot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93946075"/>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5348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303929" y="699247"/>
            <a:ext cx="6992470" cy="5150224"/>
            <a:chOff x="2303929" y="699247"/>
            <a:chExt cx="6992470" cy="5150224"/>
          </a:xfrm>
        </p:grpSpPr>
        <p:pic>
          <p:nvPicPr>
            <p:cNvPr id="2" name="Picture 1"/>
            <p:cNvPicPr>
              <a:picLocks noChangeAspect="1"/>
            </p:cNvPicPr>
            <p:nvPr/>
          </p:nvPicPr>
          <p:blipFill>
            <a:blip r:embed="rId2"/>
            <a:stretch>
              <a:fillRect/>
            </a:stretch>
          </p:blipFill>
          <p:spPr>
            <a:xfrm>
              <a:off x="3267635" y="699247"/>
              <a:ext cx="4867836" cy="1494585"/>
            </a:xfrm>
            <a:prstGeom prst="rect">
              <a:avLst/>
            </a:prstGeom>
          </p:spPr>
        </p:pic>
        <p:pic>
          <p:nvPicPr>
            <p:cNvPr id="3" name="Picture 2"/>
            <p:cNvPicPr>
              <a:picLocks noChangeAspect="1"/>
            </p:cNvPicPr>
            <p:nvPr/>
          </p:nvPicPr>
          <p:blipFill>
            <a:blip r:embed="rId3"/>
            <a:stretch>
              <a:fillRect/>
            </a:stretch>
          </p:blipFill>
          <p:spPr>
            <a:xfrm>
              <a:off x="2303929" y="2994492"/>
              <a:ext cx="6992470" cy="2854979"/>
            </a:xfrm>
            <a:prstGeom prst="rect">
              <a:avLst/>
            </a:prstGeom>
          </p:spPr>
        </p:pic>
      </p:grpSp>
    </p:spTree>
    <p:extLst>
      <p:ext uri="{BB962C8B-B14F-4D97-AF65-F5344CB8AC3E}">
        <p14:creationId xmlns:p14="http://schemas.microsoft.com/office/powerpoint/2010/main" val="370575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Swagger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4534739"/>
              </p:ext>
            </p:extLst>
          </p:nvPr>
        </p:nvGraphicFramePr>
        <p:xfrm>
          <a:off x="649940" y="1311966"/>
          <a:ext cx="10860741"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5731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Swagger</a:t>
            </a:r>
          </a:p>
        </p:txBody>
      </p:sp>
      <p:sp>
        <p:nvSpPr>
          <p:cNvPr id="3" name="Content Placeholder 2"/>
          <p:cNvSpPr>
            <a:spLocks noGrp="1"/>
          </p:cNvSpPr>
          <p:nvPr>
            <p:ph idx="1"/>
          </p:nvPr>
        </p:nvSpPr>
        <p:spPr/>
        <p:txBody>
          <a:bodyPr/>
          <a:lstStyle/>
          <a:p>
            <a:r>
              <a:rPr lang="en-IN" dirty="0"/>
              <a:t>A Swagger is an open-source tool. </a:t>
            </a:r>
          </a:p>
          <a:p>
            <a:r>
              <a:rPr lang="en-IN" dirty="0"/>
              <a:t>It builds around the </a:t>
            </a:r>
            <a:r>
              <a:rPr lang="en-IN" dirty="0" err="1"/>
              <a:t>OpenAPI</a:t>
            </a:r>
            <a:r>
              <a:rPr lang="en-IN" dirty="0"/>
              <a:t> Specification that helps developers to design, build, document, and consume </a:t>
            </a:r>
            <a:r>
              <a:rPr lang="en-IN" dirty="0" err="1"/>
              <a:t>RESTful</a:t>
            </a:r>
            <a:r>
              <a:rPr lang="en-IN" dirty="0"/>
              <a:t> APIs. </a:t>
            </a:r>
          </a:p>
          <a:p>
            <a:r>
              <a:rPr lang="en-IN" dirty="0"/>
              <a:t>It is the most popular API documentation format for </a:t>
            </a:r>
            <a:r>
              <a:rPr lang="en-IN" dirty="0" err="1"/>
              <a:t>RESTful</a:t>
            </a:r>
            <a:r>
              <a:rPr lang="en-IN" dirty="0"/>
              <a:t> Web Services. </a:t>
            </a:r>
          </a:p>
          <a:p>
            <a:r>
              <a:rPr lang="en-IN" dirty="0"/>
              <a:t>It provides both JSON and UI support. </a:t>
            </a:r>
          </a:p>
          <a:p>
            <a:r>
              <a:rPr lang="en-IN" dirty="0"/>
              <a:t>JSON can be used as a machine-readable format.</a:t>
            </a:r>
          </a:p>
          <a:p>
            <a:r>
              <a:rPr lang="en-IN" dirty="0"/>
              <a:t>Swagger-UI is for visual display, which is easy for humans to understand by just browsing the API documentation. </a:t>
            </a:r>
          </a:p>
        </p:txBody>
      </p:sp>
    </p:spTree>
    <p:extLst>
      <p:ext uri="{BB962C8B-B14F-4D97-AF65-F5344CB8AC3E}">
        <p14:creationId xmlns:p14="http://schemas.microsoft.com/office/powerpoint/2010/main" val="11065884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Swagger</a:t>
            </a:r>
          </a:p>
        </p:txBody>
      </p:sp>
      <p:sp>
        <p:nvSpPr>
          <p:cNvPr id="3" name="Content Placeholder 2"/>
          <p:cNvSpPr>
            <a:spLocks noGrp="1"/>
          </p:cNvSpPr>
          <p:nvPr>
            <p:ph idx="1"/>
          </p:nvPr>
        </p:nvSpPr>
        <p:spPr>
          <a:xfrm>
            <a:off x="591671" y="1311966"/>
            <a:ext cx="10762129" cy="4836732"/>
          </a:xfrm>
        </p:spPr>
        <p:txBody>
          <a:bodyPr/>
          <a:lstStyle/>
          <a:p>
            <a:r>
              <a:rPr lang="en-IN" dirty="0"/>
              <a:t>Swagger (backed by companies like Google, IBM, Microsoft) does this same job of filling the gap of common documentation style.</a:t>
            </a:r>
          </a:p>
          <a:p>
            <a:r>
              <a:rPr lang="en-IN" dirty="0"/>
              <a:t>Swagger (now the “Open API Initiative”) is a specification and framework for describing REST APIs using a common language that everyone can understand. </a:t>
            </a:r>
          </a:p>
          <a:p>
            <a:r>
              <a:rPr lang="en-IN" dirty="0"/>
              <a:t>It offers both human readable and machine readable format of documentation. </a:t>
            </a:r>
          </a:p>
          <a:p>
            <a:r>
              <a:rPr lang="en-IN" dirty="0"/>
              <a:t>It provides both JSON and UI support. JSON can be used as machine readable format.</a:t>
            </a:r>
          </a:p>
          <a:p>
            <a:r>
              <a:rPr lang="en-IN" dirty="0"/>
              <a:t>Swagger-UI is for visual display which is easy for humans to understand by just browsing the </a:t>
            </a:r>
            <a:r>
              <a:rPr lang="en-IN" dirty="0" err="1"/>
              <a:t>api</a:t>
            </a:r>
            <a:r>
              <a:rPr lang="en-IN" dirty="0"/>
              <a:t> documentation.</a:t>
            </a:r>
          </a:p>
        </p:txBody>
      </p:sp>
    </p:spTree>
    <p:extLst>
      <p:ext uri="{BB962C8B-B14F-4D97-AF65-F5344CB8AC3E}">
        <p14:creationId xmlns:p14="http://schemas.microsoft.com/office/powerpoint/2010/main" val="25138952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main Swagger tools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2853404"/>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40381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OpenAPI</a:t>
            </a:r>
            <a:r>
              <a:rPr lang="en-IN" dirty="0"/>
              <a:t> Specification</a:t>
            </a:r>
            <a:r>
              <a:rPr lang="en-IN" b="0" dirty="0"/>
              <a:t>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0638809"/>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5163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Setting Up Swagger 2 with a Spring REST API</a:t>
            </a:r>
          </a:p>
        </p:txBody>
      </p:sp>
      <p:sp>
        <p:nvSpPr>
          <p:cNvPr id="3" name="Content Placeholder 2"/>
          <p:cNvSpPr>
            <a:spLocks noGrp="1"/>
          </p:cNvSpPr>
          <p:nvPr>
            <p:ph idx="1"/>
          </p:nvPr>
        </p:nvSpPr>
        <p:spPr/>
        <p:txBody>
          <a:bodyPr/>
          <a:lstStyle/>
          <a:p>
            <a:r>
              <a:rPr lang="en-IN" dirty="0"/>
              <a:t>Nowadays, front-end and back-end components often separate a web application. </a:t>
            </a:r>
          </a:p>
          <a:p>
            <a:r>
              <a:rPr lang="en-IN" dirty="0"/>
              <a:t>Usually, we expose APIs as a back-end component for the front-end component or third-party app integrations.</a:t>
            </a:r>
          </a:p>
          <a:p>
            <a:r>
              <a:rPr lang="en-IN" dirty="0"/>
              <a:t>In such a scenario, it is essential to have proper specifications for the back-end APIs. </a:t>
            </a:r>
          </a:p>
          <a:p>
            <a:r>
              <a:rPr lang="en-IN" dirty="0"/>
              <a:t>At the same time, the API documentation should be informative, readable, and easy to follow.</a:t>
            </a:r>
          </a:p>
          <a:p>
            <a:r>
              <a:rPr lang="en-IN" dirty="0"/>
              <a:t>Moreover, reference documentation should simultaneously describe every change in the API.</a:t>
            </a:r>
          </a:p>
        </p:txBody>
      </p:sp>
    </p:spTree>
    <p:extLst>
      <p:ext uri="{BB962C8B-B14F-4D97-AF65-F5344CB8AC3E}">
        <p14:creationId xmlns:p14="http://schemas.microsoft.com/office/powerpoint/2010/main" val="42742524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Generate Swagger documentation for our </a:t>
            </a:r>
            <a:r>
              <a:rPr lang="en-IN" dirty="0" err="1"/>
              <a:t>RESTful</a:t>
            </a:r>
            <a:r>
              <a:rPr lang="en-IN" dirty="0"/>
              <a:t> services.</a:t>
            </a:r>
          </a:p>
        </p:txBody>
      </p:sp>
      <p:sp>
        <p:nvSpPr>
          <p:cNvPr id="3" name="Content Placeholder 2"/>
          <p:cNvSpPr>
            <a:spLocks noGrp="1"/>
          </p:cNvSpPr>
          <p:nvPr>
            <p:ph idx="1"/>
          </p:nvPr>
        </p:nvSpPr>
        <p:spPr>
          <a:xfrm>
            <a:off x="484095" y="1562917"/>
            <a:ext cx="10762129" cy="1847068"/>
          </a:xfrm>
        </p:spPr>
        <p:txBody>
          <a:bodyPr>
            <a:normAutofit fontScale="92500" lnSpcReduction="20000"/>
          </a:bodyPr>
          <a:lstStyle/>
          <a:p>
            <a:pPr>
              <a:lnSpc>
                <a:spcPct val="120000"/>
              </a:lnSpc>
            </a:pPr>
            <a:r>
              <a:rPr lang="en-IN" dirty="0"/>
              <a:t> </a:t>
            </a:r>
            <a:r>
              <a:rPr lang="en-IN" b="1" dirty="0"/>
              <a:t>Swagger 2 for a Spring REST web service</a:t>
            </a:r>
            <a:r>
              <a:rPr lang="en-IN" dirty="0"/>
              <a:t>, is done using the </a:t>
            </a:r>
            <a:r>
              <a:rPr lang="en-IN" dirty="0" err="1"/>
              <a:t>Springfox</a:t>
            </a:r>
            <a:r>
              <a:rPr lang="en-IN" dirty="0"/>
              <a:t> implementation of the Swagger 2 specification.</a:t>
            </a:r>
          </a:p>
          <a:p>
            <a:pPr>
              <a:lnSpc>
                <a:spcPct val="120000"/>
              </a:lnSpc>
            </a:pPr>
            <a:r>
              <a:rPr lang="en-IN" dirty="0"/>
              <a:t>To generate a Swagger documentation we need to include   </a:t>
            </a:r>
            <a:r>
              <a:rPr lang="en-IN" dirty="0" err="1"/>
              <a:t>Springfox</a:t>
            </a:r>
            <a:r>
              <a:rPr lang="en-IN" dirty="0"/>
              <a:t>-Swagger Dependencies.</a:t>
            </a:r>
          </a:p>
        </p:txBody>
      </p:sp>
      <p:sp>
        <p:nvSpPr>
          <p:cNvPr id="4" name="Rectangle 3"/>
          <p:cNvSpPr/>
          <p:nvPr/>
        </p:nvSpPr>
        <p:spPr>
          <a:xfrm>
            <a:off x="735105" y="4001524"/>
            <a:ext cx="4643719"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IN" b="1" dirty="0"/>
              <a:t>&lt;dependency&gt;  </a:t>
            </a:r>
          </a:p>
          <a:p>
            <a:r>
              <a:rPr lang="en-IN" b="1" dirty="0"/>
              <a:t>    &lt;</a:t>
            </a:r>
            <a:r>
              <a:rPr lang="en-IN" b="1" dirty="0" err="1"/>
              <a:t>groupId</a:t>
            </a:r>
            <a:r>
              <a:rPr lang="en-IN" b="1" dirty="0"/>
              <a:t>&gt;</a:t>
            </a:r>
            <a:r>
              <a:rPr lang="en-IN" b="1" dirty="0" err="1"/>
              <a:t>io.springfox</a:t>
            </a:r>
            <a:r>
              <a:rPr lang="en-IN" b="1" dirty="0"/>
              <a:t>&lt;/</a:t>
            </a:r>
            <a:r>
              <a:rPr lang="en-IN" b="1" dirty="0" err="1"/>
              <a:t>groupId</a:t>
            </a:r>
            <a:r>
              <a:rPr lang="en-IN" b="1" dirty="0"/>
              <a:t>&gt;  </a:t>
            </a:r>
          </a:p>
          <a:p>
            <a:r>
              <a:rPr lang="en-IN" b="1" dirty="0"/>
              <a:t>    &lt;</a:t>
            </a:r>
            <a:r>
              <a:rPr lang="en-IN" b="1" dirty="0" err="1"/>
              <a:t>artifactId</a:t>
            </a:r>
            <a:r>
              <a:rPr lang="en-IN" b="1" dirty="0"/>
              <a:t>&gt;springfox-swagger2&lt;/</a:t>
            </a:r>
            <a:r>
              <a:rPr lang="en-IN" b="1" dirty="0" err="1"/>
              <a:t>artifactId</a:t>
            </a:r>
            <a:r>
              <a:rPr lang="en-IN" b="1" dirty="0"/>
              <a:t>&gt;  </a:t>
            </a:r>
          </a:p>
          <a:p>
            <a:r>
              <a:rPr lang="en-IN" b="1" dirty="0"/>
              <a:t>    &lt;version&gt;2.9.2&lt;/version&gt;  </a:t>
            </a:r>
          </a:p>
          <a:p>
            <a:r>
              <a:rPr lang="en-IN" b="1" dirty="0"/>
              <a:t>&lt;/dependency&gt; </a:t>
            </a:r>
          </a:p>
        </p:txBody>
      </p:sp>
      <p:sp>
        <p:nvSpPr>
          <p:cNvPr id="7" name="Rectangle 6"/>
          <p:cNvSpPr/>
          <p:nvPr/>
        </p:nvSpPr>
        <p:spPr>
          <a:xfrm>
            <a:off x="5744135" y="3966929"/>
            <a:ext cx="4905936"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IN" b="1" dirty="0"/>
              <a:t>&lt;dependency&gt;  </a:t>
            </a:r>
          </a:p>
          <a:p>
            <a:r>
              <a:rPr lang="en-IN" b="1" dirty="0"/>
              <a:t>    &lt;</a:t>
            </a:r>
            <a:r>
              <a:rPr lang="en-IN" b="1" dirty="0" err="1"/>
              <a:t>groupId</a:t>
            </a:r>
            <a:r>
              <a:rPr lang="en-IN" b="1" dirty="0"/>
              <a:t>&gt;</a:t>
            </a:r>
            <a:r>
              <a:rPr lang="en-IN" b="1" dirty="0" err="1"/>
              <a:t>io.springfox</a:t>
            </a:r>
            <a:r>
              <a:rPr lang="en-IN" b="1" dirty="0"/>
              <a:t>&lt;/</a:t>
            </a:r>
            <a:r>
              <a:rPr lang="en-IN" b="1" dirty="0" err="1"/>
              <a:t>groupId</a:t>
            </a:r>
            <a:r>
              <a:rPr lang="en-IN" b="1" dirty="0"/>
              <a:t>&gt;  </a:t>
            </a:r>
          </a:p>
          <a:p>
            <a:r>
              <a:rPr lang="en-IN" b="1" dirty="0"/>
              <a:t>    &lt;</a:t>
            </a:r>
            <a:r>
              <a:rPr lang="en-IN" b="1" dirty="0" err="1"/>
              <a:t>artifactId</a:t>
            </a:r>
            <a:r>
              <a:rPr lang="en-IN" b="1" dirty="0"/>
              <a:t>&gt;</a:t>
            </a:r>
            <a:r>
              <a:rPr lang="en-IN" b="1" dirty="0" err="1"/>
              <a:t>springfox</a:t>
            </a:r>
            <a:r>
              <a:rPr lang="en-IN" b="1" dirty="0"/>
              <a:t>-swagger-</a:t>
            </a:r>
            <a:r>
              <a:rPr lang="en-IN" b="1" dirty="0" err="1"/>
              <a:t>ui</a:t>
            </a:r>
            <a:r>
              <a:rPr lang="en-IN" b="1" dirty="0"/>
              <a:t>&lt;/</a:t>
            </a:r>
            <a:r>
              <a:rPr lang="en-IN" b="1" dirty="0" err="1"/>
              <a:t>artifactId</a:t>
            </a:r>
            <a:r>
              <a:rPr lang="en-IN" b="1" dirty="0"/>
              <a:t>&gt;  </a:t>
            </a:r>
          </a:p>
          <a:p>
            <a:r>
              <a:rPr lang="en-IN" b="1" dirty="0"/>
              <a:t>    &lt;version&gt;2.9.2&lt;/version&gt;  </a:t>
            </a:r>
          </a:p>
          <a:p>
            <a:r>
              <a:rPr lang="en-IN" b="1" dirty="0"/>
              <a:t>&lt;/dependency&gt; </a:t>
            </a:r>
          </a:p>
        </p:txBody>
      </p:sp>
      <p:sp>
        <p:nvSpPr>
          <p:cNvPr id="8" name="Rectangle 7"/>
          <p:cNvSpPr/>
          <p:nvPr/>
        </p:nvSpPr>
        <p:spPr>
          <a:xfrm>
            <a:off x="6591506" y="3517892"/>
            <a:ext cx="3508846" cy="369332"/>
          </a:xfrm>
          <a:prstGeom prst="rect">
            <a:avLst/>
          </a:prstGeom>
        </p:spPr>
        <p:txBody>
          <a:bodyPr wrap="none">
            <a:spAutoFit/>
          </a:bodyPr>
          <a:lstStyle/>
          <a:p>
            <a:pPr marL="285750" indent="-285750">
              <a:buFont typeface="Arial" panose="020B0604020202020204" pitchFamily="34" charset="0"/>
              <a:buChar char="•"/>
            </a:pPr>
            <a:r>
              <a:rPr lang="en-IN" b="1" dirty="0">
                <a:solidFill>
                  <a:srgbClr val="FF0000"/>
                </a:solidFill>
              </a:rPr>
              <a:t>Enabling </a:t>
            </a:r>
            <a:r>
              <a:rPr lang="en-IN" b="1" dirty="0" err="1">
                <a:solidFill>
                  <a:srgbClr val="FF0000"/>
                </a:solidFill>
              </a:rPr>
              <a:t>Springfox's</a:t>
            </a:r>
            <a:r>
              <a:rPr lang="en-IN" b="1" dirty="0">
                <a:solidFill>
                  <a:srgbClr val="FF0000"/>
                </a:solidFill>
              </a:rPr>
              <a:t> Swagger UI</a:t>
            </a:r>
          </a:p>
        </p:txBody>
      </p:sp>
      <p:sp>
        <p:nvSpPr>
          <p:cNvPr id="9" name="Rectangle 8"/>
          <p:cNvSpPr/>
          <p:nvPr/>
        </p:nvSpPr>
        <p:spPr>
          <a:xfrm>
            <a:off x="1302541" y="3517892"/>
            <a:ext cx="3358163" cy="369332"/>
          </a:xfrm>
          <a:prstGeom prst="rect">
            <a:avLst/>
          </a:prstGeom>
        </p:spPr>
        <p:txBody>
          <a:bodyPr wrap="none">
            <a:spAutoFit/>
          </a:bodyPr>
          <a:lstStyle/>
          <a:p>
            <a:pPr marL="285750" indent="-285750">
              <a:buFont typeface="Arial" panose="020B0604020202020204" pitchFamily="34" charset="0"/>
              <a:buChar char="•"/>
            </a:pPr>
            <a:r>
              <a:rPr lang="en-IN" b="1" dirty="0">
                <a:solidFill>
                  <a:srgbClr val="FF0000"/>
                </a:solidFill>
              </a:rPr>
              <a:t>Enabling </a:t>
            </a:r>
            <a:r>
              <a:rPr lang="en-IN" b="1" dirty="0" err="1">
                <a:solidFill>
                  <a:srgbClr val="FF0000"/>
                </a:solidFill>
              </a:rPr>
              <a:t>Springfox's</a:t>
            </a:r>
            <a:r>
              <a:rPr lang="en-IN" b="1" dirty="0">
                <a:solidFill>
                  <a:srgbClr val="FF0000"/>
                </a:solidFill>
              </a:rPr>
              <a:t> Swagger </a:t>
            </a:r>
          </a:p>
        </p:txBody>
      </p:sp>
    </p:spTree>
    <p:extLst>
      <p:ext uri="{BB962C8B-B14F-4D97-AF65-F5344CB8AC3E}">
        <p14:creationId xmlns:p14="http://schemas.microsoft.com/office/powerpoint/2010/main" val="344647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52015" y="242316"/>
            <a:ext cx="1123188" cy="431291"/>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362200" y="671834"/>
            <a:ext cx="10515600" cy="333425"/>
          </a:xfrm>
          <a:prstGeom prst="rect">
            <a:avLst/>
          </a:prstGeom>
        </p:spPr>
        <p:txBody>
          <a:bodyPr vert="horz" wrap="square" lIns="0" tIns="0" rIns="0" bIns="0" rtlCol="0" anchor="ctr">
            <a:spAutoFit/>
          </a:bodyPr>
          <a:lstStyle/>
          <a:p>
            <a:pPr marL="12700">
              <a:lnSpc>
                <a:spcPts val="2615"/>
              </a:lnSpc>
            </a:pPr>
            <a:r>
              <a:rPr spc="-15" dirty="0"/>
              <a:t>Goals</a:t>
            </a:r>
          </a:p>
        </p:txBody>
      </p:sp>
      <p:sp>
        <p:nvSpPr>
          <p:cNvPr id="4" name="object 4"/>
          <p:cNvSpPr txBox="1"/>
          <p:nvPr/>
        </p:nvSpPr>
        <p:spPr>
          <a:xfrm>
            <a:off x="443753" y="1352619"/>
            <a:ext cx="11080375" cy="2231380"/>
          </a:xfrm>
          <a:prstGeom prst="rect">
            <a:avLst/>
          </a:prstGeom>
        </p:spPr>
        <p:txBody>
          <a:bodyPr vert="horz" wrap="square" lIns="0" tIns="0" rIns="0" bIns="0" rtlCol="0">
            <a:spAutoFit/>
          </a:bodyPr>
          <a:lstStyle/>
          <a:p>
            <a:pPr marL="245745" marR="681355" indent="-233045">
              <a:buClr>
                <a:srgbClr val="387B2C"/>
              </a:buClr>
              <a:buSzPct val="115000"/>
              <a:buFont typeface="Wingdings"/>
              <a:buChar char=""/>
              <a:tabLst>
                <a:tab pos="246379" algn="l"/>
              </a:tabLst>
            </a:pPr>
            <a:r>
              <a:rPr sz="2000" b="1" dirty="0">
                <a:solidFill>
                  <a:srgbClr val="323232"/>
                </a:solidFill>
                <a:latin typeface="Arial"/>
                <a:cs typeface="Arial"/>
              </a:rPr>
              <a:t>Pro</a:t>
            </a:r>
            <a:r>
              <a:rPr sz="2000" b="1" spc="-30" dirty="0">
                <a:solidFill>
                  <a:srgbClr val="323232"/>
                </a:solidFill>
                <a:latin typeface="Arial"/>
                <a:cs typeface="Arial"/>
              </a:rPr>
              <a:t>v</a:t>
            </a:r>
            <a:r>
              <a:rPr sz="2000" b="1" dirty="0">
                <a:solidFill>
                  <a:srgbClr val="323232"/>
                </a:solidFill>
                <a:latin typeface="Arial"/>
                <a:cs typeface="Arial"/>
              </a:rPr>
              <a:t>ide</a:t>
            </a:r>
            <a:r>
              <a:rPr sz="2000" b="1" spc="45" dirty="0">
                <a:solidFill>
                  <a:srgbClr val="323232"/>
                </a:solidFill>
                <a:latin typeface="Times New Roman"/>
                <a:cs typeface="Times New Roman"/>
              </a:rPr>
              <a:t> </a:t>
            </a:r>
            <a:r>
              <a:rPr sz="2000" b="1" dirty="0">
                <a:solidFill>
                  <a:srgbClr val="323232"/>
                </a:solidFill>
                <a:latin typeface="Arial"/>
                <a:cs typeface="Arial"/>
              </a:rPr>
              <a:t>a</a:t>
            </a:r>
            <a:r>
              <a:rPr sz="2000" b="1" spc="55" dirty="0">
                <a:solidFill>
                  <a:srgbClr val="323232"/>
                </a:solidFill>
                <a:latin typeface="Times New Roman"/>
                <a:cs typeface="Times New Roman"/>
              </a:rPr>
              <a:t> </a:t>
            </a:r>
            <a:r>
              <a:rPr sz="2000" b="1" spc="-5" dirty="0">
                <a:solidFill>
                  <a:srgbClr val="323232"/>
                </a:solidFill>
                <a:latin typeface="Arial"/>
                <a:cs typeface="Arial"/>
              </a:rPr>
              <a:t>radicall</a:t>
            </a:r>
            <a:r>
              <a:rPr sz="2000" b="1" dirty="0">
                <a:solidFill>
                  <a:srgbClr val="323232"/>
                </a:solidFill>
                <a:latin typeface="Arial"/>
                <a:cs typeface="Arial"/>
              </a:rPr>
              <a:t>y</a:t>
            </a:r>
            <a:r>
              <a:rPr sz="2000" b="1" spc="25" dirty="0">
                <a:solidFill>
                  <a:srgbClr val="323232"/>
                </a:solidFill>
                <a:latin typeface="Times New Roman"/>
                <a:cs typeface="Times New Roman"/>
              </a:rPr>
              <a:t> </a:t>
            </a:r>
            <a:r>
              <a:rPr sz="2000" b="1" dirty="0">
                <a:solidFill>
                  <a:srgbClr val="323232"/>
                </a:solidFill>
                <a:latin typeface="Arial"/>
                <a:cs typeface="Arial"/>
              </a:rPr>
              <a:t>fa</a:t>
            </a:r>
            <a:r>
              <a:rPr sz="2000" b="1" spc="-5" dirty="0">
                <a:solidFill>
                  <a:srgbClr val="323232"/>
                </a:solidFill>
                <a:latin typeface="Arial"/>
                <a:cs typeface="Arial"/>
              </a:rPr>
              <a:t>s</a:t>
            </a:r>
            <a:r>
              <a:rPr sz="2000" b="1" dirty="0">
                <a:solidFill>
                  <a:srgbClr val="323232"/>
                </a:solidFill>
                <a:latin typeface="Arial"/>
                <a:cs typeface="Arial"/>
              </a:rPr>
              <a:t>t</a:t>
            </a:r>
            <a:r>
              <a:rPr sz="2000" b="1" spc="-5" dirty="0">
                <a:solidFill>
                  <a:srgbClr val="323232"/>
                </a:solidFill>
                <a:latin typeface="Arial"/>
                <a:cs typeface="Arial"/>
              </a:rPr>
              <a:t>e</a:t>
            </a:r>
            <a:r>
              <a:rPr sz="2000" b="1" dirty="0">
                <a:solidFill>
                  <a:srgbClr val="323232"/>
                </a:solidFill>
                <a:latin typeface="Arial"/>
                <a:cs typeface="Arial"/>
              </a:rPr>
              <a:t>r</a:t>
            </a:r>
            <a:r>
              <a:rPr sz="2000" b="1" spc="15" dirty="0">
                <a:solidFill>
                  <a:srgbClr val="323232"/>
                </a:solidFill>
                <a:latin typeface="Times New Roman"/>
                <a:cs typeface="Times New Roman"/>
              </a:rPr>
              <a:t> </a:t>
            </a:r>
            <a:r>
              <a:rPr sz="2000" b="1" spc="-5" dirty="0">
                <a:solidFill>
                  <a:srgbClr val="323232"/>
                </a:solidFill>
                <a:latin typeface="Arial"/>
                <a:cs typeface="Arial"/>
              </a:rPr>
              <a:t>an</a:t>
            </a:r>
            <a:r>
              <a:rPr sz="2000" b="1" dirty="0">
                <a:solidFill>
                  <a:srgbClr val="323232"/>
                </a:solidFill>
                <a:latin typeface="Arial"/>
                <a:cs typeface="Arial"/>
              </a:rPr>
              <a:t>d</a:t>
            </a:r>
            <a:r>
              <a:rPr sz="2000" b="1" spc="40" dirty="0">
                <a:solidFill>
                  <a:srgbClr val="323232"/>
                </a:solidFill>
                <a:latin typeface="Times New Roman"/>
                <a:cs typeface="Times New Roman"/>
              </a:rPr>
              <a:t> </a:t>
            </a:r>
            <a:r>
              <a:rPr sz="2000" b="1" spc="45" dirty="0">
                <a:solidFill>
                  <a:srgbClr val="323232"/>
                </a:solidFill>
                <a:latin typeface="Arial"/>
                <a:cs typeface="Arial"/>
              </a:rPr>
              <a:t>w</a:t>
            </a:r>
            <a:r>
              <a:rPr sz="2000" b="1" spc="-20" dirty="0">
                <a:solidFill>
                  <a:srgbClr val="323232"/>
                </a:solidFill>
                <a:latin typeface="Arial"/>
                <a:cs typeface="Arial"/>
              </a:rPr>
              <a:t>i</a:t>
            </a:r>
            <a:r>
              <a:rPr sz="2000" b="1" dirty="0">
                <a:solidFill>
                  <a:srgbClr val="323232"/>
                </a:solidFill>
                <a:latin typeface="Arial"/>
                <a:cs typeface="Arial"/>
              </a:rPr>
              <a:t>dely</a:t>
            </a:r>
            <a:r>
              <a:rPr sz="2000" b="1" dirty="0">
                <a:solidFill>
                  <a:srgbClr val="323232"/>
                </a:solidFill>
                <a:latin typeface="Times New Roman"/>
                <a:cs typeface="Times New Roman"/>
              </a:rPr>
              <a:t> </a:t>
            </a:r>
            <a:r>
              <a:rPr sz="2000" b="1" spc="-5" dirty="0">
                <a:solidFill>
                  <a:srgbClr val="323232"/>
                </a:solidFill>
                <a:latin typeface="Arial"/>
                <a:cs typeface="Arial"/>
              </a:rPr>
              <a:t>acc</a:t>
            </a:r>
            <a:r>
              <a:rPr sz="2000" b="1" spc="5" dirty="0">
                <a:solidFill>
                  <a:srgbClr val="323232"/>
                </a:solidFill>
                <a:latin typeface="Arial"/>
                <a:cs typeface="Arial"/>
              </a:rPr>
              <a:t>e</a:t>
            </a:r>
            <a:r>
              <a:rPr sz="2000" b="1" spc="-5" dirty="0">
                <a:solidFill>
                  <a:srgbClr val="323232"/>
                </a:solidFill>
                <a:latin typeface="Arial"/>
                <a:cs typeface="Arial"/>
              </a:rPr>
              <a:t>ssib</a:t>
            </a:r>
            <a:r>
              <a:rPr sz="2000" b="1" spc="-10" dirty="0">
                <a:solidFill>
                  <a:srgbClr val="323232"/>
                </a:solidFill>
                <a:latin typeface="Arial"/>
                <a:cs typeface="Arial"/>
              </a:rPr>
              <a:t>l</a:t>
            </a:r>
            <a:r>
              <a:rPr sz="2000" b="1" dirty="0">
                <a:solidFill>
                  <a:srgbClr val="323232"/>
                </a:solidFill>
                <a:latin typeface="Arial"/>
                <a:cs typeface="Arial"/>
              </a:rPr>
              <a:t>e</a:t>
            </a:r>
            <a:r>
              <a:rPr sz="2000" b="1" spc="15" dirty="0">
                <a:solidFill>
                  <a:srgbClr val="323232"/>
                </a:solidFill>
                <a:latin typeface="Times New Roman"/>
                <a:cs typeface="Times New Roman"/>
              </a:rPr>
              <a:t> </a:t>
            </a:r>
            <a:r>
              <a:rPr sz="2000" b="1" dirty="0">
                <a:solidFill>
                  <a:srgbClr val="323232"/>
                </a:solidFill>
                <a:latin typeface="Arial"/>
                <a:cs typeface="Arial"/>
              </a:rPr>
              <a:t>get</a:t>
            </a:r>
            <a:r>
              <a:rPr sz="2000" b="1" spc="5" dirty="0">
                <a:solidFill>
                  <a:srgbClr val="323232"/>
                </a:solidFill>
                <a:latin typeface="Arial"/>
                <a:cs typeface="Arial"/>
              </a:rPr>
              <a:t>t</a:t>
            </a:r>
            <a:r>
              <a:rPr sz="2000" b="1" dirty="0">
                <a:solidFill>
                  <a:srgbClr val="323232"/>
                </a:solidFill>
                <a:latin typeface="Arial"/>
                <a:cs typeface="Arial"/>
              </a:rPr>
              <a:t>ing</a:t>
            </a:r>
            <a:r>
              <a:rPr sz="2000" b="1" spc="20" dirty="0">
                <a:solidFill>
                  <a:srgbClr val="323232"/>
                </a:solidFill>
                <a:latin typeface="Times New Roman"/>
                <a:cs typeface="Times New Roman"/>
              </a:rPr>
              <a:t> </a:t>
            </a:r>
            <a:r>
              <a:rPr sz="2000" b="1" spc="-5" dirty="0">
                <a:solidFill>
                  <a:srgbClr val="323232"/>
                </a:solidFill>
                <a:latin typeface="Arial"/>
                <a:cs typeface="Arial"/>
              </a:rPr>
              <a:t>s</a:t>
            </a:r>
            <a:r>
              <a:rPr sz="2000" b="1" dirty="0">
                <a:solidFill>
                  <a:srgbClr val="323232"/>
                </a:solidFill>
                <a:latin typeface="Arial"/>
                <a:cs typeface="Arial"/>
              </a:rPr>
              <a:t>t</a:t>
            </a:r>
            <a:r>
              <a:rPr sz="2000" b="1" spc="-5" dirty="0">
                <a:solidFill>
                  <a:srgbClr val="323232"/>
                </a:solidFill>
                <a:latin typeface="Arial"/>
                <a:cs typeface="Arial"/>
              </a:rPr>
              <a:t>ar</a:t>
            </a:r>
            <a:r>
              <a:rPr sz="2000" b="1" dirty="0">
                <a:solidFill>
                  <a:srgbClr val="323232"/>
                </a:solidFill>
                <a:latin typeface="Arial"/>
                <a:cs typeface="Arial"/>
              </a:rPr>
              <a:t>t</a:t>
            </a:r>
            <a:r>
              <a:rPr sz="2000" b="1" spc="-5" dirty="0">
                <a:solidFill>
                  <a:srgbClr val="323232"/>
                </a:solidFill>
                <a:latin typeface="Arial"/>
                <a:cs typeface="Arial"/>
              </a:rPr>
              <a:t>ed</a:t>
            </a:r>
            <a:r>
              <a:rPr sz="2000" b="1" spc="-5" dirty="0">
                <a:solidFill>
                  <a:srgbClr val="323232"/>
                </a:solidFill>
                <a:latin typeface="Times New Roman"/>
                <a:cs typeface="Times New Roman"/>
              </a:rPr>
              <a:t> </a:t>
            </a:r>
            <a:r>
              <a:rPr sz="2000" b="1" spc="-5" dirty="0">
                <a:solidFill>
                  <a:srgbClr val="323232"/>
                </a:solidFill>
                <a:latin typeface="Arial"/>
                <a:cs typeface="Arial"/>
              </a:rPr>
              <a:t>experience</a:t>
            </a:r>
            <a:endParaRPr sz="2000" dirty="0">
              <a:latin typeface="Arial"/>
              <a:cs typeface="Arial"/>
            </a:endParaRPr>
          </a:p>
          <a:p>
            <a:pPr marL="245745" indent="-233045">
              <a:spcBef>
                <a:spcPts val="1000"/>
              </a:spcBef>
              <a:buClr>
                <a:srgbClr val="387B2C"/>
              </a:buClr>
              <a:buSzPct val="115000"/>
              <a:buFont typeface="Wingdings"/>
              <a:buChar char=""/>
              <a:tabLst>
                <a:tab pos="246379" algn="l"/>
              </a:tabLst>
            </a:pPr>
            <a:r>
              <a:rPr sz="2000" b="1" spc="-5" dirty="0">
                <a:solidFill>
                  <a:srgbClr val="323232"/>
                </a:solidFill>
                <a:latin typeface="Arial"/>
                <a:cs typeface="Arial"/>
              </a:rPr>
              <a:t>B</a:t>
            </a:r>
            <a:r>
              <a:rPr sz="2000" b="1" dirty="0">
                <a:solidFill>
                  <a:srgbClr val="323232"/>
                </a:solidFill>
                <a:latin typeface="Arial"/>
                <a:cs typeface="Arial"/>
              </a:rPr>
              <a:t>e</a:t>
            </a:r>
            <a:r>
              <a:rPr sz="2000" b="1" spc="30" dirty="0">
                <a:solidFill>
                  <a:srgbClr val="323232"/>
                </a:solidFill>
                <a:latin typeface="Times New Roman"/>
                <a:cs typeface="Times New Roman"/>
              </a:rPr>
              <a:t> </a:t>
            </a:r>
            <a:r>
              <a:rPr sz="2000" b="1" dirty="0">
                <a:solidFill>
                  <a:srgbClr val="323232"/>
                </a:solidFill>
                <a:latin typeface="Arial"/>
                <a:cs typeface="Arial"/>
              </a:rPr>
              <a:t>op</a:t>
            </a:r>
            <a:r>
              <a:rPr sz="2000" b="1" spc="-10" dirty="0">
                <a:solidFill>
                  <a:srgbClr val="323232"/>
                </a:solidFill>
                <a:latin typeface="Arial"/>
                <a:cs typeface="Arial"/>
              </a:rPr>
              <a:t>i</a:t>
            </a:r>
            <a:r>
              <a:rPr sz="2000" b="1" dirty="0">
                <a:solidFill>
                  <a:srgbClr val="323232"/>
                </a:solidFill>
                <a:latin typeface="Arial"/>
                <a:cs typeface="Arial"/>
              </a:rPr>
              <a:t>n</a:t>
            </a:r>
            <a:r>
              <a:rPr sz="2000" b="1" spc="-10" dirty="0">
                <a:solidFill>
                  <a:srgbClr val="323232"/>
                </a:solidFill>
                <a:latin typeface="Arial"/>
                <a:cs typeface="Arial"/>
              </a:rPr>
              <a:t>i</a:t>
            </a:r>
            <a:r>
              <a:rPr sz="2000" b="1" dirty="0">
                <a:solidFill>
                  <a:srgbClr val="323232"/>
                </a:solidFill>
                <a:latin typeface="Arial"/>
                <a:cs typeface="Arial"/>
              </a:rPr>
              <a:t>onated</a:t>
            </a:r>
            <a:r>
              <a:rPr sz="2000" b="1" spc="35" dirty="0">
                <a:solidFill>
                  <a:srgbClr val="323232"/>
                </a:solidFill>
                <a:latin typeface="Times New Roman"/>
                <a:cs typeface="Times New Roman"/>
              </a:rPr>
              <a:t> </a:t>
            </a:r>
            <a:r>
              <a:rPr sz="2000" b="1" dirty="0">
                <a:solidFill>
                  <a:srgbClr val="323232"/>
                </a:solidFill>
                <a:latin typeface="Arial"/>
                <a:cs typeface="Arial"/>
              </a:rPr>
              <a:t>out</a:t>
            </a:r>
            <a:r>
              <a:rPr sz="2000" b="1" spc="35" dirty="0">
                <a:solidFill>
                  <a:srgbClr val="323232"/>
                </a:solidFill>
                <a:latin typeface="Times New Roman"/>
                <a:cs typeface="Times New Roman"/>
              </a:rPr>
              <a:t> </a:t>
            </a:r>
            <a:r>
              <a:rPr sz="2000" b="1" dirty="0">
                <a:solidFill>
                  <a:srgbClr val="323232"/>
                </a:solidFill>
                <a:latin typeface="Arial"/>
                <a:cs typeface="Arial"/>
              </a:rPr>
              <a:t>of</a:t>
            </a:r>
            <a:r>
              <a:rPr sz="2000" b="1" spc="40" dirty="0">
                <a:solidFill>
                  <a:srgbClr val="323232"/>
                </a:solidFill>
                <a:latin typeface="Times New Roman"/>
                <a:cs typeface="Times New Roman"/>
              </a:rPr>
              <a:t> </a:t>
            </a:r>
            <a:r>
              <a:rPr sz="2000" b="1" dirty="0">
                <a:solidFill>
                  <a:srgbClr val="323232"/>
                </a:solidFill>
                <a:latin typeface="Arial"/>
                <a:cs typeface="Arial"/>
              </a:rPr>
              <a:t>the</a:t>
            </a:r>
            <a:r>
              <a:rPr sz="2000" b="1" spc="40" dirty="0">
                <a:solidFill>
                  <a:srgbClr val="323232"/>
                </a:solidFill>
                <a:latin typeface="Times New Roman"/>
                <a:cs typeface="Times New Roman"/>
              </a:rPr>
              <a:t> </a:t>
            </a:r>
            <a:r>
              <a:rPr sz="2000" b="1" dirty="0">
                <a:solidFill>
                  <a:srgbClr val="323232"/>
                </a:solidFill>
                <a:latin typeface="Arial"/>
                <a:cs typeface="Arial"/>
              </a:rPr>
              <a:t>box,</a:t>
            </a:r>
            <a:r>
              <a:rPr sz="2000" b="1" spc="45" dirty="0">
                <a:solidFill>
                  <a:srgbClr val="323232"/>
                </a:solidFill>
                <a:latin typeface="Times New Roman"/>
                <a:cs typeface="Times New Roman"/>
              </a:rPr>
              <a:t> </a:t>
            </a:r>
            <a:r>
              <a:rPr sz="2000" b="1" spc="-10" dirty="0">
                <a:solidFill>
                  <a:srgbClr val="323232"/>
                </a:solidFill>
                <a:latin typeface="Arial"/>
                <a:cs typeface="Arial"/>
              </a:rPr>
              <a:t>b</a:t>
            </a:r>
            <a:r>
              <a:rPr sz="2000" b="1" dirty="0">
                <a:solidFill>
                  <a:srgbClr val="323232"/>
                </a:solidFill>
                <a:latin typeface="Arial"/>
                <a:cs typeface="Arial"/>
              </a:rPr>
              <a:t>ut</a:t>
            </a:r>
            <a:r>
              <a:rPr sz="2000" b="1" spc="40" dirty="0">
                <a:solidFill>
                  <a:srgbClr val="323232"/>
                </a:solidFill>
                <a:latin typeface="Times New Roman"/>
                <a:cs typeface="Times New Roman"/>
              </a:rPr>
              <a:t> </a:t>
            </a:r>
            <a:r>
              <a:rPr sz="2000" b="1" dirty="0">
                <a:solidFill>
                  <a:srgbClr val="323232"/>
                </a:solidFill>
                <a:latin typeface="Arial"/>
                <a:cs typeface="Arial"/>
              </a:rPr>
              <a:t>get</a:t>
            </a:r>
            <a:r>
              <a:rPr sz="2000" b="1" spc="40" dirty="0">
                <a:solidFill>
                  <a:srgbClr val="323232"/>
                </a:solidFill>
                <a:latin typeface="Times New Roman"/>
                <a:cs typeface="Times New Roman"/>
              </a:rPr>
              <a:t> </a:t>
            </a:r>
            <a:r>
              <a:rPr sz="2000" b="1" dirty="0">
                <a:solidFill>
                  <a:srgbClr val="323232"/>
                </a:solidFill>
                <a:latin typeface="Arial"/>
                <a:cs typeface="Arial"/>
              </a:rPr>
              <a:t>out</a:t>
            </a:r>
            <a:r>
              <a:rPr sz="2000" b="1" spc="35" dirty="0">
                <a:solidFill>
                  <a:srgbClr val="323232"/>
                </a:solidFill>
                <a:latin typeface="Times New Roman"/>
                <a:cs typeface="Times New Roman"/>
              </a:rPr>
              <a:t> </a:t>
            </a:r>
            <a:r>
              <a:rPr sz="2000" b="1" dirty="0">
                <a:solidFill>
                  <a:srgbClr val="323232"/>
                </a:solidFill>
                <a:latin typeface="Arial"/>
                <a:cs typeface="Arial"/>
              </a:rPr>
              <a:t>of</a:t>
            </a:r>
            <a:r>
              <a:rPr sz="2000" b="1" spc="40" dirty="0">
                <a:solidFill>
                  <a:srgbClr val="323232"/>
                </a:solidFill>
                <a:latin typeface="Times New Roman"/>
                <a:cs typeface="Times New Roman"/>
              </a:rPr>
              <a:t> </a:t>
            </a:r>
            <a:r>
              <a:rPr sz="2000" b="1" dirty="0">
                <a:solidFill>
                  <a:srgbClr val="323232"/>
                </a:solidFill>
                <a:latin typeface="Arial"/>
                <a:cs typeface="Arial"/>
              </a:rPr>
              <a:t>the</a:t>
            </a:r>
            <a:r>
              <a:rPr sz="2000" b="1" spc="40" dirty="0">
                <a:solidFill>
                  <a:srgbClr val="323232"/>
                </a:solidFill>
                <a:latin typeface="Times New Roman"/>
                <a:cs typeface="Times New Roman"/>
              </a:rPr>
              <a:t> </a:t>
            </a:r>
            <a:r>
              <a:rPr sz="2000" b="1" spc="30" dirty="0">
                <a:solidFill>
                  <a:srgbClr val="323232"/>
                </a:solidFill>
                <a:latin typeface="Arial"/>
                <a:cs typeface="Arial"/>
              </a:rPr>
              <a:t>w</a:t>
            </a:r>
            <a:r>
              <a:rPr sz="2000" b="1" spc="-5" dirty="0">
                <a:solidFill>
                  <a:srgbClr val="323232"/>
                </a:solidFill>
                <a:latin typeface="Arial"/>
                <a:cs typeface="Arial"/>
              </a:rPr>
              <a:t>a</a:t>
            </a:r>
            <a:r>
              <a:rPr sz="2000" b="1" dirty="0">
                <a:solidFill>
                  <a:srgbClr val="323232"/>
                </a:solidFill>
                <a:latin typeface="Arial"/>
                <a:cs typeface="Arial"/>
              </a:rPr>
              <a:t>y</a:t>
            </a:r>
            <a:r>
              <a:rPr sz="2000" b="1" spc="-10" dirty="0">
                <a:solidFill>
                  <a:srgbClr val="323232"/>
                </a:solidFill>
                <a:latin typeface="Times New Roman"/>
                <a:cs typeface="Times New Roman"/>
              </a:rPr>
              <a:t> </a:t>
            </a:r>
            <a:r>
              <a:rPr sz="2000" b="1" dirty="0">
                <a:solidFill>
                  <a:srgbClr val="323232"/>
                </a:solidFill>
                <a:latin typeface="Arial"/>
                <a:cs typeface="Arial"/>
              </a:rPr>
              <a:t>qu</a:t>
            </a:r>
            <a:r>
              <a:rPr sz="2000" b="1" spc="-10" dirty="0">
                <a:solidFill>
                  <a:srgbClr val="323232"/>
                </a:solidFill>
                <a:latin typeface="Arial"/>
                <a:cs typeface="Arial"/>
              </a:rPr>
              <a:t>i</a:t>
            </a:r>
            <a:r>
              <a:rPr sz="2000" b="1" spc="-5" dirty="0">
                <a:solidFill>
                  <a:srgbClr val="323232"/>
                </a:solidFill>
                <a:latin typeface="Arial"/>
                <a:cs typeface="Arial"/>
              </a:rPr>
              <a:t>ckl</a:t>
            </a:r>
            <a:r>
              <a:rPr sz="2000" b="1" dirty="0">
                <a:solidFill>
                  <a:srgbClr val="323232"/>
                </a:solidFill>
                <a:latin typeface="Arial"/>
                <a:cs typeface="Arial"/>
              </a:rPr>
              <a:t>y</a:t>
            </a:r>
            <a:r>
              <a:rPr sz="2000" b="1" spc="30" dirty="0">
                <a:solidFill>
                  <a:srgbClr val="323232"/>
                </a:solidFill>
                <a:latin typeface="Times New Roman"/>
                <a:cs typeface="Times New Roman"/>
              </a:rPr>
              <a:t> </a:t>
            </a:r>
            <a:r>
              <a:rPr sz="2000" b="1" spc="-5" dirty="0">
                <a:solidFill>
                  <a:srgbClr val="323232"/>
                </a:solidFill>
                <a:latin typeface="Arial"/>
                <a:cs typeface="Arial"/>
              </a:rPr>
              <a:t>as</a:t>
            </a:r>
            <a:endParaRPr sz="2000" dirty="0">
              <a:latin typeface="Arial"/>
              <a:cs typeface="Arial"/>
            </a:endParaRPr>
          </a:p>
          <a:p>
            <a:pPr marL="245745"/>
            <a:r>
              <a:rPr sz="2000" b="1" spc="-5" dirty="0">
                <a:solidFill>
                  <a:srgbClr val="323232"/>
                </a:solidFill>
                <a:latin typeface="Arial"/>
                <a:cs typeface="Arial"/>
              </a:rPr>
              <a:t>require</a:t>
            </a:r>
            <a:r>
              <a:rPr sz="2000" b="1" spc="-10" dirty="0">
                <a:solidFill>
                  <a:srgbClr val="323232"/>
                </a:solidFill>
                <a:latin typeface="Arial"/>
                <a:cs typeface="Arial"/>
              </a:rPr>
              <a:t>m</a:t>
            </a:r>
            <a:r>
              <a:rPr sz="2000" b="1" spc="-5" dirty="0">
                <a:solidFill>
                  <a:srgbClr val="323232"/>
                </a:solidFill>
                <a:latin typeface="Arial"/>
                <a:cs typeface="Arial"/>
              </a:rPr>
              <a:t>ent</a:t>
            </a:r>
            <a:r>
              <a:rPr sz="2000" b="1" dirty="0">
                <a:solidFill>
                  <a:srgbClr val="323232"/>
                </a:solidFill>
                <a:latin typeface="Arial"/>
                <a:cs typeface="Arial"/>
              </a:rPr>
              <a:t>s</a:t>
            </a:r>
            <a:r>
              <a:rPr sz="2000" b="1" spc="5" dirty="0">
                <a:solidFill>
                  <a:srgbClr val="323232"/>
                </a:solidFill>
                <a:latin typeface="Times New Roman"/>
                <a:cs typeface="Times New Roman"/>
              </a:rPr>
              <a:t> </a:t>
            </a:r>
            <a:r>
              <a:rPr sz="2000" b="1" spc="-5" dirty="0">
                <a:solidFill>
                  <a:srgbClr val="323232"/>
                </a:solidFill>
                <a:latin typeface="Arial"/>
                <a:cs typeface="Arial"/>
              </a:rPr>
              <a:t>s</a:t>
            </a:r>
            <a:r>
              <a:rPr sz="2000" b="1" dirty="0">
                <a:solidFill>
                  <a:srgbClr val="323232"/>
                </a:solidFill>
                <a:latin typeface="Arial"/>
                <a:cs typeface="Arial"/>
              </a:rPr>
              <a:t>t</a:t>
            </a:r>
            <a:r>
              <a:rPr sz="2000" b="1" spc="-5" dirty="0">
                <a:solidFill>
                  <a:srgbClr val="323232"/>
                </a:solidFill>
                <a:latin typeface="Arial"/>
                <a:cs typeface="Arial"/>
              </a:rPr>
              <a:t>ar</a:t>
            </a:r>
            <a:r>
              <a:rPr sz="2000" b="1" dirty="0">
                <a:solidFill>
                  <a:srgbClr val="323232"/>
                </a:solidFill>
                <a:latin typeface="Arial"/>
                <a:cs typeface="Arial"/>
              </a:rPr>
              <a:t>t</a:t>
            </a:r>
            <a:r>
              <a:rPr sz="2000" b="1" spc="15" dirty="0">
                <a:solidFill>
                  <a:srgbClr val="323232"/>
                </a:solidFill>
                <a:latin typeface="Times New Roman"/>
                <a:cs typeface="Times New Roman"/>
              </a:rPr>
              <a:t> </a:t>
            </a:r>
            <a:r>
              <a:rPr sz="2000" b="1" dirty="0">
                <a:solidFill>
                  <a:srgbClr val="323232"/>
                </a:solidFill>
                <a:latin typeface="Arial"/>
                <a:cs typeface="Arial"/>
              </a:rPr>
              <a:t>to</a:t>
            </a:r>
            <a:r>
              <a:rPr sz="2000" b="1" spc="45" dirty="0">
                <a:solidFill>
                  <a:srgbClr val="323232"/>
                </a:solidFill>
                <a:latin typeface="Times New Roman"/>
                <a:cs typeface="Times New Roman"/>
              </a:rPr>
              <a:t> </a:t>
            </a:r>
            <a:r>
              <a:rPr sz="2000" b="1" dirty="0">
                <a:solidFill>
                  <a:srgbClr val="323232"/>
                </a:solidFill>
                <a:latin typeface="Arial"/>
                <a:cs typeface="Arial"/>
              </a:rPr>
              <a:t>di</a:t>
            </a:r>
            <a:r>
              <a:rPr sz="2000" b="1" spc="-30" dirty="0">
                <a:solidFill>
                  <a:srgbClr val="323232"/>
                </a:solidFill>
                <a:latin typeface="Arial"/>
                <a:cs typeface="Arial"/>
              </a:rPr>
              <a:t>v</a:t>
            </a:r>
            <a:r>
              <a:rPr sz="2000" b="1" spc="-5" dirty="0">
                <a:solidFill>
                  <a:srgbClr val="323232"/>
                </a:solidFill>
                <a:latin typeface="Arial"/>
                <a:cs typeface="Arial"/>
              </a:rPr>
              <a:t>erg</a:t>
            </a:r>
            <a:r>
              <a:rPr sz="2000" b="1" dirty="0">
                <a:solidFill>
                  <a:srgbClr val="323232"/>
                </a:solidFill>
                <a:latin typeface="Arial"/>
                <a:cs typeface="Arial"/>
              </a:rPr>
              <a:t>e</a:t>
            </a:r>
            <a:r>
              <a:rPr sz="2000" b="1" spc="65" dirty="0">
                <a:solidFill>
                  <a:srgbClr val="323232"/>
                </a:solidFill>
                <a:latin typeface="Times New Roman"/>
                <a:cs typeface="Times New Roman"/>
              </a:rPr>
              <a:t> </a:t>
            </a:r>
            <a:r>
              <a:rPr sz="2000" b="1" dirty="0">
                <a:solidFill>
                  <a:srgbClr val="323232"/>
                </a:solidFill>
                <a:latin typeface="Arial"/>
                <a:cs typeface="Arial"/>
              </a:rPr>
              <a:t>from</a:t>
            </a:r>
            <a:r>
              <a:rPr sz="2000" b="1" spc="35" dirty="0">
                <a:solidFill>
                  <a:srgbClr val="323232"/>
                </a:solidFill>
                <a:latin typeface="Times New Roman"/>
                <a:cs typeface="Times New Roman"/>
              </a:rPr>
              <a:t> </a:t>
            </a:r>
            <a:r>
              <a:rPr sz="2000" b="1" dirty="0">
                <a:solidFill>
                  <a:srgbClr val="323232"/>
                </a:solidFill>
                <a:latin typeface="Arial"/>
                <a:cs typeface="Arial"/>
              </a:rPr>
              <a:t>the</a:t>
            </a:r>
            <a:r>
              <a:rPr sz="2000" b="1" spc="30" dirty="0">
                <a:solidFill>
                  <a:srgbClr val="323232"/>
                </a:solidFill>
                <a:latin typeface="Times New Roman"/>
                <a:cs typeface="Times New Roman"/>
              </a:rPr>
              <a:t> </a:t>
            </a:r>
            <a:r>
              <a:rPr sz="2000" b="1" dirty="0">
                <a:solidFill>
                  <a:srgbClr val="323232"/>
                </a:solidFill>
                <a:latin typeface="Arial"/>
                <a:cs typeface="Arial"/>
              </a:rPr>
              <a:t>defaults</a:t>
            </a:r>
            <a:endParaRPr sz="2000" dirty="0">
              <a:latin typeface="Arial"/>
              <a:cs typeface="Arial"/>
            </a:endParaRPr>
          </a:p>
          <a:p>
            <a:pPr marL="245745" marR="5080" indent="-233045" algn="just">
              <a:spcBef>
                <a:spcPts val="1005"/>
              </a:spcBef>
              <a:buClr>
                <a:srgbClr val="387B2C"/>
              </a:buClr>
              <a:buSzPct val="115000"/>
              <a:buFont typeface="Wingdings"/>
              <a:buChar char=""/>
              <a:tabLst>
                <a:tab pos="246379" algn="l"/>
              </a:tabLst>
            </a:pPr>
            <a:r>
              <a:rPr sz="2000" b="1" dirty="0">
                <a:solidFill>
                  <a:srgbClr val="323232"/>
                </a:solidFill>
                <a:latin typeface="Arial"/>
                <a:cs typeface="Arial"/>
              </a:rPr>
              <a:t>Pro</a:t>
            </a:r>
            <a:r>
              <a:rPr sz="2000" b="1" spc="-30" dirty="0">
                <a:solidFill>
                  <a:srgbClr val="323232"/>
                </a:solidFill>
                <a:latin typeface="Arial"/>
                <a:cs typeface="Arial"/>
              </a:rPr>
              <a:t>v</a:t>
            </a:r>
            <a:r>
              <a:rPr sz="2000" b="1" dirty="0">
                <a:solidFill>
                  <a:srgbClr val="323232"/>
                </a:solidFill>
                <a:latin typeface="Arial"/>
                <a:cs typeface="Arial"/>
              </a:rPr>
              <a:t>ide</a:t>
            </a:r>
            <a:r>
              <a:rPr sz="2000" b="1" spc="45" dirty="0">
                <a:solidFill>
                  <a:srgbClr val="323232"/>
                </a:solidFill>
                <a:latin typeface="Times New Roman"/>
                <a:cs typeface="Times New Roman"/>
              </a:rPr>
              <a:t> </a:t>
            </a:r>
            <a:r>
              <a:rPr sz="2000" b="1" dirty="0">
                <a:solidFill>
                  <a:srgbClr val="323232"/>
                </a:solidFill>
                <a:latin typeface="Arial"/>
                <a:cs typeface="Arial"/>
              </a:rPr>
              <a:t>a</a:t>
            </a:r>
            <a:r>
              <a:rPr sz="2000" b="1" spc="55" dirty="0">
                <a:solidFill>
                  <a:srgbClr val="323232"/>
                </a:solidFill>
                <a:latin typeface="Times New Roman"/>
                <a:cs typeface="Times New Roman"/>
              </a:rPr>
              <a:t> </a:t>
            </a:r>
            <a:r>
              <a:rPr sz="2000" b="1" spc="-5" dirty="0">
                <a:solidFill>
                  <a:srgbClr val="323232"/>
                </a:solidFill>
                <a:latin typeface="Arial"/>
                <a:cs typeface="Arial"/>
              </a:rPr>
              <a:t>rang</a:t>
            </a:r>
            <a:r>
              <a:rPr sz="2000" b="1" dirty="0">
                <a:solidFill>
                  <a:srgbClr val="323232"/>
                </a:solidFill>
                <a:latin typeface="Arial"/>
                <a:cs typeface="Arial"/>
              </a:rPr>
              <a:t>e</a:t>
            </a:r>
            <a:r>
              <a:rPr sz="2000" b="1" spc="40" dirty="0">
                <a:solidFill>
                  <a:srgbClr val="323232"/>
                </a:solidFill>
                <a:latin typeface="Times New Roman"/>
                <a:cs typeface="Times New Roman"/>
              </a:rPr>
              <a:t> </a:t>
            </a:r>
            <a:r>
              <a:rPr sz="2000" b="1" dirty="0">
                <a:solidFill>
                  <a:srgbClr val="323232"/>
                </a:solidFill>
                <a:latin typeface="Arial"/>
                <a:cs typeface="Arial"/>
              </a:rPr>
              <a:t>of</a:t>
            </a:r>
            <a:r>
              <a:rPr sz="2000" b="1" spc="40" dirty="0">
                <a:solidFill>
                  <a:srgbClr val="323232"/>
                </a:solidFill>
                <a:latin typeface="Times New Roman"/>
                <a:cs typeface="Times New Roman"/>
              </a:rPr>
              <a:t> </a:t>
            </a:r>
            <a:r>
              <a:rPr sz="2000" b="1" dirty="0">
                <a:solidFill>
                  <a:srgbClr val="323232"/>
                </a:solidFill>
                <a:latin typeface="Arial"/>
                <a:cs typeface="Arial"/>
              </a:rPr>
              <a:t>no</a:t>
            </a:r>
            <a:r>
              <a:rPr sz="2000" b="1" spc="-5" dirty="0">
                <a:solidFill>
                  <a:srgbClr val="323232"/>
                </a:solidFill>
                <a:latin typeface="Arial"/>
                <a:cs typeface="Arial"/>
              </a:rPr>
              <a:t>n</a:t>
            </a:r>
            <a:r>
              <a:rPr sz="2000" b="1" dirty="0">
                <a:solidFill>
                  <a:srgbClr val="323232"/>
                </a:solidFill>
                <a:latin typeface="Arial"/>
                <a:cs typeface="Arial"/>
              </a:rPr>
              <a:t>-func</a:t>
            </a:r>
            <a:r>
              <a:rPr sz="2000" b="1" spc="5" dirty="0">
                <a:solidFill>
                  <a:srgbClr val="323232"/>
                </a:solidFill>
                <a:latin typeface="Arial"/>
                <a:cs typeface="Arial"/>
              </a:rPr>
              <a:t>t</a:t>
            </a:r>
            <a:r>
              <a:rPr sz="2000" b="1" dirty="0">
                <a:solidFill>
                  <a:srgbClr val="323232"/>
                </a:solidFill>
                <a:latin typeface="Arial"/>
                <a:cs typeface="Arial"/>
              </a:rPr>
              <a:t>ional</a:t>
            </a:r>
            <a:r>
              <a:rPr sz="2000" b="1" dirty="0">
                <a:solidFill>
                  <a:srgbClr val="323232"/>
                </a:solidFill>
                <a:latin typeface="Times New Roman"/>
                <a:cs typeface="Times New Roman"/>
              </a:rPr>
              <a:t> </a:t>
            </a:r>
            <a:r>
              <a:rPr sz="2000" b="1" dirty="0">
                <a:solidFill>
                  <a:srgbClr val="323232"/>
                </a:solidFill>
                <a:latin typeface="Arial"/>
                <a:cs typeface="Arial"/>
              </a:rPr>
              <a:t>fe</a:t>
            </a:r>
            <a:r>
              <a:rPr sz="2000" b="1" spc="-5" dirty="0">
                <a:solidFill>
                  <a:srgbClr val="323232"/>
                </a:solidFill>
                <a:latin typeface="Arial"/>
                <a:cs typeface="Arial"/>
              </a:rPr>
              <a:t>a</a:t>
            </a:r>
            <a:r>
              <a:rPr sz="2000" b="1" dirty="0">
                <a:solidFill>
                  <a:srgbClr val="323232"/>
                </a:solidFill>
                <a:latin typeface="Arial"/>
                <a:cs typeface="Arial"/>
              </a:rPr>
              <a:t>tures</a:t>
            </a:r>
            <a:r>
              <a:rPr sz="2000" b="1" spc="15" dirty="0">
                <a:solidFill>
                  <a:srgbClr val="323232"/>
                </a:solidFill>
                <a:latin typeface="Times New Roman"/>
                <a:cs typeface="Times New Roman"/>
              </a:rPr>
              <a:t> </a:t>
            </a:r>
            <a:r>
              <a:rPr sz="2000" b="1" dirty="0">
                <a:solidFill>
                  <a:srgbClr val="323232"/>
                </a:solidFill>
                <a:latin typeface="Arial"/>
                <a:cs typeface="Arial"/>
              </a:rPr>
              <a:t>that</a:t>
            </a:r>
            <a:r>
              <a:rPr sz="2000" b="1" spc="35" dirty="0">
                <a:solidFill>
                  <a:srgbClr val="323232"/>
                </a:solidFill>
                <a:latin typeface="Times New Roman"/>
                <a:cs typeface="Times New Roman"/>
              </a:rPr>
              <a:t> </a:t>
            </a:r>
            <a:r>
              <a:rPr sz="2000" b="1" spc="-5" dirty="0">
                <a:solidFill>
                  <a:srgbClr val="323232"/>
                </a:solidFill>
                <a:latin typeface="Arial"/>
                <a:cs typeface="Arial"/>
              </a:rPr>
              <a:t>ar</a:t>
            </a:r>
            <a:r>
              <a:rPr sz="2000" b="1" dirty="0">
                <a:solidFill>
                  <a:srgbClr val="323232"/>
                </a:solidFill>
                <a:latin typeface="Arial"/>
                <a:cs typeface="Arial"/>
              </a:rPr>
              <a:t>e</a:t>
            </a:r>
            <a:r>
              <a:rPr sz="2000" b="1" spc="40" dirty="0">
                <a:solidFill>
                  <a:srgbClr val="323232"/>
                </a:solidFill>
                <a:latin typeface="Times New Roman"/>
                <a:cs typeface="Times New Roman"/>
              </a:rPr>
              <a:t> </a:t>
            </a:r>
            <a:r>
              <a:rPr sz="2000" b="1" spc="-5" dirty="0">
                <a:solidFill>
                  <a:srgbClr val="323232"/>
                </a:solidFill>
                <a:latin typeface="Arial"/>
                <a:cs typeface="Arial"/>
              </a:rPr>
              <a:t>com</a:t>
            </a:r>
            <a:r>
              <a:rPr sz="2000" b="1" spc="-10" dirty="0">
                <a:solidFill>
                  <a:srgbClr val="323232"/>
                </a:solidFill>
                <a:latin typeface="Arial"/>
                <a:cs typeface="Arial"/>
              </a:rPr>
              <a:t>m</a:t>
            </a:r>
            <a:r>
              <a:rPr sz="2000" b="1" dirty="0">
                <a:solidFill>
                  <a:srgbClr val="323232"/>
                </a:solidFill>
                <a:latin typeface="Arial"/>
                <a:cs typeface="Arial"/>
              </a:rPr>
              <a:t>on</a:t>
            </a:r>
            <a:r>
              <a:rPr sz="2000" b="1" spc="35" dirty="0">
                <a:solidFill>
                  <a:srgbClr val="323232"/>
                </a:solidFill>
                <a:latin typeface="Times New Roman"/>
                <a:cs typeface="Times New Roman"/>
              </a:rPr>
              <a:t> </a:t>
            </a:r>
            <a:r>
              <a:rPr sz="2000" b="1" dirty="0">
                <a:solidFill>
                  <a:srgbClr val="323232"/>
                </a:solidFill>
                <a:latin typeface="Arial"/>
                <a:cs typeface="Arial"/>
              </a:rPr>
              <a:t>to</a:t>
            </a:r>
            <a:r>
              <a:rPr sz="2000" b="1" spc="45" dirty="0">
                <a:solidFill>
                  <a:srgbClr val="323232"/>
                </a:solidFill>
                <a:latin typeface="Times New Roman"/>
                <a:cs typeface="Times New Roman"/>
              </a:rPr>
              <a:t> </a:t>
            </a:r>
            <a:r>
              <a:rPr sz="2000" b="1" dirty="0">
                <a:solidFill>
                  <a:srgbClr val="323232"/>
                </a:solidFill>
                <a:latin typeface="Arial"/>
                <a:cs typeface="Arial"/>
              </a:rPr>
              <a:t>large</a:t>
            </a:r>
            <a:r>
              <a:rPr sz="2000" b="1" dirty="0">
                <a:solidFill>
                  <a:srgbClr val="323232"/>
                </a:solidFill>
                <a:latin typeface="Times New Roman"/>
                <a:cs typeface="Times New Roman"/>
              </a:rPr>
              <a:t> </a:t>
            </a:r>
            <a:r>
              <a:rPr sz="2000" b="1" spc="-5" dirty="0">
                <a:solidFill>
                  <a:srgbClr val="323232"/>
                </a:solidFill>
                <a:latin typeface="Arial"/>
                <a:cs typeface="Arial"/>
              </a:rPr>
              <a:t>classe</a:t>
            </a:r>
            <a:r>
              <a:rPr sz="2000" b="1" dirty="0">
                <a:solidFill>
                  <a:srgbClr val="323232"/>
                </a:solidFill>
                <a:latin typeface="Arial"/>
                <a:cs typeface="Arial"/>
              </a:rPr>
              <a:t>s</a:t>
            </a:r>
            <a:r>
              <a:rPr sz="2000" b="1" spc="20" dirty="0">
                <a:solidFill>
                  <a:srgbClr val="323232"/>
                </a:solidFill>
                <a:latin typeface="Times New Roman"/>
                <a:cs typeface="Times New Roman"/>
              </a:rPr>
              <a:t> </a:t>
            </a:r>
            <a:r>
              <a:rPr sz="2000" b="1" dirty="0">
                <a:solidFill>
                  <a:srgbClr val="323232"/>
                </a:solidFill>
                <a:latin typeface="Arial"/>
                <a:cs typeface="Arial"/>
              </a:rPr>
              <a:t>of</a:t>
            </a:r>
            <a:r>
              <a:rPr sz="2000" b="1" spc="40" dirty="0">
                <a:solidFill>
                  <a:srgbClr val="323232"/>
                </a:solidFill>
                <a:latin typeface="Times New Roman"/>
                <a:cs typeface="Times New Roman"/>
              </a:rPr>
              <a:t> </a:t>
            </a:r>
            <a:r>
              <a:rPr sz="2000" b="1" dirty="0">
                <a:solidFill>
                  <a:srgbClr val="323232"/>
                </a:solidFill>
                <a:latin typeface="Arial"/>
                <a:cs typeface="Arial"/>
              </a:rPr>
              <a:t>projects</a:t>
            </a:r>
            <a:r>
              <a:rPr sz="2000" b="1" spc="25" dirty="0">
                <a:solidFill>
                  <a:srgbClr val="323232"/>
                </a:solidFill>
                <a:latin typeface="Times New Roman"/>
                <a:cs typeface="Times New Roman"/>
              </a:rPr>
              <a:t> </a:t>
            </a:r>
            <a:r>
              <a:rPr sz="2000" b="1" dirty="0">
                <a:solidFill>
                  <a:srgbClr val="323232"/>
                </a:solidFill>
                <a:latin typeface="Arial"/>
                <a:cs typeface="Arial"/>
              </a:rPr>
              <a:t>(e.g.</a:t>
            </a:r>
            <a:r>
              <a:rPr sz="2000" b="1" spc="15" dirty="0">
                <a:solidFill>
                  <a:srgbClr val="323232"/>
                </a:solidFill>
                <a:latin typeface="Times New Roman"/>
                <a:cs typeface="Times New Roman"/>
              </a:rPr>
              <a:t> </a:t>
            </a:r>
            <a:r>
              <a:rPr sz="2000" b="1" spc="-5" dirty="0">
                <a:solidFill>
                  <a:srgbClr val="323232"/>
                </a:solidFill>
                <a:latin typeface="Arial"/>
                <a:cs typeface="Arial"/>
              </a:rPr>
              <a:t>embedde</a:t>
            </a:r>
            <a:r>
              <a:rPr sz="2000" b="1" dirty="0">
                <a:solidFill>
                  <a:srgbClr val="323232"/>
                </a:solidFill>
                <a:latin typeface="Arial"/>
                <a:cs typeface="Arial"/>
              </a:rPr>
              <a:t>d</a:t>
            </a:r>
            <a:r>
              <a:rPr sz="2000" b="1" spc="50" dirty="0">
                <a:solidFill>
                  <a:srgbClr val="323232"/>
                </a:solidFill>
                <a:latin typeface="Times New Roman"/>
                <a:cs typeface="Times New Roman"/>
              </a:rPr>
              <a:t> </a:t>
            </a:r>
            <a:r>
              <a:rPr sz="2000" b="1" spc="-5" dirty="0">
                <a:solidFill>
                  <a:srgbClr val="323232"/>
                </a:solidFill>
                <a:latin typeface="Arial"/>
                <a:cs typeface="Arial"/>
              </a:rPr>
              <a:t>ser</a:t>
            </a:r>
            <a:r>
              <a:rPr sz="2000" b="1" spc="-20" dirty="0">
                <a:solidFill>
                  <a:srgbClr val="323232"/>
                </a:solidFill>
                <a:latin typeface="Arial"/>
                <a:cs typeface="Arial"/>
              </a:rPr>
              <a:t>v</a:t>
            </a:r>
            <a:r>
              <a:rPr sz="2000" b="1" spc="-5" dirty="0">
                <a:solidFill>
                  <a:srgbClr val="323232"/>
                </a:solidFill>
                <a:latin typeface="Arial"/>
                <a:cs typeface="Arial"/>
              </a:rPr>
              <a:t>ers</a:t>
            </a:r>
            <a:r>
              <a:rPr sz="2000" b="1" dirty="0">
                <a:solidFill>
                  <a:srgbClr val="323232"/>
                </a:solidFill>
                <a:latin typeface="Arial"/>
                <a:cs typeface="Arial"/>
              </a:rPr>
              <a:t>,</a:t>
            </a:r>
            <a:r>
              <a:rPr sz="2000" b="1" spc="40" dirty="0">
                <a:solidFill>
                  <a:srgbClr val="323232"/>
                </a:solidFill>
                <a:latin typeface="Times New Roman"/>
                <a:cs typeface="Times New Roman"/>
              </a:rPr>
              <a:t> </a:t>
            </a:r>
            <a:r>
              <a:rPr sz="2000" b="1" spc="-5" dirty="0">
                <a:solidFill>
                  <a:srgbClr val="323232"/>
                </a:solidFill>
                <a:latin typeface="Arial"/>
                <a:cs typeface="Arial"/>
              </a:rPr>
              <a:t>securit</a:t>
            </a:r>
            <a:r>
              <a:rPr sz="2000" b="1" spc="-30" dirty="0">
                <a:solidFill>
                  <a:srgbClr val="323232"/>
                </a:solidFill>
                <a:latin typeface="Arial"/>
                <a:cs typeface="Arial"/>
              </a:rPr>
              <a:t>y</a:t>
            </a:r>
            <a:r>
              <a:rPr sz="2000" b="1" dirty="0">
                <a:solidFill>
                  <a:srgbClr val="323232"/>
                </a:solidFill>
                <a:latin typeface="Arial"/>
                <a:cs typeface="Arial"/>
              </a:rPr>
              <a:t>,</a:t>
            </a:r>
            <a:r>
              <a:rPr sz="2000" b="1" spc="45" dirty="0">
                <a:solidFill>
                  <a:srgbClr val="323232"/>
                </a:solidFill>
                <a:latin typeface="Times New Roman"/>
                <a:cs typeface="Times New Roman"/>
              </a:rPr>
              <a:t> </a:t>
            </a:r>
            <a:r>
              <a:rPr sz="2000" b="1" spc="-5" dirty="0">
                <a:solidFill>
                  <a:srgbClr val="323232"/>
                </a:solidFill>
                <a:latin typeface="Arial"/>
                <a:cs typeface="Arial"/>
              </a:rPr>
              <a:t>metrics</a:t>
            </a:r>
            <a:r>
              <a:rPr sz="2000" b="1" dirty="0">
                <a:solidFill>
                  <a:srgbClr val="323232"/>
                </a:solidFill>
                <a:latin typeface="Arial"/>
                <a:cs typeface="Arial"/>
              </a:rPr>
              <a:t>,</a:t>
            </a:r>
            <a:r>
              <a:rPr sz="2000" b="1" spc="10" dirty="0">
                <a:solidFill>
                  <a:srgbClr val="323232"/>
                </a:solidFill>
                <a:latin typeface="Times New Roman"/>
                <a:cs typeface="Times New Roman"/>
              </a:rPr>
              <a:t> </a:t>
            </a:r>
            <a:r>
              <a:rPr sz="2000" b="1" dirty="0">
                <a:solidFill>
                  <a:srgbClr val="323232"/>
                </a:solidFill>
                <a:latin typeface="Arial"/>
                <a:cs typeface="Arial"/>
              </a:rPr>
              <a:t>health</a:t>
            </a:r>
            <a:r>
              <a:rPr sz="2000" b="1" dirty="0">
                <a:solidFill>
                  <a:srgbClr val="323232"/>
                </a:solidFill>
                <a:latin typeface="Times New Roman"/>
                <a:cs typeface="Times New Roman"/>
              </a:rPr>
              <a:t> </a:t>
            </a:r>
            <a:r>
              <a:rPr sz="2000" b="1" spc="-5" dirty="0">
                <a:solidFill>
                  <a:srgbClr val="323232"/>
                </a:solidFill>
                <a:latin typeface="Arial"/>
                <a:cs typeface="Arial"/>
              </a:rPr>
              <a:t>checks</a:t>
            </a:r>
            <a:r>
              <a:rPr sz="2000" b="1" dirty="0">
                <a:solidFill>
                  <a:srgbClr val="323232"/>
                </a:solidFill>
                <a:latin typeface="Arial"/>
                <a:cs typeface="Arial"/>
              </a:rPr>
              <a:t>,</a:t>
            </a:r>
            <a:r>
              <a:rPr sz="2000" b="1" spc="10" dirty="0">
                <a:solidFill>
                  <a:srgbClr val="323232"/>
                </a:solidFill>
                <a:latin typeface="Times New Roman"/>
                <a:cs typeface="Times New Roman"/>
              </a:rPr>
              <a:t> </a:t>
            </a:r>
            <a:r>
              <a:rPr sz="2000" b="1" spc="-5" dirty="0">
                <a:solidFill>
                  <a:srgbClr val="323232"/>
                </a:solidFill>
                <a:latin typeface="Arial"/>
                <a:cs typeface="Arial"/>
              </a:rPr>
              <a:t>external</a:t>
            </a:r>
            <a:r>
              <a:rPr sz="2000" b="1" spc="-10" dirty="0">
                <a:solidFill>
                  <a:srgbClr val="323232"/>
                </a:solidFill>
                <a:latin typeface="Arial"/>
                <a:cs typeface="Arial"/>
              </a:rPr>
              <a:t>i</a:t>
            </a:r>
            <a:r>
              <a:rPr sz="2000" b="1" dirty="0">
                <a:solidFill>
                  <a:srgbClr val="323232"/>
                </a:solidFill>
                <a:latin typeface="Arial"/>
                <a:cs typeface="Arial"/>
              </a:rPr>
              <a:t>zed</a:t>
            </a:r>
            <a:r>
              <a:rPr sz="2000" b="1" spc="15" dirty="0">
                <a:solidFill>
                  <a:srgbClr val="323232"/>
                </a:solidFill>
                <a:latin typeface="Times New Roman"/>
                <a:cs typeface="Times New Roman"/>
              </a:rPr>
              <a:t> </a:t>
            </a:r>
            <a:r>
              <a:rPr sz="2000" b="1" spc="-5" dirty="0">
                <a:solidFill>
                  <a:srgbClr val="323232"/>
                </a:solidFill>
                <a:latin typeface="Arial"/>
                <a:cs typeface="Arial"/>
              </a:rPr>
              <a:t>confi</a:t>
            </a:r>
            <a:r>
              <a:rPr sz="2000" b="1" spc="-10" dirty="0">
                <a:solidFill>
                  <a:srgbClr val="323232"/>
                </a:solidFill>
                <a:latin typeface="Arial"/>
                <a:cs typeface="Arial"/>
              </a:rPr>
              <a:t>g</a:t>
            </a:r>
            <a:r>
              <a:rPr sz="2000" b="1" dirty="0">
                <a:solidFill>
                  <a:srgbClr val="323232"/>
                </a:solidFill>
                <a:latin typeface="Arial"/>
                <a:cs typeface="Arial"/>
              </a:rPr>
              <a:t>uratio</a:t>
            </a:r>
            <a:r>
              <a:rPr sz="2000" b="1" spc="-10" dirty="0">
                <a:solidFill>
                  <a:srgbClr val="323232"/>
                </a:solidFill>
                <a:latin typeface="Arial"/>
                <a:cs typeface="Arial"/>
              </a:rPr>
              <a:t>n</a:t>
            </a:r>
            <a:r>
              <a:rPr sz="2000" b="1" dirty="0">
                <a:solidFill>
                  <a:srgbClr val="323232"/>
                </a:solidFill>
                <a:latin typeface="Arial"/>
                <a:cs typeface="Arial"/>
              </a:rPr>
              <a:t>)</a:t>
            </a:r>
            <a:endParaRPr sz="2000" dirty="0">
              <a:latin typeface="Arial"/>
              <a:cs typeface="Arial"/>
            </a:endParaRPr>
          </a:p>
          <a:p>
            <a:pPr marL="245745" marR="1071245" indent="-233045">
              <a:spcBef>
                <a:spcPts val="994"/>
              </a:spcBef>
              <a:buClr>
                <a:srgbClr val="387B2C"/>
              </a:buClr>
              <a:buSzPct val="115000"/>
              <a:buFont typeface="Wingdings"/>
              <a:buChar char=""/>
              <a:tabLst>
                <a:tab pos="246379" algn="l"/>
              </a:tabLst>
            </a:pPr>
            <a:r>
              <a:rPr sz="2000" b="1" spc="-5" dirty="0">
                <a:solidFill>
                  <a:srgbClr val="323232"/>
                </a:solidFill>
                <a:latin typeface="Arial"/>
                <a:cs typeface="Arial"/>
              </a:rPr>
              <a:t>Ab</a:t>
            </a:r>
            <a:r>
              <a:rPr sz="2000" b="1" dirty="0">
                <a:solidFill>
                  <a:srgbClr val="323232"/>
                </a:solidFill>
                <a:latin typeface="Arial"/>
                <a:cs typeface="Arial"/>
              </a:rPr>
              <a:t>solutely</a:t>
            </a:r>
            <a:r>
              <a:rPr sz="2000" b="1" spc="15" dirty="0">
                <a:solidFill>
                  <a:srgbClr val="323232"/>
                </a:solidFill>
                <a:latin typeface="Times New Roman"/>
                <a:cs typeface="Times New Roman"/>
              </a:rPr>
              <a:t> </a:t>
            </a:r>
            <a:r>
              <a:rPr sz="2000" b="1" dirty="0">
                <a:solidFill>
                  <a:srgbClr val="323232"/>
                </a:solidFill>
                <a:latin typeface="Arial"/>
                <a:cs typeface="Arial"/>
              </a:rPr>
              <a:t>no</a:t>
            </a:r>
            <a:r>
              <a:rPr sz="2000" b="1" spc="45" dirty="0">
                <a:solidFill>
                  <a:srgbClr val="323232"/>
                </a:solidFill>
                <a:latin typeface="Times New Roman"/>
                <a:cs typeface="Times New Roman"/>
              </a:rPr>
              <a:t> </a:t>
            </a:r>
            <a:r>
              <a:rPr sz="2000" b="1" spc="-5" dirty="0">
                <a:solidFill>
                  <a:srgbClr val="323232"/>
                </a:solidFill>
                <a:latin typeface="Arial"/>
                <a:cs typeface="Arial"/>
              </a:rPr>
              <a:t>cod</a:t>
            </a:r>
            <a:r>
              <a:rPr sz="2000" b="1" dirty="0">
                <a:solidFill>
                  <a:srgbClr val="323232"/>
                </a:solidFill>
                <a:latin typeface="Arial"/>
                <a:cs typeface="Arial"/>
              </a:rPr>
              <a:t>e</a:t>
            </a:r>
            <a:r>
              <a:rPr sz="2000" b="1" spc="45" dirty="0">
                <a:solidFill>
                  <a:srgbClr val="323232"/>
                </a:solidFill>
                <a:latin typeface="Times New Roman"/>
                <a:cs typeface="Times New Roman"/>
              </a:rPr>
              <a:t> </a:t>
            </a:r>
            <a:r>
              <a:rPr sz="2000" b="1" dirty="0">
                <a:solidFill>
                  <a:srgbClr val="323232"/>
                </a:solidFill>
                <a:latin typeface="Arial"/>
                <a:cs typeface="Arial"/>
              </a:rPr>
              <a:t>genera</a:t>
            </a:r>
            <a:r>
              <a:rPr sz="2000" b="1" spc="5" dirty="0">
                <a:solidFill>
                  <a:srgbClr val="323232"/>
                </a:solidFill>
                <a:latin typeface="Arial"/>
                <a:cs typeface="Arial"/>
              </a:rPr>
              <a:t>t</a:t>
            </a:r>
            <a:r>
              <a:rPr sz="2000" b="1" dirty="0">
                <a:solidFill>
                  <a:srgbClr val="323232"/>
                </a:solidFill>
                <a:latin typeface="Arial"/>
                <a:cs typeface="Arial"/>
              </a:rPr>
              <a:t>ion</a:t>
            </a:r>
            <a:r>
              <a:rPr sz="2000" b="1" spc="20" dirty="0">
                <a:solidFill>
                  <a:srgbClr val="323232"/>
                </a:solidFill>
                <a:latin typeface="Times New Roman"/>
                <a:cs typeface="Times New Roman"/>
              </a:rPr>
              <a:t> </a:t>
            </a:r>
            <a:r>
              <a:rPr sz="2000" b="1" spc="-5" dirty="0">
                <a:solidFill>
                  <a:srgbClr val="323232"/>
                </a:solidFill>
                <a:latin typeface="Arial"/>
                <a:cs typeface="Arial"/>
              </a:rPr>
              <a:t>an</a:t>
            </a:r>
            <a:r>
              <a:rPr sz="2000" b="1" dirty="0">
                <a:solidFill>
                  <a:srgbClr val="323232"/>
                </a:solidFill>
                <a:latin typeface="Arial"/>
                <a:cs typeface="Arial"/>
              </a:rPr>
              <a:t>d</a:t>
            </a:r>
            <a:r>
              <a:rPr sz="2000" b="1" spc="55" dirty="0">
                <a:solidFill>
                  <a:srgbClr val="323232"/>
                </a:solidFill>
                <a:latin typeface="Times New Roman"/>
                <a:cs typeface="Times New Roman"/>
              </a:rPr>
              <a:t> </a:t>
            </a:r>
            <a:r>
              <a:rPr sz="2000" b="1" dirty="0">
                <a:solidFill>
                  <a:srgbClr val="323232"/>
                </a:solidFill>
                <a:latin typeface="Arial"/>
                <a:cs typeface="Arial"/>
              </a:rPr>
              <a:t>no</a:t>
            </a:r>
            <a:r>
              <a:rPr sz="2000" b="1" spc="45" dirty="0">
                <a:solidFill>
                  <a:srgbClr val="323232"/>
                </a:solidFill>
                <a:latin typeface="Times New Roman"/>
                <a:cs typeface="Times New Roman"/>
              </a:rPr>
              <a:t> </a:t>
            </a:r>
            <a:r>
              <a:rPr sz="2000" b="1" spc="-5" dirty="0">
                <a:solidFill>
                  <a:srgbClr val="323232"/>
                </a:solidFill>
                <a:latin typeface="Arial"/>
                <a:cs typeface="Arial"/>
              </a:rPr>
              <a:t>require</a:t>
            </a:r>
            <a:r>
              <a:rPr sz="2000" b="1" spc="-10" dirty="0">
                <a:solidFill>
                  <a:srgbClr val="323232"/>
                </a:solidFill>
                <a:latin typeface="Arial"/>
                <a:cs typeface="Arial"/>
              </a:rPr>
              <a:t>m</a:t>
            </a:r>
            <a:r>
              <a:rPr sz="2000" b="1" spc="-5" dirty="0">
                <a:solidFill>
                  <a:srgbClr val="323232"/>
                </a:solidFill>
                <a:latin typeface="Arial"/>
                <a:cs typeface="Arial"/>
              </a:rPr>
              <a:t>en</a:t>
            </a:r>
            <a:r>
              <a:rPr sz="2000" b="1" dirty="0">
                <a:solidFill>
                  <a:srgbClr val="323232"/>
                </a:solidFill>
                <a:latin typeface="Arial"/>
                <a:cs typeface="Arial"/>
              </a:rPr>
              <a:t>t</a:t>
            </a:r>
            <a:r>
              <a:rPr sz="2000" b="1" spc="20" dirty="0">
                <a:solidFill>
                  <a:srgbClr val="323232"/>
                </a:solidFill>
                <a:latin typeface="Times New Roman"/>
                <a:cs typeface="Times New Roman"/>
              </a:rPr>
              <a:t> </a:t>
            </a:r>
            <a:r>
              <a:rPr sz="2000" b="1" dirty="0">
                <a:solidFill>
                  <a:srgbClr val="323232"/>
                </a:solidFill>
                <a:latin typeface="Arial"/>
                <a:cs typeface="Arial"/>
              </a:rPr>
              <a:t>for</a:t>
            </a:r>
            <a:r>
              <a:rPr sz="2000" b="1" spc="45" dirty="0">
                <a:solidFill>
                  <a:srgbClr val="323232"/>
                </a:solidFill>
                <a:latin typeface="Times New Roman"/>
                <a:cs typeface="Times New Roman"/>
              </a:rPr>
              <a:t> </a:t>
            </a:r>
            <a:r>
              <a:rPr sz="2000" b="1" dirty="0">
                <a:solidFill>
                  <a:srgbClr val="323232"/>
                </a:solidFill>
                <a:latin typeface="Arial"/>
                <a:cs typeface="Arial"/>
              </a:rPr>
              <a:t>XML</a:t>
            </a:r>
            <a:r>
              <a:rPr sz="2000" b="1" dirty="0">
                <a:solidFill>
                  <a:srgbClr val="323232"/>
                </a:solidFill>
                <a:latin typeface="Times New Roman"/>
                <a:cs typeface="Times New Roman"/>
              </a:rPr>
              <a:t> </a:t>
            </a:r>
            <a:r>
              <a:rPr sz="2000" b="1" spc="-5" dirty="0">
                <a:solidFill>
                  <a:srgbClr val="323232"/>
                </a:solidFill>
                <a:latin typeface="Arial"/>
                <a:cs typeface="Arial"/>
              </a:rPr>
              <a:t>configura</a:t>
            </a:r>
            <a:r>
              <a:rPr sz="2000" b="1" spc="5" dirty="0">
                <a:solidFill>
                  <a:srgbClr val="323232"/>
                </a:solidFill>
                <a:latin typeface="Arial"/>
                <a:cs typeface="Arial"/>
              </a:rPr>
              <a:t>t</a:t>
            </a:r>
            <a:r>
              <a:rPr sz="2000" b="1" dirty="0">
                <a:solidFill>
                  <a:srgbClr val="323232"/>
                </a:solidFill>
                <a:latin typeface="Arial"/>
                <a:cs typeface="Arial"/>
              </a:rPr>
              <a:t>ion</a:t>
            </a:r>
            <a:endParaRPr sz="2000" dirty="0">
              <a:latin typeface="Arial"/>
              <a:cs typeface="Arial"/>
            </a:endParaRPr>
          </a:p>
        </p:txBody>
      </p:sp>
      <p:sp>
        <p:nvSpPr>
          <p:cNvPr id="6" name="object 6"/>
          <p:cNvSpPr/>
          <p:nvPr/>
        </p:nvSpPr>
        <p:spPr>
          <a:xfrm>
            <a:off x="6696455" y="3931359"/>
            <a:ext cx="2461512" cy="2396618"/>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828899" y="6537371"/>
            <a:ext cx="165735" cy="152400"/>
          </a:xfrm>
          <a:prstGeom prst="rect">
            <a:avLst/>
          </a:prstGeom>
        </p:spPr>
        <p:txBody>
          <a:bodyPr vert="horz" wrap="square" lIns="0" tIns="0" rIns="0" bIns="0" rtlCol="0">
            <a:spAutoFit/>
          </a:bodyPr>
          <a:lstStyle/>
          <a:p>
            <a:pPr marL="12700"/>
            <a:r>
              <a:rPr sz="1000" spc="-15" dirty="0">
                <a:solidFill>
                  <a:srgbClr val="FFFFFF"/>
                </a:solidFill>
                <a:latin typeface="Arial"/>
                <a:cs typeface="Arial"/>
              </a:rPr>
              <a:t>10</a:t>
            </a:r>
            <a:endParaRPr sz="1000">
              <a:latin typeface="Arial"/>
              <a:cs typeface="Arial"/>
            </a:endParaRPr>
          </a:p>
        </p:txBody>
      </p:sp>
    </p:spTree>
    <p:extLst>
      <p:ext uri="{BB962C8B-B14F-4D97-AF65-F5344CB8AC3E}">
        <p14:creationId xmlns:p14="http://schemas.microsoft.com/office/powerpoint/2010/main" val="194217128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Integrating Swagger 2 into the Project</a:t>
            </a:r>
          </a:p>
        </p:txBody>
      </p:sp>
      <p:sp>
        <p:nvSpPr>
          <p:cNvPr id="3" name="Content Placeholder 2"/>
          <p:cNvSpPr>
            <a:spLocks noGrp="1"/>
          </p:cNvSpPr>
          <p:nvPr>
            <p:ph idx="1"/>
          </p:nvPr>
        </p:nvSpPr>
        <p:spPr>
          <a:xfrm>
            <a:off x="551329" y="1400399"/>
            <a:ext cx="11066930" cy="4836732"/>
          </a:xfrm>
        </p:spPr>
        <p:txBody>
          <a:bodyPr>
            <a:normAutofit lnSpcReduction="10000"/>
          </a:bodyPr>
          <a:lstStyle/>
          <a:p>
            <a:r>
              <a:rPr lang="en-IN" dirty="0"/>
              <a:t>The configuration of Swagger mainly centre's around the Docket bean.</a:t>
            </a:r>
          </a:p>
          <a:p>
            <a:r>
              <a:rPr lang="en-IN" b="1" dirty="0"/>
              <a:t>Docket:</a:t>
            </a:r>
            <a:r>
              <a:rPr lang="en-IN" dirty="0"/>
              <a:t> A builder that is intended to be the primary interface into the swagger-Spring MVC Framework. </a:t>
            </a:r>
          </a:p>
          <a:p>
            <a:r>
              <a:rPr lang="en-IN" dirty="0"/>
              <a:t>Docket provides sensible defaults and convenience methods for configuration.</a:t>
            </a:r>
          </a:p>
          <a:p>
            <a:r>
              <a:rPr lang="en-IN" b="1" dirty="0"/>
              <a:t>Swagger 2 is enabled through the</a:t>
            </a:r>
            <a:r>
              <a:rPr lang="en-IN" b="1" dirty="0">
                <a:solidFill>
                  <a:srgbClr val="FF0000"/>
                </a:solidFill>
              </a:rPr>
              <a:t> </a:t>
            </a:r>
            <a:r>
              <a:rPr lang="en-IN" b="1" i="1" dirty="0">
                <a:solidFill>
                  <a:srgbClr val="FF0000"/>
                </a:solidFill>
              </a:rPr>
              <a:t>@EnableSwagger2</a:t>
            </a:r>
            <a:r>
              <a:rPr lang="en-IN" b="1" i="1" dirty="0"/>
              <a:t> </a:t>
            </a:r>
            <a:r>
              <a:rPr lang="en-IN" b="1" dirty="0"/>
              <a:t>annotation.</a:t>
            </a:r>
          </a:p>
          <a:p>
            <a:r>
              <a:rPr lang="en-IN" b="1" dirty="0">
                <a:solidFill>
                  <a:srgbClr val="FF0000"/>
                </a:solidFill>
              </a:rPr>
              <a:t>@Configuration </a:t>
            </a:r>
            <a:r>
              <a:rPr lang="en-IN" dirty="0"/>
              <a:t>annotation is part of the spring core framework. </a:t>
            </a:r>
          </a:p>
          <a:p>
            <a:r>
              <a:rPr lang="en-IN" dirty="0"/>
              <a:t>Spring Configuration annotation indicates that the class has @Bean definition methods. </a:t>
            </a:r>
          </a:p>
          <a:p>
            <a:r>
              <a:rPr lang="en-IN" dirty="0"/>
              <a:t>So Spring container can process the class and generate Spring Beans to be used in the application.</a:t>
            </a:r>
          </a:p>
        </p:txBody>
      </p:sp>
    </p:spTree>
    <p:extLst>
      <p:ext uri="{BB962C8B-B14F-4D97-AF65-F5344CB8AC3E}">
        <p14:creationId xmlns:p14="http://schemas.microsoft.com/office/powerpoint/2010/main" val="2958097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Integrating Swagger 2 into the Project</a:t>
            </a:r>
          </a:p>
        </p:txBody>
      </p:sp>
      <p:sp>
        <p:nvSpPr>
          <p:cNvPr id="3" name="Content Placeholder 2"/>
          <p:cNvSpPr>
            <a:spLocks noGrp="1"/>
          </p:cNvSpPr>
          <p:nvPr>
            <p:ph idx="1"/>
          </p:nvPr>
        </p:nvSpPr>
        <p:spPr/>
        <p:txBody>
          <a:bodyPr>
            <a:normAutofit fontScale="85000" lnSpcReduction="20000"/>
          </a:bodyPr>
          <a:lstStyle/>
          <a:p>
            <a:pPr marL="0" indent="0">
              <a:buNone/>
            </a:pPr>
            <a:r>
              <a:rPr lang="en-IN" dirty="0">
                <a:solidFill>
                  <a:srgbClr val="FF0000"/>
                </a:solidFill>
              </a:rPr>
              <a:t>@Configuration  </a:t>
            </a:r>
          </a:p>
          <a:p>
            <a:pPr marL="0" indent="0">
              <a:buNone/>
            </a:pPr>
            <a:r>
              <a:rPr lang="en-IN" dirty="0"/>
              <a:t>//Enable Swagger  </a:t>
            </a:r>
          </a:p>
          <a:p>
            <a:pPr marL="0" indent="0">
              <a:buNone/>
            </a:pPr>
            <a:r>
              <a:rPr lang="en-IN" dirty="0">
                <a:solidFill>
                  <a:srgbClr val="FF0000"/>
                </a:solidFill>
              </a:rPr>
              <a:t>@EnableSwagger2  </a:t>
            </a:r>
          </a:p>
          <a:p>
            <a:pPr marL="0" indent="0">
              <a:buNone/>
            </a:pPr>
            <a:r>
              <a:rPr lang="en-IN" dirty="0"/>
              <a:t>public class </a:t>
            </a:r>
            <a:r>
              <a:rPr lang="en-IN" dirty="0" err="1"/>
              <a:t>SwaggerConfig</a:t>
            </a:r>
            <a:r>
              <a:rPr lang="en-IN" dirty="0"/>
              <a:t>   </a:t>
            </a:r>
          </a:p>
          <a:p>
            <a:pPr marL="0" indent="0">
              <a:buNone/>
            </a:pPr>
            <a:r>
              <a:rPr lang="en-IN" dirty="0"/>
              <a:t>{  </a:t>
            </a:r>
          </a:p>
          <a:p>
            <a:pPr marL="0" indent="0">
              <a:buNone/>
            </a:pPr>
            <a:r>
              <a:rPr lang="en-IN" dirty="0"/>
              <a:t>	//creating bean  </a:t>
            </a:r>
          </a:p>
          <a:p>
            <a:pPr marL="0" indent="0">
              <a:buNone/>
            </a:pPr>
            <a:r>
              <a:rPr lang="en-IN" dirty="0"/>
              <a:t>	@Bean  </a:t>
            </a:r>
          </a:p>
          <a:p>
            <a:pPr marL="0" indent="0">
              <a:buNone/>
            </a:pPr>
            <a:r>
              <a:rPr lang="en-IN" dirty="0"/>
              <a:t>	public Docket </a:t>
            </a:r>
            <a:r>
              <a:rPr lang="en-IN" dirty="0" err="1"/>
              <a:t>api</a:t>
            </a:r>
            <a:r>
              <a:rPr lang="en-IN" dirty="0"/>
              <a:t>()  </a:t>
            </a:r>
          </a:p>
          <a:p>
            <a:pPr marL="0" indent="0">
              <a:buNone/>
            </a:pPr>
            <a:r>
              <a:rPr lang="en-IN" dirty="0"/>
              <a:t>	{  </a:t>
            </a:r>
          </a:p>
          <a:p>
            <a:pPr marL="0" indent="0">
              <a:buNone/>
            </a:pPr>
            <a:r>
              <a:rPr lang="en-IN" dirty="0"/>
              <a:t>//creating constructor of Docket class that accepts parameter </a:t>
            </a:r>
            <a:r>
              <a:rPr lang="en-IN" dirty="0" err="1"/>
              <a:t>DocumentationType</a:t>
            </a:r>
            <a:r>
              <a:rPr lang="en-IN" dirty="0"/>
              <a:t>  </a:t>
            </a:r>
          </a:p>
          <a:p>
            <a:pPr marL="0" indent="0">
              <a:buNone/>
            </a:pPr>
            <a:r>
              <a:rPr lang="en-IN" dirty="0"/>
              <a:t>	return new Docket(DocumentationType.SWAGGER_2);  </a:t>
            </a:r>
          </a:p>
          <a:p>
            <a:pPr marL="0" indent="0">
              <a:buNone/>
            </a:pPr>
            <a:r>
              <a:rPr lang="en-IN" dirty="0"/>
              <a:t>}} </a:t>
            </a:r>
          </a:p>
        </p:txBody>
      </p:sp>
    </p:spTree>
    <p:extLst>
      <p:ext uri="{BB962C8B-B14F-4D97-AF65-F5344CB8AC3E}">
        <p14:creationId xmlns:p14="http://schemas.microsoft.com/office/powerpoint/2010/main" val="3574191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951"/>
            <a:ext cx="10515600" cy="946840"/>
          </a:xfrm>
        </p:spPr>
        <p:txBody>
          <a:bodyPr/>
          <a:lstStyle/>
          <a:p>
            <a:r>
              <a:rPr lang="en-IN" dirty="0"/>
              <a:t>Integrating Swagger 2 into the Project</a:t>
            </a:r>
          </a:p>
        </p:txBody>
      </p:sp>
      <p:sp>
        <p:nvSpPr>
          <p:cNvPr id="3" name="Content Placeholder 2"/>
          <p:cNvSpPr>
            <a:spLocks noGrp="1"/>
          </p:cNvSpPr>
          <p:nvPr>
            <p:ph idx="1"/>
          </p:nvPr>
        </p:nvSpPr>
        <p:spPr>
          <a:xfrm>
            <a:off x="510987" y="908556"/>
            <a:ext cx="11335871" cy="2902660"/>
          </a:xfrm>
        </p:spPr>
        <p:txBody>
          <a:bodyPr/>
          <a:lstStyle/>
          <a:p>
            <a:r>
              <a:rPr lang="en-IN" dirty="0"/>
              <a:t>Open the browser and type the URI </a:t>
            </a:r>
          </a:p>
          <a:p>
            <a:pPr marL="0" indent="0" algn="ctr">
              <a:buNone/>
            </a:pPr>
            <a:r>
              <a:rPr lang="en-IN" b="1" dirty="0">
                <a:hlinkClick r:id="rId2"/>
              </a:rPr>
              <a:t>http://localhost:8080/v2/api-docs</a:t>
            </a:r>
            <a:endParaRPr lang="en-IN" b="1" dirty="0"/>
          </a:p>
          <a:p>
            <a:r>
              <a:rPr lang="en-IN" dirty="0"/>
              <a:t>It shows the complete documentation in JSON format.</a:t>
            </a:r>
          </a:p>
          <a:p>
            <a:r>
              <a:rPr lang="en-IN" dirty="0"/>
              <a:t>Swagger has provided it to be used in other systems like API management tools that offer functionality like API gateways, API caching, API documentation, etc.</a:t>
            </a:r>
            <a:endParaRPr lang="en-IN" b="1" dirty="0"/>
          </a:p>
        </p:txBody>
      </p:sp>
      <p:pic>
        <p:nvPicPr>
          <p:cNvPr id="4" name="Picture 3"/>
          <p:cNvPicPr>
            <a:picLocks noChangeAspect="1"/>
          </p:cNvPicPr>
          <p:nvPr/>
        </p:nvPicPr>
        <p:blipFill>
          <a:blip r:embed="rId3"/>
          <a:stretch>
            <a:fillRect/>
          </a:stretch>
        </p:blipFill>
        <p:spPr>
          <a:xfrm>
            <a:off x="2106425" y="3675566"/>
            <a:ext cx="7172325" cy="2536975"/>
          </a:xfrm>
          <a:prstGeom prst="rect">
            <a:avLst/>
          </a:prstGeom>
        </p:spPr>
      </p:pic>
    </p:spTree>
    <p:extLst>
      <p:ext uri="{BB962C8B-B14F-4D97-AF65-F5344CB8AC3E}">
        <p14:creationId xmlns:p14="http://schemas.microsoft.com/office/powerpoint/2010/main" val="11200920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Integrating Swagger 2 into the Project</a:t>
            </a:r>
          </a:p>
        </p:txBody>
      </p:sp>
      <p:sp>
        <p:nvSpPr>
          <p:cNvPr id="3" name="Content Placeholder 2"/>
          <p:cNvSpPr>
            <a:spLocks noGrp="1"/>
          </p:cNvSpPr>
          <p:nvPr>
            <p:ph idx="1"/>
          </p:nvPr>
        </p:nvSpPr>
        <p:spPr>
          <a:xfrm>
            <a:off x="838200" y="1494528"/>
            <a:ext cx="5898776" cy="4267574"/>
          </a:xfrm>
        </p:spPr>
        <p:txBody>
          <a:bodyPr>
            <a:normAutofit lnSpcReduction="10000"/>
          </a:bodyPr>
          <a:lstStyle/>
          <a:p>
            <a:r>
              <a:rPr lang="en-IN" dirty="0"/>
              <a:t>If we want to share the documentation of web service with customers, we can share this JSON file.</a:t>
            </a:r>
          </a:p>
          <a:p>
            <a:r>
              <a:rPr lang="en-IN" dirty="0"/>
              <a:t>But its very difficult to understand.</a:t>
            </a:r>
          </a:p>
          <a:p>
            <a:r>
              <a:rPr lang="en-IN" dirty="0"/>
              <a:t>So now type the URI </a:t>
            </a:r>
            <a:r>
              <a:rPr lang="en-IN" b="1" dirty="0"/>
              <a:t>http://localhost:8080/swagger-ui.html</a:t>
            </a:r>
            <a:r>
              <a:rPr lang="en-IN" dirty="0"/>
              <a:t> in the browser.</a:t>
            </a:r>
          </a:p>
          <a:p>
            <a:r>
              <a:rPr lang="en-IN" dirty="0"/>
              <a:t>It shows the documentation of the services that we have created.</a:t>
            </a:r>
          </a:p>
        </p:txBody>
      </p:sp>
      <p:pic>
        <p:nvPicPr>
          <p:cNvPr id="4" name="Picture 3"/>
          <p:cNvPicPr>
            <a:picLocks noChangeAspect="1"/>
          </p:cNvPicPr>
          <p:nvPr/>
        </p:nvPicPr>
        <p:blipFill>
          <a:blip r:embed="rId2"/>
          <a:stretch>
            <a:fillRect/>
          </a:stretch>
        </p:blipFill>
        <p:spPr>
          <a:xfrm>
            <a:off x="6921313" y="1311966"/>
            <a:ext cx="4857750" cy="4450136"/>
          </a:xfrm>
          <a:prstGeom prst="rect">
            <a:avLst/>
          </a:prstGeom>
        </p:spPr>
      </p:pic>
    </p:spTree>
    <p:extLst>
      <p:ext uri="{BB962C8B-B14F-4D97-AF65-F5344CB8AC3E}">
        <p14:creationId xmlns:p14="http://schemas.microsoft.com/office/powerpoint/2010/main" val="12910445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632"/>
            <a:ext cx="10515600" cy="946840"/>
          </a:xfrm>
        </p:spPr>
        <p:txBody>
          <a:bodyPr/>
          <a:lstStyle/>
          <a:p>
            <a:r>
              <a:rPr lang="en-IN" dirty="0"/>
              <a:t>Swagger2 Annotations</a:t>
            </a:r>
          </a:p>
        </p:txBody>
      </p:sp>
      <p:sp>
        <p:nvSpPr>
          <p:cNvPr id="3" name="Content Placeholder 2"/>
          <p:cNvSpPr>
            <a:spLocks noGrp="1"/>
          </p:cNvSpPr>
          <p:nvPr>
            <p:ph idx="1"/>
          </p:nvPr>
        </p:nvSpPr>
        <p:spPr>
          <a:xfrm>
            <a:off x="838200" y="1212141"/>
            <a:ext cx="10515600" cy="1894131"/>
          </a:xfrm>
        </p:spPr>
        <p:txBody>
          <a:bodyPr/>
          <a:lstStyle/>
          <a:p>
            <a:r>
              <a:rPr lang="en-IN" dirty="0"/>
              <a:t>The default generated API docs are good but they lack detailed API level information. </a:t>
            </a:r>
          </a:p>
          <a:p>
            <a:r>
              <a:rPr lang="en-IN" dirty="0"/>
              <a:t>Swagger has provided few annotations to add this detailed information to the APIs.</a:t>
            </a:r>
          </a:p>
        </p:txBody>
      </p:sp>
      <p:graphicFrame>
        <p:nvGraphicFramePr>
          <p:cNvPr id="4" name="Table 3"/>
          <p:cNvGraphicFramePr>
            <a:graphicFrameLocks noGrp="1"/>
          </p:cNvGraphicFramePr>
          <p:nvPr>
            <p:extLst>
              <p:ext uri="{D42A27DB-BD31-4B8C-83A1-F6EECF244321}">
                <p14:modId xmlns:p14="http://schemas.microsoft.com/office/powerpoint/2010/main" val="1583257189"/>
              </p:ext>
            </p:extLst>
          </p:nvPr>
        </p:nvGraphicFramePr>
        <p:xfrm>
          <a:off x="838199" y="3065928"/>
          <a:ext cx="10515601" cy="3111038"/>
        </p:xfrm>
        <a:graphic>
          <a:graphicData uri="http://schemas.openxmlformats.org/drawingml/2006/table">
            <a:tbl>
              <a:tblPr/>
              <a:tblGrid>
                <a:gridCol w="2701498">
                  <a:extLst>
                    <a:ext uri="{9D8B030D-6E8A-4147-A177-3AD203B41FA5}">
                      <a16:colId xmlns:a16="http://schemas.microsoft.com/office/drawing/2014/main" val="20000"/>
                    </a:ext>
                  </a:extLst>
                </a:gridCol>
                <a:gridCol w="7814103">
                  <a:extLst>
                    <a:ext uri="{9D8B030D-6E8A-4147-A177-3AD203B41FA5}">
                      <a16:colId xmlns:a16="http://schemas.microsoft.com/office/drawing/2014/main" val="20001"/>
                    </a:ext>
                  </a:extLst>
                </a:gridCol>
              </a:tblGrid>
              <a:tr h="444434">
                <a:tc>
                  <a:txBody>
                    <a:bodyPr/>
                    <a:lstStyle/>
                    <a:p>
                      <a:r>
                        <a:rPr lang="en-IN" sz="1700" b="1" dirty="0">
                          <a:effectLst/>
                          <a:latin typeface="Cambira"/>
                        </a:rPr>
                        <a:t>@</a:t>
                      </a:r>
                      <a:r>
                        <a:rPr lang="en-IN" sz="1700" b="1" dirty="0" err="1">
                          <a:effectLst/>
                          <a:latin typeface="Cambira"/>
                        </a:rPr>
                        <a:t>Api</a:t>
                      </a:r>
                      <a:endParaRPr lang="en-IN" sz="1700" b="1" dirty="0">
                        <a:effectLst/>
                        <a:latin typeface="Cambira"/>
                      </a:endParaRPr>
                    </a:p>
                  </a:txBody>
                  <a:tcPr marL="91956" marR="91956" marT="45978" marB="4597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700" b="0">
                          <a:effectLst/>
                          <a:latin typeface="Cambira"/>
                        </a:rPr>
                        <a:t>Marks a class as a Swagger resource.</a:t>
                      </a:r>
                    </a:p>
                  </a:txBody>
                  <a:tcPr marL="91956" marR="91956" marT="45978" marB="4597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444434">
                <a:tc>
                  <a:txBody>
                    <a:bodyPr/>
                    <a:lstStyle/>
                    <a:p>
                      <a:r>
                        <a:rPr lang="en-IN" sz="1700" b="1" dirty="0">
                          <a:effectLst/>
                          <a:latin typeface="Cambira"/>
                        </a:rPr>
                        <a:t>@</a:t>
                      </a:r>
                      <a:r>
                        <a:rPr lang="en-IN" sz="1700" b="1" dirty="0" err="1">
                          <a:effectLst/>
                          <a:latin typeface="Cambira"/>
                        </a:rPr>
                        <a:t>ApiModel</a:t>
                      </a:r>
                      <a:endParaRPr lang="en-IN" sz="1700" b="1" dirty="0">
                        <a:effectLst/>
                        <a:latin typeface="Cambira"/>
                      </a:endParaRPr>
                    </a:p>
                  </a:txBody>
                  <a:tcPr marL="91956" marR="91956" marT="45978" marB="4597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700" b="0" dirty="0">
                          <a:effectLst/>
                          <a:latin typeface="Cambira"/>
                        </a:rPr>
                        <a:t>Provides additional information about Swagger models.</a:t>
                      </a:r>
                    </a:p>
                  </a:txBody>
                  <a:tcPr marL="91956" marR="91956" marT="45978" marB="4597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1"/>
                  </a:ext>
                </a:extLst>
              </a:tr>
              <a:tr h="444434">
                <a:tc>
                  <a:txBody>
                    <a:bodyPr/>
                    <a:lstStyle/>
                    <a:p>
                      <a:r>
                        <a:rPr lang="en-IN" sz="1700" b="1" dirty="0">
                          <a:effectLst/>
                          <a:latin typeface="Cambira"/>
                        </a:rPr>
                        <a:t>@</a:t>
                      </a:r>
                      <a:r>
                        <a:rPr lang="en-IN" sz="1700" b="1" dirty="0" err="1">
                          <a:effectLst/>
                          <a:latin typeface="Cambira"/>
                        </a:rPr>
                        <a:t>ApiModelProperty</a:t>
                      </a:r>
                      <a:endParaRPr lang="en-IN" sz="1700" b="1" dirty="0">
                        <a:effectLst/>
                        <a:latin typeface="Cambira"/>
                      </a:endParaRPr>
                    </a:p>
                  </a:txBody>
                  <a:tcPr marL="91956" marR="91956" marT="45978" marB="4597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700" b="0">
                          <a:effectLst/>
                          <a:latin typeface="Cambira"/>
                        </a:rPr>
                        <a:t>Adds and manipulates data of a model property.</a:t>
                      </a:r>
                    </a:p>
                  </a:txBody>
                  <a:tcPr marL="91956" marR="91956" marT="45978" marB="4597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2"/>
                  </a:ext>
                </a:extLst>
              </a:tr>
              <a:tr h="444434">
                <a:tc>
                  <a:txBody>
                    <a:bodyPr/>
                    <a:lstStyle/>
                    <a:p>
                      <a:r>
                        <a:rPr lang="en-IN" sz="1700" b="1" dirty="0">
                          <a:effectLst/>
                          <a:latin typeface="Cambira"/>
                        </a:rPr>
                        <a:t>@</a:t>
                      </a:r>
                      <a:r>
                        <a:rPr lang="en-IN" sz="1700" b="1" dirty="0" err="1">
                          <a:effectLst/>
                          <a:latin typeface="Cambira"/>
                        </a:rPr>
                        <a:t>ApiOperation</a:t>
                      </a:r>
                      <a:endParaRPr lang="en-IN" sz="1700" b="1" dirty="0">
                        <a:effectLst/>
                        <a:latin typeface="Cambira"/>
                      </a:endParaRPr>
                    </a:p>
                  </a:txBody>
                  <a:tcPr marL="91956" marR="91956" marT="45978" marB="4597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700" b="0">
                          <a:effectLst/>
                          <a:latin typeface="Cambira"/>
                        </a:rPr>
                        <a:t>Describes an operation or typically an HTTP method against a specific path.</a:t>
                      </a:r>
                    </a:p>
                  </a:txBody>
                  <a:tcPr marL="91956" marR="91956" marT="45978" marB="4597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3"/>
                  </a:ext>
                </a:extLst>
              </a:tr>
              <a:tr h="444434">
                <a:tc>
                  <a:txBody>
                    <a:bodyPr/>
                    <a:lstStyle/>
                    <a:p>
                      <a:r>
                        <a:rPr lang="en-IN" sz="1700" b="1" dirty="0">
                          <a:effectLst/>
                          <a:latin typeface="Cambira"/>
                        </a:rPr>
                        <a:t>@</a:t>
                      </a:r>
                      <a:r>
                        <a:rPr lang="en-IN" sz="1700" b="1" dirty="0" err="1">
                          <a:effectLst/>
                          <a:latin typeface="Cambira"/>
                        </a:rPr>
                        <a:t>ApiParam</a:t>
                      </a:r>
                      <a:endParaRPr lang="en-IN" sz="1700" b="1" dirty="0">
                        <a:effectLst/>
                        <a:latin typeface="Cambira"/>
                      </a:endParaRPr>
                    </a:p>
                  </a:txBody>
                  <a:tcPr marL="91956" marR="91956" marT="45978" marB="4597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700" b="0">
                          <a:effectLst/>
                          <a:latin typeface="Cambira"/>
                        </a:rPr>
                        <a:t>Adds additional meta-data for operation parameters.</a:t>
                      </a:r>
                    </a:p>
                  </a:txBody>
                  <a:tcPr marL="91956" marR="91956" marT="45978" marB="4597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4"/>
                  </a:ext>
                </a:extLst>
              </a:tr>
              <a:tr h="444434">
                <a:tc>
                  <a:txBody>
                    <a:bodyPr/>
                    <a:lstStyle/>
                    <a:p>
                      <a:r>
                        <a:rPr lang="en-IN" sz="1700" b="1" dirty="0">
                          <a:effectLst/>
                          <a:latin typeface="Cambira"/>
                        </a:rPr>
                        <a:t>@</a:t>
                      </a:r>
                      <a:r>
                        <a:rPr lang="en-IN" sz="1700" b="1" dirty="0" err="1">
                          <a:effectLst/>
                          <a:latin typeface="Cambira"/>
                        </a:rPr>
                        <a:t>ApiResponse</a:t>
                      </a:r>
                      <a:endParaRPr lang="en-IN" sz="1700" b="1" dirty="0">
                        <a:effectLst/>
                        <a:latin typeface="Cambira"/>
                      </a:endParaRPr>
                    </a:p>
                  </a:txBody>
                  <a:tcPr marL="91956" marR="91956" marT="45978" marB="4597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700" b="0">
                          <a:effectLst/>
                          <a:latin typeface="Cambira"/>
                        </a:rPr>
                        <a:t>Describes a possible response of an operation.</a:t>
                      </a:r>
                    </a:p>
                  </a:txBody>
                  <a:tcPr marL="91956" marR="91956" marT="45978" marB="4597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5"/>
                  </a:ext>
                </a:extLst>
              </a:tr>
              <a:tr h="444434">
                <a:tc>
                  <a:txBody>
                    <a:bodyPr/>
                    <a:lstStyle/>
                    <a:p>
                      <a:r>
                        <a:rPr lang="en-IN" sz="1700" b="1" dirty="0">
                          <a:effectLst/>
                          <a:latin typeface="Cambira"/>
                        </a:rPr>
                        <a:t>@</a:t>
                      </a:r>
                      <a:r>
                        <a:rPr lang="en-IN" sz="1700" b="1" dirty="0" err="1">
                          <a:effectLst/>
                          <a:latin typeface="Cambira"/>
                        </a:rPr>
                        <a:t>ApiResponses</a:t>
                      </a:r>
                      <a:endParaRPr lang="en-IN" sz="1700" b="1" dirty="0">
                        <a:effectLst/>
                        <a:latin typeface="Cambira"/>
                      </a:endParaRPr>
                    </a:p>
                  </a:txBody>
                  <a:tcPr marL="91956" marR="91956" marT="45978" marB="4597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700" b="0" dirty="0">
                          <a:effectLst/>
                          <a:latin typeface="Cambira"/>
                        </a:rPr>
                        <a:t>A wrapper to allow a list of multiple </a:t>
                      </a:r>
                      <a:r>
                        <a:rPr lang="en-IN" sz="1700" b="0" dirty="0" err="1">
                          <a:effectLst/>
                          <a:latin typeface="Cambira"/>
                        </a:rPr>
                        <a:t>ApiResponse</a:t>
                      </a:r>
                      <a:r>
                        <a:rPr lang="en-IN" sz="1700" b="0" dirty="0">
                          <a:effectLst/>
                          <a:latin typeface="Cambira"/>
                        </a:rPr>
                        <a:t> objects.</a:t>
                      </a:r>
                    </a:p>
                  </a:txBody>
                  <a:tcPr marL="91956" marR="91956" marT="45978" marB="4597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278797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Swagger2 Annotations</a:t>
            </a:r>
          </a:p>
        </p:txBody>
      </p:sp>
      <p:sp>
        <p:nvSpPr>
          <p:cNvPr id="3" name="Content Placeholder 2"/>
          <p:cNvSpPr>
            <a:spLocks noGrp="1"/>
          </p:cNvSpPr>
          <p:nvPr>
            <p:ph idx="1"/>
          </p:nvPr>
        </p:nvSpPr>
        <p:spPr>
          <a:xfrm>
            <a:off x="838200" y="1494528"/>
            <a:ext cx="10515600" cy="1046966"/>
          </a:xfrm>
        </p:spPr>
        <p:txBody>
          <a:bodyPr/>
          <a:lstStyle/>
          <a:p>
            <a:r>
              <a:rPr lang="en-IN" b="1" dirty="0"/>
              <a:t>@</a:t>
            </a:r>
            <a:r>
              <a:rPr lang="en-IN" b="1" dirty="0" err="1"/>
              <a:t>Api</a:t>
            </a:r>
            <a:r>
              <a:rPr lang="en-IN" b="1" dirty="0"/>
              <a:t> </a:t>
            </a:r>
            <a:r>
              <a:rPr lang="en-IN" dirty="0"/>
              <a:t>– We can add this Annotation to the controller to add basic information regarding the controller.</a:t>
            </a:r>
          </a:p>
        </p:txBody>
      </p:sp>
      <p:sp>
        <p:nvSpPr>
          <p:cNvPr id="5" name="Rectangle 2"/>
          <p:cNvSpPr>
            <a:spLocks noChangeArrowheads="1"/>
          </p:cNvSpPr>
          <p:nvPr/>
        </p:nvSpPr>
        <p:spPr bwMode="auto">
          <a:xfrm>
            <a:off x="551330" y="3186953"/>
            <a:ext cx="1080247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Api</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(value = </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"Swagger2DemoRestController"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description = </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"REST APIs related to Student Entity!!!!"</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RestController</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public</a:t>
            </a:r>
            <a:r>
              <a:rPr kumimoji="0" lang="en-US" altLang="en-US" sz="20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class</a:t>
            </a:r>
            <a:r>
              <a:rPr kumimoji="0" lang="en-US" altLang="en-US" sz="20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Swagger2DemoRestController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58904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Swagger2 Annotations</a:t>
            </a:r>
          </a:p>
        </p:txBody>
      </p:sp>
      <p:sp>
        <p:nvSpPr>
          <p:cNvPr id="3" name="Content Placeholder 2"/>
          <p:cNvSpPr>
            <a:spLocks noGrp="1"/>
          </p:cNvSpPr>
          <p:nvPr>
            <p:ph idx="1"/>
          </p:nvPr>
        </p:nvSpPr>
        <p:spPr>
          <a:xfrm>
            <a:off x="838200" y="1494528"/>
            <a:ext cx="10515600" cy="1436931"/>
          </a:xfrm>
        </p:spPr>
        <p:txBody>
          <a:bodyPr/>
          <a:lstStyle/>
          <a:p>
            <a:r>
              <a:rPr lang="en-IN" b="1" dirty="0"/>
              <a:t>@</a:t>
            </a:r>
            <a:r>
              <a:rPr lang="en-IN" b="1" dirty="0" err="1"/>
              <a:t>ApiOperation</a:t>
            </a:r>
            <a:r>
              <a:rPr lang="en-IN" b="1" dirty="0"/>
              <a:t> </a:t>
            </a:r>
            <a:r>
              <a:rPr lang="en-IN" dirty="0"/>
              <a:t>and </a:t>
            </a:r>
            <a:r>
              <a:rPr lang="en-IN" b="1" dirty="0"/>
              <a:t>@</a:t>
            </a:r>
            <a:r>
              <a:rPr lang="en-IN" b="1" dirty="0" err="1"/>
              <a:t>ApiResponses</a:t>
            </a:r>
            <a:r>
              <a:rPr lang="en-IN" b="1" dirty="0"/>
              <a:t> </a:t>
            </a:r>
            <a:r>
              <a:rPr lang="en-IN" dirty="0"/>
              <a:t>– We can add these annotations to any rest method in the controller to add basic information related to that method. e.g.</a:t>
            </a:r>
          </a:p>
        </p:txBody>
      </p:sp>
      <p:sp>
        <p:nvSpPr>
          <p:cNvPr id="5" name="Rectangle 2"/>
          <p:cNvSpPr>
            <a:spLocks noChangeArrowheads="1"/>
          </p:cNvSpPr>
          <p:nvPr/>
        </p:nvSpPr>
        <p:spPr bwMode="auto">
          <a:xfrm>
            <a:off x="510643" y="2931459"/>
            <a:ext cx="11170714"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ApiOperation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(value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"Get list of Students in the System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response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Iterable.</a:t>
            </a:r>
            <a:r>
              <a:rPr kumimoji="0" lang="en-US" altLang="en-US" sz="16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class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tags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getStudents</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ApiResponses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(value = {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ApiResponse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(code = </a:t>
            </a:r>
            <a:r>
              <a:rPr kumimoji="0" lang="en-US" altLang="en-US" sz="1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200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message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Success|OK</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ApiResponse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(code = </a:t>
            </a:r>
            <a:r>
              <a:rPr kumimoji="0" lang="en-US" altLang="en-US" sz="1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401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message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"not authorized!"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ApiResponse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(code = </a:t>
            </a:r>
            <a:r>
              <a:rPr kumimoji="0" lang="en-US" altLang="en-US" sz="1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403</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message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"forbidden!!!"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ApiResponse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(code = </a:t>
            </a:r>
            <a:r>
              <a:rPr kumimoji="0" lang="en-US" altLang="en-US" sz="1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404</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message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"not found!!!"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RequestMapping</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(value = </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getStudents</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public</a:t>
            </a:r>
            <a:r>
              <a:rPr kumimoji="0" lang="en-US" altLang="en-US" sz="16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List&lt;Student&gt;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getStudents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return</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854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Swagger2 Annotations</a:t>
            </a:r>
          </a:p>
        </p:txBody>
      </p:sp>
      <p:sp>
        <p:nvSpPr>
          <p:cNvPr id="3" name="Content Placeholder 2"/>
          <p:cNvSpPr>
            <a:spLocks noGrp="1"/>
          </p:cNvSpPr>
          <p:nvPr>
            <p:ph idx="1"/>
          </p:nvPr>
        </p:nvSpPr>
        <p:spPr>
          <a:xfrm>
            <a:off x="838200" y="1494528"/>
            <a:ext cx="10515600" cy="1732766"/>
          </a:xfrm>
        </p:spPr>
        <p:txBody>
          <a:bodyPr/>
          <a:lstStyle/>
          <a:p>
            <a:r>
              <a:rPr lang="en-IN" b="1" dirty="0"/>
              <a:t>@</a:t>
            </a:r>
            <a:r>
              <a:rPr lang="en-IN" b="1" dirty="0" err="1"/>
              <a:t>ApiModelProperty</a:t>
            </a:r>
            <a:r>
              <a:rPr lang="en-IN" b="1" dirty="0"/>
              <a:t> </a:t>
            </a:r>
            <a:r>
              <a:rPr lang="en-IN" dirty="0"/>
              <a:t>– This annotation is used in the Model property to add some description to the Swagger output for that model attribute. e.g.</a:t>
            </a:r>
          </a:p>
        </p:txBody>
      </p:sp>
      <p:sp>
        <p:nvSpPr>
          <p:cNvPr id="4" name="Rectangle 2"/>
          <p:cNvSpPr>
            <a:spLocks noChangeArrowheads="1"/>
          </p:cNvSpPr>
          <p:nvPr/>
        </p:nvSpPr>
        <p:spPr bwMode="auto">
          <a:xfrm>
            <a:off x="672354" y="2943747"/>
            <a:ext cx="1054249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ApiModelProperty</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(notes = </a:t>
            </a:r>
            <a:r>
              <a:rPr kumimoji="0" lang="en-US" altLang="en-US" sz="2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"Name of the </a:t>
            </a:r>
            <a:r>
              <a:rPr kumimoji="0" lang="en-US" altLang="en-US" sz="28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Student"</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name"</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,required</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true</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"test name"</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private</a:t>
            </a:r>
            <a:r>
              <a:rPr kumimoji="0" lang="en-US" altLang="en-US" sz="28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name;</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89164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63000" y="2938958"/>
            <a:ext cx="1695450" cy="985723"/>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 name="object 3"/>
          <p:cNvSpPr/>
          <p:nvPr/>
        </p:nvSpPr>
        <p:spPr>
          <a:xfrm>
            <a:off x="1524000" y="2834391"/>
            <a:ext cx="9144000" cy="1369695"/>
          </a:xfrm>
          <a:custGeom>
            <a:avLst/>
            <a:gdLst/>
            <a:ahLst/>
            <a:cxnLst/>
            <a:rect l="l" t="t" r="r" b="b"/>
            <a:pathLst>
              <a:path w="9144000" h="1369695">
                <a:moveTo>
                  <a:pt x="0" y="1369313"/>
                </a:moveTo>
                <a:lnTo>
                  <a:pt x="9143999" y="1369313"/>
                </a:lnTo>
                <a:lnTo>
                  <a:pt x="9143999" y="0"/>
                </a:lnTo>
                <a:lnTo>
                  <a:pt x="0" y="0"/>
                </a:lnTo>
                <a:lnTo>
                  <a:pt x="0" y="1369313"/>
                </a:lnTo>
                <a:close/>
              </a:path>
            </a:pathLst>
          </a:custGeom>
          <a:solidFill>
            <a:srgbClr val="FFFFFF"/>
          </a:solidFill>
        </p:spPr>
        <p:txBody>
          <a:bodyPr wrap="square" lIns="0" tIns="0" rIns="0" bIns="0" rtlCol="0"/>
          <a:lstStyle/>
          <a:p>
            <a:endParaRPr>
              <a:solidFill>
                <a:prstClr val="black"/>
              </a:solidFill>
            </a:endParaRPr>
          </a:p>
        </p:txBody>
      </p:sp>
      <p:sp>
        <p:nvSpPr>
          <p:cNvPr id="4" name="object 4"/>
          <p:cNvSpPr/>
          <p:nvPr/>
        </p:nvSpPr>
        <p:spPr>
          <a:xfrm>
            <a:off x="1837944" y="3186684"/>
            <a:ext cx="1824227" cy="583691"/>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5" name="object 5"/>
          <p:cNvSpPr txBox="1"/>
          <p:nvPr/>
        </p:nvSpPr>
        <p:spPr>
          <a:xfrm>
            <a:off x="2059941" y="3340105"/>
            <a:ext cx="1381125" cy="461665"/>
          </a:xfrm>
          <a:prstGeom prst="rect">
            <a:avLst/>
          </a:prstGeom>
        </p:spPr>
        <p:txBody>
          <a:bodyPr vert="horz" wrap="square" lIns="0" tIns="0" rIns="0" bIns="0" rtlCol="0">
            <a:spAutoFit/>
          </a:bodyPr>
          <a:lstStyle/>
          <a:p>
            <a:pPr marL="12700"/>
            <a:r>
              <a:rPr sz="3000" dirty="0">
                <a:solidFill>
                  <a:srgbClr val="323232"/>
                </a:solidFill>
                <a:latin typeface="Arial"/>
                <a:cs typeface="Arial"/>
              </a:rPr>
              <a:t>Thanks!</a:t>
            </a:r>
            <a:endParaRPr sz="3000">
              <a:solidFill>
                <a:prstClr val="black"/>
              </a:solidFill>
              <a:latin typeface="Arial"/>
              <a:cs typeface="Arial"/>
            </a:endParaRPr>
          </a:p>
        </p:txBody>
      </p:sp>
      <p:sp>
        <p:nvSpPr>
          <p:cNvPr id="6" name="object 6"/>
          <p:cNvSpPr txBox="1"/>
          <p:nvPr/>
        </p:nvSpPr>
        <p:spPr>
          <a:xfrm>
            <a:off x="2038914" y="6538061"/>
            <a:ext cx="1209040" cy="107722"/>
          </a:xfrm>
          <a:prstGeom prst="rect">
            <a:avLst/>
          </a:prstGeom>
        </p:spPr>
        <p:txBody>
          <a:bodyPr vert="horz" wrap="square" lIns="0" tIns="0" rIns="0" bIns="0" rtlCol="0">
            <a:spAutoFit/>
          </a:bodyPr>
          <a:lstStyle/>
          <a:p>
            <a:pPr marL="12700"/>
            <a:r>
              <a:rPr sz="700" spc="-10" dirty="0">
                <a:solidFill>
                  <a:srgbClr val="FFFFFF"/>
                </a:solidFill>
                <a:latin typeface="Arial"/>
                <a:cs typeface="Arial"/>
              </a:rPr>
              <a:t>©</a:t>
            </a:r>
            <a:r>
              <a:rPr sz="700" spc="-10" dirty="0">
                <a:solidFill>
                  <a:srgbClr val="FFFFFF"/>
                </a:solidFill>
                <a:latin typeface="Times New Roman"/>
                <a:cs typeface="Times New Roman"/>
              </a:rPr>
              <a:t> </a:t>
            </a:r>
            <a:r>
              <a:rPr sz="700" spc="-50" dirty="0">
                <a:solidFill>
                  <a:srgbClr val="FFFFFF"/>
                </a:solidFill>
                <a:latin typeface="Times New Roman"/>
                <a:cs typeface="Times New Roman"/>
              </a:rPr>
              <a:t> </a:t>
            </a:r>
            <a:r>
              <a:rPr sz="700" spc="50" dirty="0">
                <a:solidFill>
                  <a:srgbClr val="FFFFFF"/>
                </a:solidFill>
                <a:latin typeface="Arial"/>
                <a:cs typeface="Arial"/>
              </a:rPr>
              <a:t>201</a:t>
            </a:r>
            <a:r>
              <a:rPr sz="700" spc="-5" dirty="0">
                <a:solidFill>
                  <a:srgbClr val="FFFFFF"/>
                </a:solidFill>
                <a:latin typeface="Arial"/>
                <a:cs typeface="Arial"/>
              </a:rPr>
              <a:t>3</a:t>
            </a:r>
            <a:r>
              <a:rPr sz="700" dirty="0">
                <a:solidFill>
                  <a:srgbClr val="FFFFFF"/>
                </a:solidFill>
                <a:latin typeface="Times New Roman"/>
                <a:cs typeface="Times New Roman"/>
              </a:rPr>
              <a:t> </a:t>
            </a:r>
            <a:r>
              <a:rPr sz="700" spc="-20" dirty="0">
                <a:solidFill>
                  <a:srgbClr val="FFFFFF"/>
                </a:solidFill>
                <a:latin typeface="Times New Roman"/>
                <a:cs typeface="Times New Roman"/>
              </a:rPr>
              <a:t> </a:t>
            </a:r>
            <a:r>
              <a:rPr sz="700" spc="50" dirty="0">
                <a:solidFill>
                  <a:srgbClr val="FFFFFF"/>
                </a:solidFill>
                <a:latin typeface="Arial"/>
                <a:cs typeface="Arial"/>
              </a:rPr>
              <a:t>Spring</a:t>
            </a:r>
            <a:r>
              <a:rPr sz="700" spc="-5" dirty="0">
                <a:solidFill>
                  <a:srgbClr val="FFFFFF"/>
                </a:solidFill>
                <a:latin typeface="Arial"/>
                <a:cs typeface="Arial"/>
              </a:rPr>
              <a:t>,</a:t>
            </a:r>
            <a:r>
              <a:rPr sz="700" dirty="0">
                <a:solidFill>
                  <a:srgbClr val="FFFFFF"/>
                </a:solidFill>
                <a:latin typeface="Times New Roman"/>
                <a:cs typeface="Times New Roman"/>
              </a:rPr>
              <a:t> </a:t>
            </a:r>
            <a:r>
              <a:rPr sz="700" spc="-15" dirty="0">
                <a:solidFill>
                  <a:srgbClr val="FFFFFF"/>
                </a:solidFill>
                <a:latin typeface="Times New Roman"/>
                <a:cs typeface="Times New Roman"/>
              </a:rPr>
              <a:t> </a:t>
            </a:r>
            <a:r>
              <a:rPr sz="700" spc="50" dirty="0">
                <a:solidFill>
                  <a:srgbClr val="FFFFFF"/>
                </a:solidFill>
                <a:latin typeface="Arial"/>
                <a:cs typeface="Arial"/>
              </a:rPr>
              <a:t>b</a:t>
            </a:r>
            <a:r>
              <a:rPr sz="700" spc="-5" dirty="0">
                <a:solidFill>
                  <a:srgbClr val="FFFFFF"/>
                </a:solidFill>
                <a:latin typeface="Arial"/>
                <a:cs typeface="Arial"/>
              </a:rPr>
              <a:t>y</a:t>
            </a:r>
            <a:r>
              <a:rPr sz="700" dirty="0">
                <a:solidFill>
                  <a:srgbClr val="FFFFFF"/>
                </a:solidFill>
                <a:latin typeface="Times New Roman"/>
                <a:cs typeface="Times New Roman"/>
              </a:rPr>
              <a:t> </a:t>
            </a:r>
            <a:r>
              <a:rPr sz="700" spc="-30" dirty="0">
                <a:solidFill>
                  <a:srgbClr val="FFFFFF"/>
                </a:solidFill>
                <a:latin typeface="Times New Roman"/>
                <a:cs typeface="Times New Roman"/>
              </a:rPr>
              <a:t> </a:t>
            </a:r>
            <a:r>
              <a:rPr sz="700" spc="50" dirty="0">
                <a:solidFill>
                  <a:srgbClr val="FFFFFF"/>
                </a:solidFill>
                <a:latin typeface="Arial"/>
                <a:cs typeface="Arial"/>
              </a:rPr>
              <a:t>Pivota</a:t>
            </a:r>
            <a:r>
              <a:rPr sz="700" spc="-5" dirty="0">
                <a:solidFill>
                  <a:srgbClr val="FFFFFF"/>
                </a:solidFill>
                <a:latin typeface="Arial"/>
                <a:cs typeface="Arial"/>
              </a:rPr>
              <a:t>l</a:t>
            </a:r>
            <a:endParaRPr sz="700">
              <a:solidFill>
                <a:prstClr val="black"/>
              </a:solidFill>
              <a:latin typeface="Arial"/>
              <a:cs typeface="Arial"/>
            </a:endParaRPr>
          </a:p>
        </p:txBody>
      </p:sp>
    </p:spTree>
    <p:extLst>
      <p:ext uri="{BB962C8B-B14F-4D97-AF65-F5344CB8AC3E}">
        <p14:creationId xmlns:p14="http://schemas.microsoft.com/office/powerpoint/2010/main" val="30140368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52015" y="242316"/>
            <a:ext cx="4276344" cy="43129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 name="object 3"/>
          <p:cNvSpPr txBox="1"/>
          <p:nvPr/>
        </p:nvSpPr>
        <p:spPr>
          <a:xfrm>
            <a:off x="1813053" y="351727"/>
            <a:ext cx="3952875" cy="338554"/>
          </a:xfrm>
          <a:prstGeom prst="rect">
            <a:avLst/>
          </a:prstGeom>
        </p:spPr>
        <p:txBody>
          <a:bodyPr vert="horz" wrap="square" lIns="0" tIns="0" rIns="0" bIns="0" rtlCol="0">
            <a:spAutoFit/>
          </a:bodyPr>
          <a:lstStyle/>
          <a:p>
            <a:pPr marL="12700">
              <a:tabLst>
                <a:tab pos="1751964" algn="l"/>
              </a:tabLst>
            </a:pPr>
            <a:r>
              <a:rPr sz="2200" b="1" spc="-15" dirty="0">
                <a:solidFill>
                  <a:srgbClr val="323232"/>
                </a:solidFill>
                <a:latin typeface="Arial"/>
                <a:cs typeface="Arial"/>
              </a:rPr>
              <a:t>Le</a:t>
            </a:r>
            <a:r>
              <a:rPr sz="2200" b="1" spc="-10" dirty="0">
                <a:solidFill>
                  <a:srgbClr val="323232"/>
                </a:solidFill>
                <a:latin typeface="Arial"/>
                <a:cs typeface="Arial"/>
              </a:rPr>
              <a:t>a</a:t>
            </a:r>
            <a:r>
              <a:rPr sz="2200" b="1" spc="-15" dirty="0">
                <a:solidFill>
                  <a:srgbClr val="323232"/>
                </a:solidFill>
                <a:latin typeface="Arial"/>
                <a:cs typeface="Arial"/>
              </a:rPr>
              <a:t>rn</a:t>
            </a:r>
            <a:r>
              <a:rPr sz="2200" b="1" spc="60" dirty="0">
                <a:solidFill>
                  <a:srgbClr val="323232"/>
                </a:solidFill>
                <a:latin typeface="Times New Roman"/>
                <a:cs typeface="Times New Roman"/>
              </a:rPr>
              <a:t> </a:t>
            </a:r>
            <a:r>
              <a:rPr sz="2200" b="1" spc="-15" dirty="0">
                <a:solidFill>
                  <a:srgbClr val="323232"/>
                </a:solidFill>
                <a:latin typeface="Arial"/>
                <a:cs typeface="Arial"/>
              </a:rPr>
              <a:t>More.</a:t>
            </a:r>
            <a:r>
              <a:rPr sz="2200" b="1" dirty="0">
                <a:solidFill>
                  <a:srgbClr val="323232"/>
                </a:solidFill>
                <a:latin typeface="Times New Roman"/>
                <a:cs typeface="Times New Roman"/>
              </a:rPr>
              <a:t>	</a:t>
            </a:r>
            <a:r>
              <a:rPr sz="2200" b="1" spc="-15" dirty="0">
                <a:solidFill>
                  <a:srgbClr val="323232"/>
                </a:solidFill>
                <a:latin typeface="Arial"/>
                <a:cs typeface="Arial"/>
              </a:rPr>
              <a:t>Stay</a:t>
            </a:r>
            <a:r>
              <a:rPr sz="2200" b="1" spc="65" dirty="0">
                <a:solidFill>
                  <a:srgbClr val="323232"/>
                </a:solidFill>
                <a:latin typeface="Times New Roman"/>
                <a:cs typeface="Times New Roman"/>
              </a:rPr>
              <a:t> </a:t>
            </a:r>
            <a:r>
              <a:rPr sz="2200" b="1" spc="-20" dirty="0">
                <a:solidFill>
                  <a:srgbClr val="323232"/>
                </a:solidFill>
                <a:latin typeface="Arial"/>
                <a:cs typeface="Arial"/>
              </a:rPr>
              <a:t>Conn</a:t>
            </a:r>
            <a:r>
              <a:rPr sz="2200" b="1" spc="-10" dirty="0">
                <a:solidFill>
                  <a:srgbClr val="323232"/>
                </a:solidFill>
                <a:latin typeface="Arial"/>
                <a:cs typeface="Arial"/>
              </a:rPr>
              <a:t>e</a:t>
            </a:r>
            <a:r>
              <a:rPr sz="2200" b="1" spc="-15" dirty="0">
                <a:solidFill>
                  <a:srgbClr val="323232"/>
                </a:solidFill>
                <a:latin typeface="Arial"/>
                <a:cs typeface="Arial"/>
              </a:rPr>
              <a:t>cted.</a:t>
            </a:r>
            <a:endParaRPr sz="2200">
              <a:solidFill>
                <a:prstClr val="black"/>
              </a:solidFill>
              <a:latin typeface="Arial"/>
              <a:cs typeface="Arial"/>
            </a:endParaRPr>
          </a:p>
        </p:txBody>
      </p:sp>
      <p:sp>
        <p:nvSpPr>
          <p:cNvPr id="4" name="object 4"/>
          <p:cNvSpPr txBox="1"/>
          <p:nvPr/>
        </p:nvSpPr>
        <p:spPr>
          <a:xfrm>
            <a:off x="1813052" y="2205495"/>
            <a:ext cx="6479540" cy="4070345"/>
          </a:xfrm>
          <a:prstGeom prst="rect">
            <a:avLst/>
          </a:prstGeom>
        </p:spPr>
        <p:txBody>
          <a:bodyPr vert="horz" wrap="square" lIns="0" tIns="0" rIns="0" bIns="0" rtlCol="0">
            <a:spAutoFit/>
          </a:bodyPr>
          <a:lstStyle/>
          <a:p>
            <a:pPr marL="12700"/>
            <a:r>
              <a:rPr sz="2000" b="1" spc="-5" dirty="0">
                <a:solidFill>
                  <a:srgbClr val="387B2C"/>
                </a:solidFill>
                <a:latin typeface="Arial"/>
                <a:cs typeface="Arial"/>
              </a:rPr>
              <a:t>D</a:t>
            </a:r>
            <a:r>
              <a:rPr sz="2000" b="1" spc="-10" dirty="0">
                <a:solidFill>
                  <a:srgbClr val="387B2C"/>
                </a:solidFill>
                <a:latin typeface="Arial"/>
                <a:cs typeface="Arial"/>
              </a:rPr>
              <a:t>o</a:t>
            </a:r>
            <a:r>
              <a:rPr sz="2000" b="1" spc="30" dirty="0">
                <a:solidFill>
                  <a:srgbClr val="387B2C"/>
                </a:solidFill>
                <a:latin typeface="Arial"/>
                <a:cs typeface="Arial"/>
              </a:rPr>
              <a:t>w</a:t>
            </a:r>
            <a:r>
              <a:rPr sz="2000" b="1" dirty="0">
                <a:solidFill>
                  <a:srgbClr val="387B2C"/>
                </a:solidFill>
                <a:latin typeface="Arial"/>
                <a:cs typeface="Arial"/>
              </a:rPr>
              <a:t>nload</a:t>
            </a:r>
            <a:r>
              <a:rPr sz="2000" b="1" spc="-5" dirty="0">
                <a:solidFill>
                  <a:srgbClr val="387B2C"/>
                </a:solidFill>
                <a:latin typeface="Times New Roman"/>
                <a:cs typeface="Times New Roman"/>
              </a:rPr>
              <a:t> </a:t>
            </a:r>
            <a:r>
              <a:rPr sz="2000" b="1" dirty="0">
                <a:solidFill>
                  <a:srgbClr val="387B2C"/>
                </a:solidFill>
                <a:latin typeface="Arial"/>
                <a:cs typeface="Arial"/>
              </a:rPr>
              <a:t>n</a:t>
            </a:r>
            <a:r>
              <a:rPr sz="2000" b="1" spc="-15" dirty="0">
                <a:solidFill>
                  <a:srgbClr val="387B2C"/>
                </a:solidFill>
                <a:latin typeface="Arial"/>
                <a:cs typeface="Arial"/>
              </a:rPr>
              <a:t>o</a:t>
            </a:r>
            <a:r>
              <a:rPr sz="2000" b="1" spc="45" dirty="0">
                <a:solidFill>
                  <a:srgbClr val="387B2C"/>
                </a:solidFill>
                <a:latin typeface="Arial"/>
                <a:cs typeface="Arial"/>
              </a:rPr>
              <a:t>w</a:t>
            </a:r>
            <a:r>
              <a:rPr sz="2000" b="1" dirty="0">
                <a:solidFill>
                  <a:srgbClr val="387B2C"/>
                </a:solidFill>
                <a:latin typeface="Arial"/>
                <a:cs typeface="Arial"/>
              </a:rPr>
              <a:t>:</a:t>
            </a:r>
            <a:endParaRPr sz="2000">
              <a:solidFill>
                <a:prstClr val="black"/>
              </a:solidFill>
              <a:latin typeface="Arial"/>
              <a:cs typeface="Arial"/>
            </a:endParaRPr>
          </a:p>
          <a:p>
            <a:pPr marL="413384" indent="-172085">
              <a:spcBef>
                <a:spcPts val="705"/>
              </a:spcBef>
              <a:buClr>
                <a:srgbClr val="387B2C"/>
              </a:buClr>
              <a:buSzPct val="108333"/>
              <a:buFont typeface="Arial"/>
              <a:buChar char="•"/>
              <a:tabLst>
                <a:tab pos="414020" algn="l"/>
              </a:tabLst>
            </a:pPr>
            <a:r>
              <a:rPr dirty="0">
                <a:solidFill>
                  <a:srgbClr val="323232"/>
                </a:solidFill>
                <a:latin typeface="Arial"/>
                <a:cs typeface="Arial"/>
              </a:rPr>
              <a:t>spr</a:t>
            </a:r>
            <a:r>
              <a:rPr spc="-10" dirty="0">
                <a:solidFill>
                  <a:srgbClr val="323232"/>
                </a:solidFill>
                <a:latin typeface="Arial"/>
                <a:cs typeface="Arial"/>
              </a:rPr>
              <a:t>i</a:t>
            </a:r>
            <a:r>
              <a:rPr spc="-5" dirty="0">
                <a:solidFill>
                  <a:srgbClr val="323232"/>
                </a:solidFill>
                <a:latin typeface="Arial"/>
                <a:cs typeface="Arial"/>
              </a:rPr>
              <a:t>n</a:t>
            </a:r>
            <a:r>
              <a:rPr spc="-10" dirty="0">
                <a:solidFill>
                  <a:srgbClr val="323232"/>
                </a:solidFill>
                <a:latin typeface="Arial"/>
                <a:cs typeface="Arial"/>
              </a:rPr>
              <a:t>g</a:t>
            </a:r>
            <a:r>
              <a:rPr dirty="0">
                <a:solidFill>
                  <a:srgbClr val="323232"/>
                </a:solidFill>
                <a:latin typeface="Arial"/>
                <a:cs typeface="Arial"/>
              </a:rPr>
              <a:t>so</a:t>
            </a:r>
            <a:r>
              <a:rPr spc="-10" dirty="0">
                <a:solidFill>
                  <a:srgbClr val="323232"/>
                </a:solidFill>
                <a:latin typeface="Arial"/>
                <a:cs typeface="Arial"/>
              </a:rPr>
              <a:t>u</a:t>
            </a:r>
            <a:r>
              <a:rPr dirty="0">
                <a:solidFill>
                  <a:srgbClr val="323232"/>
                </a:solidFill>
                <a:latin typeface="Arial"/>
                <a:cs typeface="Arial"/>
              </a:rPr>
              <a:t>rce.</a:t>
            </a:r>
            <a:r>
              <a:rPr spc="-10" dirty="0">
                <a:solidFill>
                  <a:srgbClr val="323232"/>
                </a:solidFill>
                <a:latin typeface="Arial"/>
                <a:cs typeface="Arial"/>
              </a:rPr>
              <a:t>o</a:t>
            </a:r>
            <a:r>
              <a:rPr dirty="0">
                <a:solidFill>
                  <a:srgbClr val="323232"/>
                </a:solidFill>
                <a:latin typeface="Arial"/>
                <a:cs typeface="Arial"/>
              </a:rPr>
              <a:t>rg/s</a:t>
            </a:r>
            <a:r>
              <a:rPr spc="-10" dirty="0">
                <a:solidFill>
                  <a:srgbClr val="323232"/>
                </a:solidFill>
                <a:latin typeface="Arial"/>
                <a:cs typeface="Arial"/>
              </a:rPr>
              <a:t>p</a:t>
            </a:r>
            <a:r>
              <a:rPr dirty="0">
                <a:solidFill>
                  <a:srgbClr val="323232"/>
                </a:solidFill>
                <a:latin typeface="Arial"/>
                <a:cs typeface="Arial"/>
              </a:rPr>
              <a:t>ri</a:t>
            </a:r>
            <a:r>
              <a:rPr spc="-10" dirty="0">
                <a:solidFill>
                  <a:srgbClr val="323232"/>
                </a:solidFill>
                <a:latin typeface="Arial"/>
                <a:cs typeface="Arial"/>
              </a:rPr>
              <a:t>ng</a:t>
            </a:r>
            <a:r>
              <a:rPr dirty="0">
                <a:solidFill>
                  <a:srgbClr val="323232"/>
                </a:solidFill>
                <a:latin typeface="Arial"/>
                <a:cs typeface="Arial"/>
              </a:rPr>
              <a:t>-to</a:t>
            </a:r>
            <a:r>
              <a:rPr spc="-10" dirty="0">
                <a:solidFill>
                  <a:srgbClr val="323232"/>
                </a:solidFill>
                <a:latin typeface="Arial"/>
                <a:cs typeface="Arial"/>
              </a:rPr>
              <a:t>o</a:t>
            </a:r>
            <a:r>
              <a:rPr spc="-5" dirty="0">
                <a:solidFill>
                  <a:srgbClr val="323232"/>
                </a:solidFill>
                <a:latin typeface="Arial"/>
                <a:cs typeface="Arial"/>
              </a:rPr>
              <a:t>l</a:t>
            </a:r>
            <a:r>
              <a:rPr dirty="0">
                <a:solidFill>
                  <a:srgbClr val="323232"/>
                </a:solidFill>
                <a:latin typeface="Arial"/>
                <a:cs typeface="Arial"/>
              </a:rPr>
              <a:t>-su</a:t>
            </a:r>
            <a:r>
              <a:rPr spc="-10" dirty="0">
                <a:solidFill>
                  <a:srgbClr val="323232"/>
                </a:solidFill>
                <a:latin typeface="Arial"/>
                <a:cs typeface="Arial"/>
              </a:rPr>
              <a:t>ite</a:t>
            </a:r>
            <a:r>
              <a:rPr dirty="0">
                <a:solidFill>
                  <a:srgbClr val="323232"/>
                </a:solidFill>
                <a:latin typeface="Arial"/>
                <a:cs typeface="Arial"/>
              </a:rPr>
              <a:t>-</a:t>
            </a:r>
            <a:r>
              <a:rPr spc="5" dirty="0">
                <a:solidFill>
                  <a:srgbClr val="323232"/>
                </a:solidFill>
                <a:latin typeface="Arial"/>
                <a:cs typeface="Arial"/>
              </a:rPr>
              <a:t>do</a:t>
            </a:r>
            <a:r>
              <a:rPr spc="-20" dirty="0">
                <a:solidFill>
                  <a:srgbClr val="323232"/>
                </a:solidFill>
                <a:latin typeface="Arial"/>
                <a:cs typeface="Arial"/>
              </a:rPr>
              <a:t>w</a:t>
            </a:r>
            <a:r>
              <a:rPr spc="5" dirty="0">
                <a:solidFill>
                  <a:srgbClr val="323232"/>
                </a:solidFill>
                <a:latin typeface="Arial"/>
                <a:cs typeface="Arial"/>
              </a:rPr>
              <a:t>n</a:t>
            </a:r>
            <a:r>
              <a:rPr spc="-5" dirty="0">
                <a:solidFill>
                  <a:srgbClr val="323232"/>
                </a:solidFill>
                <a:latin typeface="Arial"/>
                <a:cs typeface="Arial"/>
              </a:rPr>
              <a:t>l</a:t>
            </a:r>
            <a:r>
              <a:rPr spc="-10" dirty="0">
                <a:solidFill>
                  <a:srgbClr val="323232"/>
                </a:solidFill>
                <a:latin typeface="Arial"/>
                <a:cs typeface="Arial"/>
              </a:rPr>
              <a:t>o</a:t>
            </a:r>
            <a:r>
              <a:rPr spc="5" dirty="0">
                <a:solidFill>
                  <a:srgbClr val="323232"/>
                </a:solidFill>
                <a:latin typeface="Arial"/>
                <a:cs typeface="Arial"/>
              </a:rPr>
              <a:t>a</a:t>
            </a:r>
            <a:r>
              <a:rPr dirty="0">
                <a:solidFill>
                  <a:srgbClr val="323232"/>
                </a:solidFill>
                <a:latin typeface="Arial"/>
                <a:cs typeface="Arial"/>
              </a:rPr>
              <a:t>d</a:t>
            </a:r>
            <a:r>
              <a:rPr spc="80" dirty="0">
                <a:solidFill>
                  <a:srgbClr val="323232"/>
                </a:solidFill>
                <a:latin typeface="Times New Roman"/>
                <a:cs typeface="Times New Roman"/>
              </a:rPr>
              <a:t> </a:t>
            </a:r>
            <a:r>
              <a:rPr dirty="0">
                <a:solidFill>
                  <a:srgbClr val="323232"/>
                </a:solidFill>
                <a:latin typeface="Arial"/>
                <a:cs typeface="Arial"/>
              </a:rPr>
              <a:t>(ec</a:t>
            </a:r>
            <a:r>
              <a:rPr spc="-10" dirty="0">
                <a:solidFill>
                  <a:srgbClr val="323232"/>
                </a:solidFill>
                <a:latin typeface="Arial"/>
                <a:cs typeface="Arial"/>
              </a:rPr>
              <a:t>l</a:t>
            </a:r>
            <a:r>
              <a:rPr spc="-5" dirty="0">
                <a:solidFill>
                  <a:srgbClr val="323232"/>
                </a:solidFill>
                <a:latin typeface="Arial"/>
                <a:cs typeface="Arial"/>
              </a:rPr>
              <a:t>i</a:t>
            </a:r>
            <a:r>
              <a:rPr spc="-10" dirty="0">
                <a:solidFill>
                  <a:srgbClr val="323232"/>
                </a:solidFill>
                <a:latin typeface="Arial"/>
                <a:cs typeface="Arial"/>
              </a:rPr>
              <a:t>p</a:t>
            </a:r>
            <a:r>
              <a:rPr dirty="0">
                <a:solidFill>
                  <a:srgbClr val="323232"/>
                </a:solidFill>
                <a:latin typeface="Arial"/>
                <a:cs typeface="Arial"/>
              </a:rPr>
              <a:t>se</a:t>
            </a:r>
            <a:r>
              <a:rPr spc="70" dirty="0">
                <a:solidFill>
                  <a:srgbClr val="323232"/>
                </a:solidFill>
                <a:latin typeface="Times New Roman"/>
                <a:cs typeface="Times New Roman"/>
              </a:rPr>
              <a:t> </a:t>
            </a:r>
            <a:r>
              <a:rPr spc="-5" dirty="0">
                <a:solidFill>
                  <a:srgbClr val="323232"/>
                </a:solidFill>
                <a:latin typeface="Arial"/>
                <a:cs typeface="Arial"/>
              </a:rPr>
              <a:t>p</a:t>
            </a:r>
            <a:r>
              <a:rPr spc="-10" dirty="0">
                <a:solidFill>
                  <a:srgbClr val="323232"/>
                </a:solidFill>
                <a:latin typeface="Arial"/>
                <a:cs typeface="Arial"/>
              </a:rPr>
              <a:t>l</a:t>
            </a:r>
            <a:r>
              <a:rPr spc="-5" dirty="0">
                <a:solidFill>
                  <a:srgbClr val="323232"/>
                </a:solidFill>
                <a:latin typeface="Arial"/>
                <a:cs typeface="Arial"/>
              </a:rPr>
              <a:t>u</a:t>
            </a:r>
            <a:r>
              <a:rPr spc="-10" dirty="0">
                <a:solidFill>
                  <a:srgbClr val="323232"/>
                </a:solidFill>
                <a:latin typeface="Arial"/>
                <a:cs typeface="Arial"/>
              </a:rPr>
              <a:t>g</a:t>
            </a:r>
            <a:r>
              <a:rPr spc="-5" dirty="0">
                <a:solidFill>
                  <a:srgbClr val="323232"/>
                </a:solidFill>
                <a:latin typeface="Arial"/>
                <a:cs typeface="Arial"/>
              </a:rPr>
              <a:t>i</a:t>
            </a:r>
            <a:r>
              <a:rPr spc="-10" dirty="0">
                <a:solidFill>
                  <a:srgbClr val="323232"/>
                </a:solidFill>
                <a:latin typeface="Arial"/>
                <a:cs typeface="Arial"/>
              </a:rPr>
              <a:t>n</a:t>
            </a:r>
            <a:r>
              <a:rPr dirty="0">
                <a:solidFill>
                  <a:srgbClr val="323232"/>
                </a:solidFill>
                <a:latin typeface="Arial"/>
                <a:cs typeface="Arial"/>
              </a:rPr>
              <a:t>)</a:t>
            </a:r>
            <a:endParaRPr>
              <a:solidFill>
                <a:prstClr val="black"/>
              </a:solidFill>
              <a:latin typeface="Arial"/>
              <a:cs typeface="Arial"/>
            </a:endParaRPr>
          </a:p>
          <a:p>
            <a:pPr marL="413384" indent="-172085">
              <a:spcBef>
                <a:spcPts val="840"/>
              </a:spcBef>
              <a:buClr>
                <a:srgbClr val="387B2C"/>
              </a:buClr>
              <a:buSzPct val="108333"/>
              <a:buFont typeface="Arial"/>
              <a:buChar char="•"/>
              <a:tabLst>
                <a:tab pos="414020" algn="l"/>
              </a:tabLst>
            </a:pPr>
            <a:r>
              <a:rPr dirty="0">
                <a:solidFill>
                  <a:srgbClr val="323232"/>
                </a:solidFill>
                <a:latin typeface="Arial"/>
                <a:cs typeface="Arial"/>
              </a:rPr>
              <a:t>spr</a:t>
            </a:r>
            <a:r>
              <a:rPr spc="-10" dirty="0">
                <a:solidFill>
                  <a:srgbClr val="323232"/>
                </a:solidFill>
                <a:latin typeface="Arial"/>
                <a:cs typeface="Arial"/>
              </a:rPr>
              <a:t>i</a:t>
            </a:r>
            <a:r>
              <a:rPr spc="-5" dirty="0">
                <a:solidFill>
                  <a:srgbClr val="323232"/>
                </a:solidFill>
                <a:latin typeface="Arial"/>
                <a:cs typeface="Arial"/>
              </a:rPr>
              <a:t>n</a:t>
            </a:r>
            <a:r>
              <a:rPr spc="-10" dirty="0">
                <a:solidFill>
                  <a:srgbClr val="323232"/>
                </a:solidFill>
                <a:latin typeface="Arial"/>
                <a:cs typeface="Arial"/>
              </a:rPr>
              <a:t>g</a:t>
            </a:r>
            <a:r>
              <a:rPr dirty="0">
                <a:solidFill>
                  <a:srgbClr val="323232"/>
                </a:solidFill>
                <a:latin typeface="Arial"/>
                <a:cs typeface="Arial"/>
              </a:rPr>
              <a:t>so</a:t>
            </a:r>
            <a:r>
              <a:rPr spc="-10" dirty="0">
                <a:solidFill>
                  <a:srgbClr val="323232"/>
                </a:solidFill>
                <a:latin typeface="Arial"/>
                <a:cs typeface="Arial"/>
              </a:rPr>
              <a:t>u</a:t>
            </a:r>
            <a:r>
              <a:rPr dirty="0">
                <a:solidFill>
                  <a:srgbClr val="323232"/>
                </a:solidFill>
                <a:latin typeface="Arial"/>
                <a:cs typeface="Arial"/>
              </a:rPr>
              <a:t>rce.</a:t>
            </a:r>
            <a:r>
              <a:rPr spc="-10" dirty="0">
                <a:solidFill>
                  <a:srgbClr val="323232"/>
                </a:solidFill>
                <a:latin typeface="Arial"/>
                <a:cs typeface="Arial"/>
              </a:rPr>
              <a:t>o</a:t>
            </a:r>
            <a:r>
              <a:rPr dirty="0">
                <a:solidFill>
                  <a:srgbClr val="323232"/>
                </a:solidFill>
                <a:latin typeface="Arial"/>
                <a:cs typeface="Arial"/>
              </a:rPr>
              <a:t>rg/</a:t>
            </a:r>
            <a:r>
              <a:rPr spc="-10" dirty="0">
                <a:solidFill>
                  <a:srgbClr val="323232"/>
                </a:solidFill>
                <a:latin typeface="Arial"/>
                <a:cs typeface="Arial"/>
              </a:rPr>
              <a:t>d</a:t>
            </a:r>
            <a:r>
              <a:rPr spc="5" dirty="0">
                <a:solidFill>
                  <a:srgbClr val="323232"/>
                </a:solidFill>
                <a:latin typeface="Arial"/>
                <a:cs typeface="Arial"/>
              </a:rPr>
              <a:t>o</a:t>
            </a:r>
            <a:r>
              <a:rPr spc="-30" dirty="0">
                <a:solidFill>
                  <a:srgbClr val="323232"/>
                </a:solidFill>
                <a:latin typeface="Arial"/>
                <a:cs typeface="Arial"/>
              </a:rPr>
              <a:t>w</a:t>
            </a:r>
            <a:r>
              <a:rPr spc="-5" dirty="0">
                <a:solidFill>
                  <a:srgbClr val="323232"/>
                </a:solidFill>
                <a:latin typeface="Arial"/>
                <a:cs typeface="Arial"/>
              </a:rPr>
              <a:t>n</a:t>
            </a:r>
            <a:r>
              <a:rPr spc="-10" dirty="0">
                <a:solidFill>
                  <a:srgbClr val="323232"/>
                </a:solidFill>
                <a:latin typeface="Arial"/>
                <a:cs typeface="Arial"/>
              </a:rPr>
              <a:t>l</a:t>
            </a:r>
            <a:r>
              <a:rPr spc="5" dirty="0">
                <a:solidFill>
                  <a:srgbClr val="323232"/>
                </a:solidFill>
                <a:latin typeface="Arial"/>
                <a:cs typeface="Arial"/>
              </a:rPr>
              <a:t>o</a:t>
            </a:r>
            <a:r>
              <a:rPr spc="-5" dirty="0">
                <a:solidFill>
                  <a:srgbClr val="323232"/>
                </a:solidFill>
                <a:latin typeface="Arial"/>
                <a:cs typeface="Arial"/>
              </a:rPr>
              <a:t>a</a:t>
            </a:r>
            <a:r>
              <a:rPr spc="-10" dirty="0">
                <a:solidFill>
                  <a:srgbClr val="323232"/>
                </a:solidFill>
                <a:latin typeface="Arial"/>
                <a:cs typeface="Arial"/>
              </a:rPr>
              <a:t>d</a:t>
            </a:r>
            <a:r>
              <a:rPr dirty="0">
                <a:solidFill>
                  <a:srgbClr val="323232"/>
                </a:solidFill>
                <a:latin typeface="Arial"/>
                <a:cs typeface="Arial"/>
              </a:rPr>
              <a:t>/commu</a:t>
            </a:r>
            <a:r>
              <a:rPr spc="-5" dirty="0">
                <a:solidFill>
                  <a:srgbClr val="323232"/>
                </a:solidFill>
                <a:latin typeface="Arial"/>
                <a:cs typeface="Arial"/>
              </a:rPr>
              <a:t>n</a:t>
            </a:r>
            <a:r>
              <a:rPr spc="-10" dirty="0">
                <a:solidFill>
                  <a:srgbClr val="323232"/>
                </a:solidFill>
                <a:latin typeface="Arial"/>
                <a:cs typeface="Arial"/>
              </a:rPr>
              <a:t>i</a:t>
            </a:r>
            <a:r>
              <a:rPr dirty="0">
                <a:solidFill>
                  <a:srgbClr val="323232"/>
                </a:solidFill>
                <a:latin typeface="Arial"/>
                <a:cs typeface="Arial"/>
              </a:rPr>
              <a:t>ty</a:t>
            </a:r>
            <a:r>
              <a:rPr spc="75" dirty="0">
                <a:solidFill>
                  <a:srgbClr val="323232"/>
                </a:solidFill>
                <a:latin typeface="Times New Roman"/>
                <a:cs typeface="Times New Roman"/>
              </a:rPr>
              <a:t> </a:t>
            </a:r>
            <a:r>
              <a:rPr dirty="0">
                <a:solidFill>
                  <a:srgbClr val="323232"/>
                </a:solidFill>
                <a:latin typeface="Arial"/>
                <a:cs typeface="Arial"/>
              </a:rPr>
              <a:t>(zi</a:t>
            </a:r>
            <a:r>
              <a:rPr spc="-10" dirty="0">
                <a:solidFill>
                  <a:srgbClr val="323232"/>
                </a:solidFill>
                <a:latin typeface="Arial"/>
                <a:cs typeface="Arial"/>
              </a:rPr>
              <a:t>p</a:t>
            </a:r>
            <a:r>
              <a:rPr dirty="0">
                <a:solidFill>
                  <a:srgbClr val="323232"/>
                </a:solidFill>
                <a:latin typeface="Arial"/>
                <a:cs typeface="Arial"/>
              </a:rPr>
              <a:t>)</a:t>
            </a:r>
            <a:endParaRPr>
              <a:solidFill>
                <a:prstClr val="black"/>
              </a:solidFill>
              <a:latin typeface="Arial"/>
              <a:cs typeface="Arial"/>
            </a:endParaRPr>
          </a:p>
          <a:p>
            <a:pPr marL="413384" indent="-172085">
              <a:spcBef>
                <a:spcPts val="840"/>
              </a:spcBef>
              <a:buClr>
                <a:srgbClr val="387B2C"/>
              </a:buClr>
              <a:buSzPct val="108333"/>
              <a:buFont typeface="Arial"/>
              <a:buChar char="•"/>
              <a:tabLst>
                <a:tab pos="414020" algn="l"/>
              </a:tabLst>
            </a:pPr>
            <a:r>
              <a:rPr dirty="0">
                <a:solidFill>
                  <a:srgbClr val="323232"/>
                </a:solidFill>
                <a:latin typeface="Arial"/>
                <a:cs typeface="Arial"/>
              </a:rPr>
              <a:t>spr</a:t>
            </a:r>
            <a:r>
              <a:rPr spc="-10" dirty="0">
                <a:solidFill>
                  <a:srgbClr val="323232"/>
                </a:solidFill>
                <a:latin typeface="Arial"/>
                <a:cs typeface="Arial"/>
              </a:rPr>
              <a:t>i</a:t>
            </a:r>
            <a:r>
              <a:rPr spc="-5" dirty="0">
                <a:solidFill>
                  <a:srgbClr val="323232"/>
                </a:solidFill>
                <a:latin typeface="Arial"/>
                <a:cs typeface="Arial"/>
              </a:rPr>
              <a:t>n</a:t>
            </a:r>
            <a:r>
              <a:rPr spc="-10" dirty="0">
                <a:solidFill>
                  <a:srgbClr val="323232"/>
                </a:solidFill>
                <a:latin typeface="Arial"/>
                <a:cs typeface="Arial"/>
              </a:rPr>
              <a:t>g</a:t>
            </a:r>
            <a:r>
              <a:rPr dirty="0">
                <a:solidFill>
                  <a:srgbClr val="323232"/>
                </a:solidFill>
                <a:latin typeface="Arial"/>
                <a:cs typeface="Arial"/>
              </a:rPr>
              <a:t>so</a:t>
            </a:r>
            <a:r>
              <a:rPr spc="-10" dirty="0">
                <a:solidFill>
                  <a:srgbClr val="323232"/>
                </a:solidFill>
                <a:latin typeface="Arial"/>
                <a:cs typeface="Arial"/>
              </a:rPr>
              <a:t>u</a:t>
            </a:r>
            <a:r>
              <a:rPr dirty="0">
                <a:solidFill>
                  <a:srgbClr val="323232"/>
                </a:solidFill>
                <a:latin typeface="Arial"/>
                <a:cs typeface="Arial"/>
              </a:rPr>
              <a:t>rce.</a:t>
            </a:r>
            <a:r>
              <a:rPr spc="-10" dirty="0">
                <a:solidFill>
                  <a:srgbClr val="323232"/>
                </a:solidFill>
                <a:latin typeface="Arial"/>
                <a:cs typeface="Arial"/>
              </a:rPr>
              <a:t>org/</a:t>
            </a:r>
            <a:r>
              <a:rPr dirty="0">
                <a:solidFill>
                  <a:srgbClr val="323232"/>
                </a:solidFill>
                <a:latin typeface="Arial"/>
                <a:cs typeface="Arial"/>
              </a:rPr>
              <a:t>spr</a:t>
            </a:r>
            <a:r>
              <a:rPr spc="-10" dirty="0">
                <a:solidFill>
                  <a:srgbClr val="323232"/>
                </a:solidFill>
                <a:latin typeface="Arial"/>
                <a:cs typeface="Arial"/>
              </a:rPr>
              <a:t>i</a:t>
            </a:r>
            <a:r>
              <a:rPr spc="-5" dirty="0">
                <a:solidFill>
                  <a:srgbClr val="323232"/>
                </a:solidFill>
                <a:latin typeface="Arial"/>
                <a:cs typeface="Arial"/>
              </a:rPr>
              <a:t>n</a:t>
            </a:r>
            <a:r>
              <a:rPr spc="-15" dirty="0">
                <a:solidFill>
                  <a:srgbClr val="323232"/>
                </a:solidFill>
                <a:latin typeface="Arial"/>
                <a:cs typeface="Arial"/>
              </a:rPr>
              <a:t>g</a:t>
            </a:r>
            <a:r>
              <a:rPr dirty="0">
                <a:solidFill>
                  <a:srgbClr val="323232"/>
                </a:solidFill>
                <a:latin typeface="Arial"/>
                <a:cs typeface="Arial"/>
              </a:rPr>
              <a:t>-frame</a:t>
            </a:r>
            <a:r>
              <a:rPr spc="-20" dirty="0">
                <a:solidFill>
                  <a:srgbClr val="323232"/>
                </a:solidFill>
                <a:latin typeface="Arial"/>
                <a:cs typeface="Arial"/>
              </a:rPr>
              <a:t>w</a:t>
            </a:r>
            <a:r>
              <a:rPr spc="-5" dirty="0">
                <a:solidFill>
                  <a:srgbClr val="323232"/>
                </a:solidFill>
                <a:latin typeface="Arial"/>
                <a:cs typeface="Arial"/>
              </a:rPr>
              <a:t>ork</a:t>
            </a:r>
            <a:r>
              <a:rPr spc="-10" dirty="0">
                <a:solidFill>
                  <a:srgbClr val="323232"/>
                </a:solidFill>
                <a:latin typeface="Arial"/>
                <a:cs typeface="Arial"/>
              </a:rPr>
              <a:t>#</a:t>
            </a:r>
            <a:r>
              <a:rPr dirty="0">
                <a:solidFill>
                  <a:srgbClr val="323232"/>
                </a:solidFill>
                <a:latin typeface="Arial"/>
                <a:cs typeface="Arial"/>
              </a:rPr>
              <a:t>ma</a:t>
            </a:r>
            <a:r>
              <a:rPr spc="5" dirty="0">
                <a:solidFill>
                  <a:srgbClr val="323232"/>
                </a:solidFill>
                <a:latin typeface="Arial"/>
                <a:cs typeface="Arial"/>
              </a:rPr>
              <a:t>v</a:t>
            </a:r>
            <a:r>
              <a:rPr spc="-5" dirty="0">
                <a:solidFill>
                  <a:srgbClr val="323232"/>
                </a:solidFill>
                <a:latin typeface="Arial"/>
                <a:cs typeface="Arial"/>
              </a:rPr>
              <a:t>e</a:t>
            </a:r>
            <a:r>
              <a:rPr dirty="0">
                <a:solidFill>
                  <a:srgbClr val="323232"/>
                </a:solidFill>
                <a:latin typeface="Arial"/>
                <a:cs typeface="Arial"/>
              </a:rPr>
              <a:t>n</a:t>
            </a:r>
            <a:r>
              <a:rPr spc="100" dirty="0">
                <a:solidFill>
                  <a:srgbClr val="323232"/>
                </a:solidFill>
                <a:latin typeface="Times New Roman"/>
                <a:cs typeface="Times New Roman"/>
              </a:rPr>
              <a:t> </a:t>
            </a:r>
            <a:r>
              <a:rPr dirty="0">
                <a:solidFill>
                  <a:srgbClr val="323232"/>
                </a:solidFill>
                <a:latin typeface="Arial"/>
                <a:cs typeface="Arial"/>
              </a:rPr>
              <a:t>(mav</a:t>
            </a:r>
            <a:r>
              <a:rPr spc="-10" dirty="0">
                <a:solidFill>
                  <a:srgbClr val="323232"/>
                </a:solidFill>
                <a:latin typeface="Arial"/>
                <a:cs typeface="Arial"/>
              </a:rPr>
              <a:t>e</a:t>
            </a:r>
            <a:r>
              <a:rPr spc="-5" dirty="0">
                <a:solidFill>
                  <a:srgbClr val="323232"/>
                </a:solidFill>
                <a:latin typeface="Arial"/>
                <a:cs typeface="Arial"/>
              </a:rPr>
              <a:t>n)</a:t>
            </a:r>
            <a:endParaRPr>
              <a:solidFill>
                <a:prstClr val="black"/>
              </a:solidFill>
              <a:latin typeface="Arial"/>
              <a:cs typeface="Arial"/>
            </a:endParaRPr>
          </a:p>
          <a:p>
            <a:endParaRPr sz="2000">
              <a:solidFill>
                <a:prstClr val="black"/>
              </a:solidFill>
              <a:latin typeface="Times New Roman"/>
              <a:cs typeface="Times New Roman"/>
            </a:endParaRPr>
          </a:p>
          <a:p>
            <a:pPr>
              <a:spcBef>
                <a:spcPts val="49"/>
              </a:spcBef>
            </a:pPr>
            <a:endParaRPr sz="1550">
              <a:solidFill>
                <a:prstClr val="black"/>
              </a:solidFill>
              <a:latin typeface="Times New Roman"/>
              <a:cs typeface="Times New Roman"/>
            </a:endParaRPr>
          </a:p>
          <a:p>
            <a:pPr marL="12700">
              <a:tabLst>
                <a:tab pos="2560955" algn="l"/>
              </a:tabLst>
            </a:pPr>
            <a:r>
              <a:rPr sz="2000" b="1" dirty="0">
                <a:solidFill>
                  <a:srgbClr val="387B2C"/>
                </a:solidFill>
                <a:latin typeface="Arial"/>
                <a:cs typeface="Arial"/>
              </a:rPr>
              <a:t>Monthly</a:t>
            </a:r>
            <a:r>
              <a:rPr sz="2000" b="1" spc="20" dirty="0">
                <a:solidFill>
                  <a:srgbClr val="387B2C"/>
                </a:solidFill>
                <a:latin typeface="Times New Roman"/>
                <a:cs typeface="Times New Roman"/>
              </a:rPr>
              <a:t> </a:t>
            </a:r>
            <a:r>
              <a:rPr sz="2000" b="1" spc="-5" dirty="0">
                <a:solidFill>
                  <a:srgbClr val="387B2C"/>
                </a:solidFill>
                <a:latin typeface="Arial"/>
                <a:cs typeface="Arial"/>
              </a:rPr>
              <a:t>N</a:t>
            </a:r>
            <a:r>
              <a:rPr sz="2000" b="1" spc="-15" dirty="0">
                <a:solidFill>
                  <a:srgbClr val="387B2C"/>
                </a:solidFill>
                <a:latin typeface="Arial"/>
                <a:cs typeface="Arial"/>
              </a:rPr>
              <a:t>e</a:t>
            </a:r>
            <a:r>
              <a:rPr sz="2000" b="1" spc="45" dirty="0">
                <a:solidFill>
                  <a:srgbClr val="387B2C"/>
                </a:solidFill>
                <a:latin typeface="Arial"/>
                <a:cs typeface="Arial"/>
              </a:rPr>
              <a:t>w</a:t>
            </a:r>
            <a:r>
              <a:rPr sz="2000" b="1" spc="-5" dirty="0">
                <a:solidFill>
                  <a:srgbClr val="387B2C"/>
                </a:solidFill>
                <a:latin typeface="Arial"/>
                <a:cs typeface="Arial"/>
              </a:rPr>
              <a:t>sl</a:t>
            </a:r>
            <a:r>
              <a:rPr sz="2000" b="1" spc="-15" dirty="0">
                <a:solidFill>
                  <a:srgbClr val="387B2C"/>
                </a:solidFill>
                <a:latin typeface="Arial"/>
                <a:cs typeface="Arial"/>
              </a:rPr>
              <a:t>e</a:t>
            </a:r>
            <a:r>
              <a:rPr sz="2000" b="1" dirty="0">
                <a:solidFill>
                  <a:srgbClr val="387B2C"/>
                </a:solidFill>
                <a:latin typeface="Arial"/>
                <a:cs typeface="Arial"/>
              </a:rPr>
              <a:t>tt</a:t>
            </a:r>
            <a:r>
              <a:rPr sz="2000" b="1" spc="-15" dirty="0">
                <a:solidFill>
                  <a:srgbClr val="387B2C"/>
                </a:solidFill>
                <a:latin typeface="Arial"/>
                <a:cs typeface="Arial"/>
              </a:rPr>
              <a:t>e</a:t>
            </a:r>
            <a:r>
              <a:rPr sz="2000" b="1" spc="-5" dirty="0">
                <a:solidFill>
                  <a:srgbClr val="387B2C"/>
                </a:solidFill>
                <a:latin typeface="Arial"/>
                <a:cs typeface="Arial"/>
              </a:rPr>
              <a:t>r</a:t>
            </a:r>
            <a:r>
              <a:rPr sz="2000" b="1" dirty="0">
                <a:solidFill>
                  <a:srgbClr val="387B2C"/>
                </a:solidFill>
                <a:latin typeface="Arial"/>
                <a:cs typeface="Arial"/>
              </a:rPr>
              <a:t>:</a:t>
            </a:r>
            <a:r>
              <a:rPr sz="2000" b="1" dirty="0">
                <a:solidFill>
                  <a:srgbClr val="387B2C"/>
                </a:solidFill>
                <a:latin typeface="Times New Roman"/>
                <a:cs typeface="Times New Roman"/>
              </a:rPr>
              <a:t>	</a:t>
            </a:r>
            <a:r>
              <a:rPr sz="2000" b="1" spc="-5" dirty="0">
                <a:solidFill>
                  <a:srgbClr val="323232"/>
                </a:solidFill>
                <a:latin typeface="Arial"/>
                <a:cs typeface="Arial"/>
              </a:rPr>
              <a:t>springsource.org/</a:t>
            </a:r>
            <a:r>
              <a:rPr sz="2000" b="1" dirty="0">
                <a:solidFill>
                  <a:srgbClr val="323232"/>
                </a:solidFill>
                <a:latin typeface="Arial"/>
                <a:cs typeface="Arial"/>
              </a:rPr>
              <a:t>n</a:t>
            </a:r>
            <a:r>
              <a:rPr sz="2000" b="1" spc="-25" dirty="0">
                <a:solidFill>
                  <a:srgbClr val="323232"/>
                </a:solidFill>
                <a:latin typeface="Arial"/>
                <a:cs typeface="Arial"/>
              </a:rPr>
              <a:t>e</a:t>
            </a:r>
            <a:r>
              <a:rPr sz="2000" b="1" spc="30" dirty="0">
                <a:solidFill>
                  <a:srgbClr val="323232"/>
                </a:solidFill>
                <a:latin typeface="Arial"/>
                <a:cs typeface="Arial"/>
              </a:rPr>
              <a:t>w</a:t>
            </a:r>
            <a:r>
              <a:rPr sz="2000" b="1" spc="-10" dirty="0">
                <a:solidFill>
                  <a:srgbClr val="323232"/>
                </a:solidFill>
                <a:latin typeface="Arial"/>
                <a:cs typeface="Arial"/>
              </a:rPr>
              <a:t>s-</a:t>
            </a:r>
            <a:r>
              <a:rPr sz="2000" b="1" spc="-5" dirty="0">
                <a:solidFill>
                  <a:srgbClr val="323232"/>
                </a:solidFill>
                <a:latin typeface="Arial"/>
                <a:cs typeface="Arial"/>
              </a:rPr>
              <a:t>e</a:t>
            </a:r>
            <a:r>
              <a:rPr sz="2000" b="1" spc="-25" dirty="0">
                <a:solidFill>
                  <a:srgbClr val="323232"/>
                </a:solidFill>
                <a:latin typeface="Arial"/>
                <a:cs typeface="Arial"/>
              </a:rPr>
              <a:t>v</a:t>
            </a:r>
            <a:r>
              <a:rPr sz="2000" b="1" spc="-5" dirty="0">
                <a:solidFill>
                  <a:srgbClr val="323232"/>
                </a:solidFill>
                <a:latin typeface="Arial"/>
                <a:cs typeface="Arial"/>
              </a:rPr>
              <a:t>ents</a:t>
            </a:r>
            <a:endParaRPr sz="2000">
              <a:solidFill>
                <a:prstClr val="black"/>
              </a:solidFill>
              <a:latin typeface="Arial"/>
              <a:cs typeface="Arial"/>
            </a:endParaRPr>
          </a:p>
          <a:p>
            <a:pPr marL="12700">
              <a:spcBef>
                <a:spcPts val="1010"/>
              </a:spcBef>
            </a:pPr>
            <a:r>
              <a:rPr sz="2000" b="1" spc="-15" dirty="0">
                <a:solidFill>
                  <a:srgbClr val="387B2C"/>
                </a:solidFill>
                <a:latin typeface="Arial"/>
                <a:cs typeface="Arial"/>
              </a:rPr>
              <a:t>T</a:t>
            </a:r>
            <a:r>
              <a:rPr sz="2000" b="1" spc="30" dirty="0">
                <a:solidFill>
                  <a:srgbClr val="387B2C"/>
                </a:solidFill>
                <a:latin typeface="Arial"/>
                <a:cs typeface="Arial"/>
              </a:rPr>
              <a:t>w</a:t>
            </a:r>
            <a:r>
              <a:rPr sz="2000" b="1" dirty="0">
                <a:solidFill>
                  <a:srgbClr val="387B2C"/>
                </a:solidFill>
                <a:latin typeface="Arial"/>
                <a:cs typeface="Arial"/>
              </a:rPr>
              <a:t>i</a:t>
            </a:r>
            <a:r>
              <a:rPr sz="2000" b="1" spc="-15" dirty="0">
                <a:solidFill>
                  <a:srgbClr val="387B2C"/>
                </a:solidFill>
                <a:latin typeface="Arial"/>
                <a:cs typeface="Arial"/>
              </a:rPr>
              <a:t>t</a:t>
            </a:r>
            <a:r>
              <a:rPr sz="2000" b="1" spc="-10" dirty="0">
                <a:solidFill>
                  <a:srgbClr val="387B2C"/>
                </a:solidFill>
                <a:latin typeface="Arial"/>
                <a:cs typeface="Arial"/>
              </a:rPr>
              <a:t>t</a:t>
            </a:r>
            <a:r>
              <a:rPr sz="2000" b="1" spc="-5" dirty="0">
                <a:solidFill>
                  <a:srgbClr val="387B2C"/>
                </a:solidFill>
                <a:latin typeface="Arial"/>
                <a:cs typeface="Arial"/>
              </a:rPr>
              <a:t>er</a:t>
            </a:r>
            <a:r>
              <a:rPr sz="2000" b="1" dirty="0">
                <a:solidFill>
                  <a:srgbClr val="387B2C"/>
                </a:solidFill>
                <a:latin typeface="Arial"/>
                <a:cs typeface="Arial"/>
              </a:rPr>
              <a:t>:</a:t>
            </a:r>
            <a:r>
              <a:rPr sz="2000" b="1" spc="-5" dirty="0">
                <a:solidFill>
                  <a:srgbClr val="387B2C"/>
                </a:solidFill>
                <a:latin typeface="Times New Roman"/>
                <a:cs typeface="Times New Roman"/>
              </a:rPr>
              <a:t> </a:t>
            </a:r>
            <a:r>
              <a:rPr sz="2000" b="1" spc="-10" dirty="0">
                <a:solidFill>
                  <a:srgbClr val="323232"/>
                </a:solidFill>
                <a:latin typeface="Arial"/>
                <a:cs typeface="Arial"/>
              </a:rPr>
              <a:t>t</a:t>
            </a:r>
            <a:r>
              <a:rPr sz="2000" b="1" spc="30" dirty="0">
                <a:solidFill>
                  <a:srgbClr val="323232"/>
                </a:solidFill>
                <a:latin typeface="Arial"/>
                <a:cs typeface="Arial"/>
              </a:rPr>
              <a:t>w</a:t>
            </a:r>
            <a:r>
              <a:rPr sz="2000" b="1" dirty="0">
                <a:solidFill>
                  <a:srgbClr val="323232"/>
                </a:solidFill>
                <a:latin typeface="Arial"/>
                <a:cs typeface="Arial"/>
              </a:rPr>
              <a:t>i</a:t>
            </a:r>
            <a:r>
              <a:rPr sz="2000" b="1" spc="-15" dirty="0">
                <a:solidFill>
                  <a:srgbClr val="323232"/>
                </a:solidFill>
                <a:latin typeface="Arial"/>
                <a:cs typeface="Arial"/>
              </a:rPr>
              <a:t>t</a:t>
            </a:r>
            <a:r>
              <a:rPr sz="2000" b="1" spc="-10" dirty="0">
                <a:solidFill>
                  <a:srgbClr val="323232"/>
                </a:solidFill>
                <a:latin typeface="Arial"/>
                <a:cs typeface="Arial"/>
              </a:rPr>
              <a:t>t</a:t>
            </a:r>
            <a:r>
              <a:rPr sz="2000" b="1" spc="-5" dirty="0">
                <a:solidFill>
                  <a:srgbClr val="323232"/>
                </a:solidFill>
                <a:latin typeface="Arial"/>
                <a:cs typeface="Arial"/>
              </a:rPr>
              <a:t>er.</a:t>
            </a:r>
            <a:r>
              <a:rPr sz="2000" b="1" spc="-20" dirty="0">
                <a:solidFill>
                  <a:srgbClr val="323232"/>
                </a:solidFill>
                <a:latin typeface="Arial"/>
                <a:cs typeface="Arial"/>
              </a:rPr>
              <a:t>c</a:t>
            </a:r>
            <a:r>
              <a:rPr sz="2000" b="1" dirty="0">
                <a:solidFill>
                  <a:srgbClr val="323232"/>
                </a:solidFill>
                <a:latin typeface="Arial"/>
                <a:cs typeface="Arial"/>
              </a:rPr>
              <a:t>o</a:t>
            </a:r>
            <a:r>
              <a:rPr sz="2000" b="1" spc="-15" dirty="0">
                <a:solidFill>
                  <a:srgbClr val="323232"/>
                </a:solidFill>
                <a:latin typeface="Arial"/>
                <a:cs typeface="Arial"/>
              </a:rPr>
              <a:t>m</a:t>
            </a:r>
            <a:r>
              <a:rPr sz="2000" b="1" dirty="0">
                <a:solidFill>
                  <a:srgbClr val="323232"/>
                </a:solidFill>
                <a:latin typeface="Arial"/>
                <a:cs typeface="Arial"/>
              </a:rPr>
              <a:t>/</a:t>
            </a:r>
            <a:r>
              <a:rPr sz="2000" b="1" spc="-5" dirty="0">
                <a:solidFill>
                  <a:srgbClr val="323232"/>
                </a:solidFill>
                <a:latin typeface="Arial"/>
                <a:cs typeface="Arial"/>
              </a:rPr>
              <a:t>spr</a:t>
            </a:r>
            <a:r>
              <a:rPr sz="2000" b="1" spc="-20" dirty="0">
                <a:solidFill>
                  <a:srgbClr val="323232"/>
                </a:solidFill>
                <a:latin typeface="Arial"/>
                <a:cs typeface="Arial"/>
              </a:rPr>
              <a:t>i</a:t>
            </a:r>
            <a:r>
              <a:rPr sz="2000" b="1" dirty="0">
                <a:solidFill>
                  <a:srgbClr val="323232"/>
                </a:solidFill>
                <a:latin typeface="Arial"/>
                <a:cs typeface="Arial"/>
              </a:rPr>
              <a:t>ngso</a:t>
            </a:r>
            <a:r>
              <a:rPr sz="2000" b="1" spc="-10" dirty="0">
                <a:solidFill>
                  <a:srgbClr val="323232"/>
                </a:solidFill>
                <a:latin typeface="Arial"/>
                <a:cs typeface="Arial"/>
              </a:rPr>
              <a:t>u</a:t>
            </a:r>
            <a:r>
              <a:rPr sz="2000" b="1" spc="-5" dirty="0">
                <a:solidFill>
                  <a:srgbClr val="323232"/>
                </a:solidFill>
                <a:latin typeface="Arial"/>
                <a:cs typeface="Arial"/>
              </a:rPr>
              <a:t>rce</a:t>
            </a:r>
            <a:endParaRPr sz="2000">
              <a:solidFill>
                <a:prstClr val="black"/>
              </a:solidFill>
              <a:latin typeface="Arial"/>
              <a:cs typeface="Arial"/>
            </a:endParaRPr>
          </a:p>
          <a:p>
            <a:pPr marL="12700">
              <a:spcBef>
                <a:spcPts val="994"/>
              </a:spcBef>
            </a:pPr>
            <a:r>
              <a:rPr sz="2000" b="1" dirty="0">
                <a:solidFill>
                  <a:srgbClr val="387B2C"/>
                </a:solidFill>
                <a:latin typeface="Arial"/>
                <a:cs typeface="Arial"/>
              </a:rPr>
              <a:t>YouT</a:t>
            </a:r>
            <a:r>
              <a:rPr sz="2000" b="1" spc="-5" dirty="0">
                <a:solidFill>
                  <a:srgbClr val="387B2C"/>
                </a:solidFill>
                <a:latin typeface="Arial"/>
                <a:cs typeface="Arial"/>
              </a:rPr>
              <a:t>u</a:t>
            </a:r>
            <a:r>
              <a:rPr sz="2000" b="1" dirty="0">
                <a:solidFill>
                  <a:srgbClr val="387B2C"/>
                </a:solidFill>
                <a:latin typeface="Arial"/>
                <a:cs typeface="Arial"/>
              </a:rPr>
              <a:t>be:</a:t>
            </a:r>
            <a:r>
              <a:rPr sz="2000" b="1" spc="40" dirty="0">
                <a:solidFill>
                  <a:srgbClr val="387B2C"/>
                </a:solidFill>
                <a:latin typeface="Times New Roman"/>
                <a:cs typeface="Times New Roman"/>
              </a:rPr>
              <a:t> </a:t>
            </a:r>
            <a:r>
              <a:rPr sz="2000" b="1" spc="-35" dirty="0">
                <a:solidFill>
                  <a:srgbClr val="323232"/>
                </a:solidFill>
                <a:latin typeface="Arial"/>
                <a:cs typeface="Arial"/>
              </a:rPr>
              <a:t>y</a:t>
            </a:r>
            <a:r>
              <a:rPr sz="2000" b="1" dirty="0">
                <a:solidFill>
                  <a:srgbClr val="323232"/>
                </a:solidFill>
                <a:latin typeface="Arial"/>
                <a:cs typeface="Arial"/>
              </a:rPr>
              <a:t>outube.com</a:t>
            </a:r>
            <a:r>
              <a:rPr sz="2000" b="1" spc="-15" dirty="0">
                <a:solidFill>
                  <a:srgbClr val="323232"/>
                </a:solidFill>
                <a:latin typeface="Arial"/>
                <a:cs typeface="Arial"/>
              </a:rPr>
              <a:t>/</a:t>
            </a:r>
            <a:r>
              <a:rPr sz="2000" b="1" dirty="0">
                <a:solidFill>
                  <a:srgbClr val="323232"/>
                </a:solidFill>
                <a:latin typeface="Arial"/>
                <a:cs typeface="Arial"/>
              </a:rPr>
              <a:t>user</a:t>
            </a:r>
            <a:r>
              <a:rPr sz="2000" b="1" spc="-5" dirty="0">
                <a:solidFill>
                  <a:srgbClr val="323232"/>
                </a:solidFill>
                <a:latin typeface="Arial"/>
                <a:cs typeface="Arial"/>
              </a:rPr>
              <a:t>/</a:t>
            </a:r>
            <a:r>
              <a:rPr sz="2000" b="1" dirty="0">
                <a:solidFill>
                  <a:srgbClr val="323232"/>
                </a:solidFill>
                <a:latin typeface="Arial"/>
                <a:cs typeface="Arial"/>
              </a:rPr>
              <a:t>Spr</a:t>
            </a:r>
            <a:r>
              <a:rPr sz="2000" b="1" spc="-10" dirty="0">
                <a:solidFill>
                  <a:srgbClr val="323232"/>
                </a:solidFill>
                <a:latin typeface="Arial"/>
                <a:cs typeface="Arial"/>
              </a:rPr>
              <a:t>i</a:t>
            </a:r>
            <a:r>
              <a:rPr sz="2000" b="1" dirty="0">
                <a:solidFill>
                  <a:srgbClr val="323232"/>
                </a:solidFill>
                <a:latin typeface="Arial"/>
                <a:cs typeface="Arial"/>
              </a:rPr>
              <a:t>ngSo</a:t>
            </a:r>
            <a:r>
              <a:rPr sz="2000" b="1" spc="-10" dirty="0">
                <a:solidFill>
                  <a:srgbClr val="323232"/>
                </a:solidFill>
                <a:latin typeface="Arial"/>
                <a:cs typeface="Arial"/>
              </a:rPr>
              <a:t>u</a:t>
            </a:r>
            <a:r>
              <a:rPr sz="2000" b="1" spc="-5" dirty="0">
                <a:solidFill>
                  <a:srgbClr val="323232"/>
                </a:solidFill>
                <a:latin typeface="Arial"/>
                <a:cs typeface="Arial"/>
              </a:rPr>
              <a:t>rce</a:t>
            </a:r>
            <a:r>
              <a:rPr sz="2000" b="1" spc="5" dirty="0">
                <a:solidFill>
                  <a:srgbClr val="323232"/>
                </a:solidFill>
                <a:latin typeface="Arial"/>
                <a:cs typeface="Arial"/>
              </a:rPr>
              <a:t>D</a:t>
            </a:r>
            <a:r>
              <a:rPr sz="2000" b="1" spc="-5" dirty="0">
                <a:solidFill>
                  <a:srgbClr val="323232"/>
                </a:solidFill>
                <a:latin typeface="Arial"/>
                <a:cs typeface="Arial"/>
              </a:rPr>
              <a:t>ev</a:t>
            </a:r>
            <a:endParaRPr sz="2000">
              <a:solidFill>
                <a:prstClr val="black"/>
              </a:solidFill>
              <a:latin typeface="Arial"/>
              <a:cs typeface="Arial"/>
            </a:endParaRPr>
          </a:p>
          <a:p>
            <a:pPr marL="12700" marR="5080">
              <a:lnSpc>
                <a:spcPts val="3410"/>
              </a:lnSpc>
              <a:spcBef>
                <a:spcPts val="265"/>
              </a:spcBef>
            </a:pPr>
            <a:r>
              <a:rPr sz="2000" b="1" spc="-5" dirty="0">
                <a:solidFill>
                  <a:srgbClr val="387B2C"/>
                </a:solidFill>
                <a:latin typeface="Arial"/>
                <a:cs typeface="Arial"/>
              </a:rPr>
              <a:t>RS</a:t>
            </a:r>
            <a:r>
              <a:rPr sz="2000" b="1" dirty="0">
                <a:solidFill>
                  <a:srgbClr val="387B2C"/>
                </a:solidFill>
                <a:latin typeface="Arial"/>
                <a:cs typeface="Arial"/>
              </a:rPr>
              <a:t>S</a:t>
            </a:r>
            <a:r>
              <a:rPr sz="2000" b="1" spc="45" dirty="0">
                <a:solidFill>
                  <a:srgbClr val="387B2C"/>
                </a:solidFill>
                <a:latin typeface="Times New Roman"/>
                <a:cs typeface="Times New Roman"/>
              </a:rPr>
              <a:t> </a:t>
            </a:r>
            <a:r>
              <a:rPr sz="2000" b="1" dirty="0">
                <a:solidFill>
                  <a:srgbClr val="387B2C"/>
                </a:solidFill>
                <a:latin typeface="Arial"/>
                <a:cs typeface="Arial"/>
              </a:rPr>
              <a:t>Feed:</a:t>
            </a:r>
            <a:r>
              <a:rPr sz="2000" b="1" spc="30" dirty="0">
                <a:solidFill>
                  <a:srgbClr val="387B2C"/>
                </a:solidFill>
                <a:latin typeface="Times New Roman"/>
                <a:cs typeface="Times New Roman"/>
              </a:rPr>
              <a:t> </a:t>
            </a:r>
            <a:r>
              <a:rPr sz="2000" b="1" dirty="0">
                <a:solidFill>
                  <a:srgbClr val="323232"/>
                </a:solidFill>
                <a:latin typeface="Arial"/>
                <a:cs typeface="Arial"/>
              </a:rPr>
              <a:t>fe</a:t>
            </a:r>
            <a:r>
              <a:rPr sz="2000" b="1" spc="-5" dirty="0">
                <a:solidFill>
                  <a:srgbClr val="323232"/>
                </a:solidFill>
                <a:latin typeface="Arial"/>
                <a:cs typeface="Arial"/>
              </a:rPr>
              <a:t>eds.fe</a:t>
            </a:r>
            <a:r>
              <a:rPr sz="2000" b="1" spc="5" dirty="0">
                <a:solidFill>
                  <a:srgbClr val="323232"/>
                </a:solidFill>
                <a:latin typeface="Arial"/>
                <a:cs typeface="Arial"/>
              </a:rPr>
              <a:t>e</a:t>
            </a:r>
            <a:r>
              <a:rPr sz="2000" b="1" dirty="0">
                <a:solidFill>
                  <a:srgbClr val="323232"/>
                </a:solidFill>
                <a:latin typeface="Arial"/>
                <a:cs typeface="Arial"/>
              </a:rPr>
              <a:t>dburner.co</a:t>
            </a:r>
            <a:r>
              <a:rPr sz="2000" b="1" spc="-15" dirty="0">
                <a:solidFill>
                  <a:srgbClr val="323232"/>
                </a:solidFill>
                <a:latin typeface="Arial"/>
                <a:cs typeface="Arial"/>
              </a:rPr>
              <a:t>m</a:t>
            </a:r>
            <a:r>
              <a:rPr sz="2000" b="1" dirty="0">
                <a:solidFill>
                  <a:srgbClr val="323232"/>
                </a:solidFill>
                <a:latin typeface="Arial"/>
                <a:cs typeface="Arial"/>
              </a:rPr>
              <a:t>/</a:t>
            </a:r>
            <a:r>
              <a:rPr sz="2000" b="1" spc="-15" dirty="0">
                <a:solidFill>
                  <a:srgbClr val="323232"/>
                </a:solidFill>
                <a:latin typeface="Arial"/>
                <a:cs typeface="Arial"/>
              </a:rPr>
              <a:t>s</a:t>
            </a:r>
            <a:r>
              <a:rPr sz="2000" b="1" dirty="0">
                <a:solidFill>
                  <a:srgbClr val="323232"/>
                </a:solidFill>
                <a:latin typeface="Arial"/>
                <a:cs typeface="Arial"/>
              </a:rPr>
              <a:t>pringsour</a:t>
            </a:r>
            <a:r>
              <a:rPr sz="2000" b="1" spc="-20" dirty="0">
                <a:solidFill>
                  <a:srgbClr val="323232"/>
                </a:solidFill>
                <a:latin typeface="Arial"/>
                <a:cs typeface="Arial"/>
              </a:rPr>
              <a:t>c</a:t>
            </a:r>
            <a:r>
              <a:rPr sz="2000" b="1" dirty="0">
                <a:solidFill>
                  <a:srgbClr val="323232"/>
                </a:solidFill>
                <a:latin typeface="Arial"/>
                <a:cs typeface="Arial"/>
              </a:rPr>
              <a:t>e/</a:t>
            </a:r>
            <a:r>
              <a:rPr sz="2000" b="1" spc="-20" dirty="0">
                <a:solidFill>
                  <a:srgbClr val="323232"/>
                </a:solidFill>
                <a:latin typeface="Arial"/>
                <a:cs typeface="Arial"/>
              </a:rPr>
              <a:t>O</a:t>
            </a:r>
            <a:r>
              <a:rPr sz="2000" b="1" dirty="0">
                <a:solidFill>
                  <a:srgbClr val="323232"/>
                </a:solidFill>
                <a:latin typeface="Arial"/>
                <a:cs typeface="Arial"/>
              </a:rPr>
              <a:t>E</a:t>
            </a:r>
            <a:r>
              <a:rPr sz="2000" b="1" spc="-10" dirty="0">
                <a:solidFill>
                  <a:srgbClr val="323232"/>
                </a:solidFill>
                <a:latin typeface="Arial"/>
                <a:cs typeface="Arial"/>
              </a:rPr>
              <a:t>V</a:t>
            </a:r>
            <a:r>
              <a:rPr sz="2000" b="1" dirty="0">
                <a:solidFill>
                  <a:srgbClr val="323232"/>
                </a:solidFill>
                <a:latin typeface="Arial"/>
                <a:cs typeface="Arial"/>
              </a:rPr>
              <a:t>E</a:t>
            </a:r>
            <a:r>
              <a:rPr sz="2000" b="1" dirty="0">
                <a:solidFill>
                  <a:srgbClr val="323232"/>
                </a:solidFill>
                <a:latin typeface="Times New Roman"/>
                <a:cs typeface="Times New Roman"/>
              </a:rPr>
              <a:t> </a:t>
            </a:r>
            <a:r>
              <a:rPr sz="2000" b="1" dirty="0">
                <a:solidFill>
                  <a:srgbClr val="387B2C"/>
                </a:solidFill>
                <a:latin typeface="Arial"/>
                <a:cs typeface="Arial"/>
              </a:rPr>
              <a:t>Linked</a:t>
            </a:r>
            <a:r>
              <a:rPr sz="2000" b="1" spc="-10" dirty="0">
                <a:solidFill>
                  <a:srgbClr val="387B2C"/>
                </a:solidFill>
                <a:latin typeface="Arial"/>
                <a:cs typeface="Arial"/>
              </a:rPr>
              <a:t>I</a:t>
            </a:r>
            <a:r>
              <a:rPr sz="2000" b="1" dirty="0">
                <a:solidFill>
                  <a:srgbClr val="387B2C"/>
                </a:solidFill>
                <a:latin typeface="Arial"/>
                <a:cs typeface="Arial"/>
              </a:rPr>
              <a:t>n:</a:t>
            </a:r>
            <a:r>
              <a:rPr sz="2000" b="1" spc="15" dirty="0">
                <a:solidFill>
                  <a:srgbClr val="387B2C"/>
                </a:solidFill>
                <a:latin typeface="Times New Roman"/>
                <a:cs typeface="Times New Roman"/>
              </a:rPr>
              <a:t> </a:t>
            </a:r>
            <a:r>
              <a:rPr sz="2000" b="1" spc="-5" dirty="0">
                <a:solidFill>
                  <a:srgbClr val="323232"/>
                </a:solidFill>
                <a:latin typeface="Arial"/>
                <a:cs typeface="Arial"/>
              </a:rPr>
              <a:t>springsource.org/</a:t>
            </a:r>
            <a:r>
              <a:rPr sz="2000" b="1" dirty="0">
                <a:solidFill>
                  <a:srgbClr val="323232"/>
                </a:solidFill>
                <a:latin typeface="Arial"/>
                <a:cs typeface="Arial"/>
              </a:rPr>
              <a:t>l</a:t>
            </a:r>
            <a:r>
              <a:rPr sz="2000" b="1" spc="-10" dirty="0">
                <a:solidFill>
                  <a:srgbClr val="323232"/>
                </a:solidFill>
                <a:latin typeface="Arial"/>
                <a:cs typeface="Arial"/>
              </a:rPr>
              <a:t>i</a:t>
            </a:r>
            <a:r>
              <a:rPr sz="2000" b="1" dirty="0">
                <a:solidFill>
                  <a:srgbClr val="323232"/>
                </a:solidFill>
                <a:latin typeface="Arial"/>
                <a:cs typeface="Arial"/>
              </a:rPr>
              <a:t>nkedin</a:t>
            </a:r>
            <a:endParaRPr sz="2000">
              <a:solidFill>
                <a:prstClr val="black"/>
              </a:solidFill>
              <a:latin typeface="Arial"/>
              <a:cs typeface="Arial"/>
            </a:endParaRPr>
          </a:p>
        </p:txBody>
      </p:sp>
      <p:sp>
        <p:nvSpPr>
          <p:cNvPr id="5" name="object 5"/>
          <p:cNvSpPr/>
          <p:nvPr/>
        </p:nvSpPr>
        <p:spPr>
          <a:xfrm>
            <a:off x="4273676" y="436001"/>
            <a:ext cx="3251088" cy="1890140"/>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6" name="object 6"/>
          <p:cNvSpPr txBox="1"/>
          <p:nvPr/>
        </p:nvSpPr>
        <p:spPr>
          <a:xfrm>
            <a:off x="1828899" y="6537371"/>
            <a:ext cx="165735" cy="152400"/>
          </a:xfrm>
          <a:prstGeom prst="rect">
            <a:avLst/>
          </a:prstGeom>
        </p:spPr>
        <p:txBody>
          <a:bodyPr vert="horz" wrap="square" lIns="0" tIns="0" rIns="0" bIns="0" rtlCol="0">
            <a:spAutoFit/>
          </a:bodyPr>
          <a:lstStyle/>
          <a:p>
            <a:pPr marL="12700"/>
            <a:r>
              <a:rPr sz="1000" spc="-15" dirty="0">
                <a:solidFill>
                  <a:srgbClr val="FFFFFF"/>
                </a:solidFill>
                <a:latin typeface="Arial"/>
                <a:cs typeface="Arial"/>
              </a:rPr>
              <a:t>28</a:t>
            </a:r>
            <a:endParaRPr sz="1000">
              <a:solidFill>
                <a:prstClr val="black"/>
              </a:solidFill>
              <a:latin typeface="Arial"/>
              <a:cs typeface="Arial"/>
            </a:endParaRPr>
          </a:p>
        </p:txBody>
      </p:sp>
    </p:spTree>
    <p:extLst>
      <p:ext uri="{BB962C8B-B14F-4D97-AF65-F5344CB8AC3E}">
        <p14:creationId xmlns:p14="http://schemas.microsoft.com/office/powerpoint/2010/main" val="96708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Boot – why ?</a:t>
            </a:r>
          </a:p>
        </p:txBody>
      </p:sp>
      <p:sp>
        <p:nvSpPr>
          <p:cNvPr id="3" name="Content Placeholder 2"/>
          <p:cNvSpPr>
            <a:spLocks noGrp="1"/>
          </p:cNvSpPr>
          <p:nvPr>
            <p:ph idx="1"/>
          </p:nvPr>
        </p:nvSpPr>
        <p:spPr/>
        <p:txBody>
          <a:bodyPr/>
          <a:lstStyle/>
          <a:p>
            <a:r>
              <a:rPr lang="en-IN" dirty="0"/>
              <a:t>Spring Boot is a brand new framework from the team at Pivotal, designed to simplify the bootstrapping and development of a new Spring application. </a:t>
            </a:r>
          </a:p>
          <a:p>
            <a:r>
              <a:rPr lang="en-IN" dirty="0"/>
              <a:t>The framework takes an opinionated approach to configuration, freeing developers from the need to define a boilerplate configuration. </a:t>
            </a:r>
          </a:p>
          <a:p>
            <a:r>
              <a:rPr lang="en-IN" dirty="0"/>
              <a:t>It provides defaults for code and annotation configuration to quick start new Spring projects within no time.</a:t>
            </a:r>
          </a:p>
          <a:p>
            <a:r>
              <a:rPr lang="en-IN" dirty="0"/>
              <a:t>We can use Spring Boot to create Java applications that can be started by using java -jar or more traditional war deployments. </a:t>
            </a:r>
          </a:p>
          <a:p>
            <a:r>
              <a:rPr lang="en-IN" dirty="0"/>
              <a:t>We also provide a command line tool that runs “spring scripts”.</a:t>
            </a:r>
          </a:p>
        </p:txBody>
      </p:sp>
    </p:spTree>
    <p:extLst>
      <p:ext uri="{BB962C8B-B14F-4D97-AF65-F5344CB8AC3E}">
        <p14:creationId xmlns:p14="http://schemas.microsoft.com/office/powerpoint/2010/main" val="1330792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Primary Goals</a:t>
            </a:r>
          </a:p>
        </p:txBody>
      </p:sp>
      <p:sp>
        <p:nvSpPr>
          <p:cNvPr id="3" name="Content Placeholder 2"/>
          <p:cNvSpPr>
            <a:spLocks noGrp="1"/>
          </p:cNvSpPr>
          <p:nvPr>
            <p:ph idx="1"/>
          </p:nvPr>
        </p:nvSpPr>
        <p:spPr/>
        <p:txBody>
          <a:bodyPr/>
          <a:lstStyle/>
          <a:p>
            <a:r>
              <a:rPr lang="en-IN" dirty="0"/>
              <a:t>Provide a radically faster and widely accessible getting-started experience for all Spring development.</a:t>
            </a:r>
          </a:p>
          <a:p>
            <a:r>
              <a:rPr lang="en-IN" dirty="0"/>
              <a:t>Be opinionated out of the box but get out of the way quickly as requirements start to diverge from the defaults.</a:t>
            </a:r>
          </a:p>
          <a:p>
            <a:r>
              <a:rPr lang="en-IN" dirty="0"/>
              <a:t>Provide a range of non-functional features that are common to large classes of projects (such as embedded servers, security, metrics, health checks, and externalized configuration).</a:t>
            </a:r>
          </a:p>
          <a:p>
            <a:r>
              <a:rPr lang="en-IN" dirty="0"/>
              <a:t>Absolutely no code generation and no requirement for XML configuration.</a:t>
            </a:r>
          </a:p>
          <a:p>
            <a:endParaRPr lang="en-IN" dirty="0"/>
          </a:p>
        </p:txBody>
      </p:sp>
    </p:spTree>
    <p:extLst>
      <p:ext uri="{BB962C8B-B14F-4D97-AF65-F5344CB8AC3E}">
        <p14:creationId xmlns:p14="http://schemas.microsoft.com/office/powerpoint/2010/main" val="205163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053" y="368936"/>
            <a:ext cx="8565895" cy="338554"/>
          </a:xfrm>
        </p:spPr>
        <p:txBody>
          <a:bodyPr>
            <a:normAutofit fontScale="90000"/>
          </a:bodyPr>
          <a:lstStyle/>
          <a:p>
            <a:r>
              <a:rPr lang="en-IN" dirty="0"/>
              <a:t>Opinionated Approach</a:t>
            </a:r>
          </a:p>
        </p:txBody>
      </p:sp>
      <p:sp>
        <p:nvSpPr>
          <p:cNvPr id="3" name="Text Placeholder 2"/>
          <p:cNvSpPr>
            <a:spLocks noGrp="1"/>
          </p:cNvSpPr>
          <p:nvPr>
            <p:ph type="body" idx="1"/>
          </p:nvPr>
        </p:nvSpPr>
        <p:spPr>
          <a:xfrm>
            <a:off x="847165" y="1295401"/>
            <a:ext cx="10058400" cy="4728881"/>
          </a:xfrm>
        </p:spPr>
        <p:txBody>
          <a:bodyPr>
            <a:normAutofit lnSpcReduction="10000"/>
          </a:bodyPr>
          <a:lstStyle/>
          <a:p>
            <a:pPr>
              <a:lnSpc>
                <a:spcPct val="100000"/>
              </a:lnSpc>
            </a:pPr>
            <a:r>
              <a:rPr lang="en-IN" sz="2000" b="1" dirty="0">
                <a:solidFill>
                  <a:srgbClr val="323232"/>
                </a:solidFill>
                <a:latin typeface="Arial"/>
                <a:cs typeface="Arial"/>
              </a:rPr>
              <a:t>To Start Opinionated Approach to create Spring Boot Applications, The Spring Team (The Pivotal Team) has provided the following three approaches.</a:t>
            </a:r>
          </a:p>
          <a:p>
            <a:pPr>
              <a:lnSpc>
                <a:spcPct val="100000"/>
              </a:lnSpc>
            </a:pPr>
            <a:endParaRPr lang="en-IN" sz="2000" b="1" dirty="0">
              <a:solidFill>
                <a:srgbClr val="323232"/>
              </a:solidFill>
              <a:latin typeface="Arial"/>
              <a:cs typeface="Arial"/>
            </a:endParaRPr>
          </a:p>
          <a:p>
            <a:pPr marL="342900" indent="-342900">
              <a:lnSpc>
                <a:spcPct val="100000"/>
              </a:lnSpc>
            </a:pPr>
            <a:r>
              <a:rPr lang="en-IN" sz="2000" b="1" dirty="0">
                <a:solidFill>
                  <a:srgbClr val="323232"/>
                </a:solidFill>
                <a:latin typeface="Arial"/>
                <a:cs typeface="Arial"/>
              </a:rPr>
              <a:t>Spring Maven Project</a:t>
            </a:r>
          </a:p>
          <a:p>
            <a:pPr marL="342900" indent="-342900">
              <a:lnSpc>
                <a:spcPct val="100000"/>
              </a:lnSpc>
            </a:pPr>
            <a:endParaRPr lang="en-IN" sz="2000" b="1" dirty="0">
              <a:solidFill>
                <a:srgbClr val="323232"/>
              </a:solidFill>
              <a:latin typeface="Arial"/>
              <a:cs typeface="Arial"/>
            </a:endParaRPr>
          </a:p>
          <a:p>
            <a:pPr marL="342900" indent="-342900">
              <a:lnSpc>
                <a:spcPct val="100000"/>
              </a:lnSpc>
            </a:pPr>
            <a:r>
              <a:rPr lang="en-IN" sz="2000" b="1" dirty="0">
                <a:solidFill>
                  <a:srgbClr val="323232"/>
                </a:solidFill>
                <a:latin typeface="Arial"/>
                <a:cs typeface="Arial"/>
              </a:rPr>
              <a:t>Using Spring Boot CLI Tool</a:t>
            </a:r>
          </a:p>
          <a:p>
            <a:pPr marL="342900" indent="-342900">
              <a:lnSpc>
                <a:spcPct val="100000"/>
              </a:lnSpc>
            </a:pPr>
            <a:endParaRPr lang="en-IN" sz="2000" b="1" dirty="0">
              <a:solidFill>
                <a:srgbClr val="323232"/>
              </a:solidFill>
              <a:latin typeface="Arial"/>
              <a:cs typeface="Arial"/>
            </a:endParaRPr>
          </a:p>
          <a:p>
            <a:pPr marL="342900" indent="-342900">
              <a:lnSpc>
                <a:spcPct val="100000"/>
              </a:lnSpc>
            </a:pPr>
            <a:r>
              <a:rPr lang="en-IN" sz="2000" b="1" dirty="0">
                <a:solidFill>
                  <a:srgbClr val="323232"/>
                </a:solidFill>
                <a:latin typeface="Arial"/>
                <a:cs typeface="Arial"/>
              </a:rPr>
              <a:t>Using Spring STS IDE / Eclipse</a:t>
            </a:r>
          </a:p>
          <a:p>
            <a:pPr marL="342900" indent="-342900">
              <a:lnSpc>
                <a:spcPct val="100000"/>
              </a:lnSpc>
            </a:pPr>
            <a:endParaRPr lang="en-IN" sz="2000" b="1" dirty="0">
              <a:solidFill>
                <a:srgbClr val="323232"/>
              </a:solidFill>
              <a:latin typeface="Arial"/>
              <a:cs typeface="Arial"/>
            </a:endParaRPr>
          </a:p>
          <a:p>
            <a:pPr marL="342900" indent="-342900">
              <a:lnSpc>
                <a:spcPct val="100000"/>
              </a:lnSpc>
            </a:pPr>
            <a:r>
              <a:rPr lang="en-IN" sz="2000" b="1" dirty="0">
                <a:solidFill>
                  <a:srgbClr val="323232"/>
                </a:solidFill>
                <a:latin typeface="Arial"/>
                <a:cs typeface="Arial"/>
              </a:rPr>
              <a:t>Using Spring Initializer Website</a:t>
            </a:r>
          </a:p>
          <a:p>
            <a:pPr marL="342900" indent="-342900">
              <a:lnSpc>
                <a:spcPct val="100000"/>
              </a:lnSpc>
            </a:pPr>
            <a:endParaRPr lang="en-IN" sz="2000" b="1" dirty="0">
              <a:solidFill>
                <a:srgbClr val="323232"/>
              </a:solidFill>
              <a:latin typeface="Arial"/>
              <a:cs typeface="Arial"/>
            </a:endParaRPr>
          </a:p>
          <a:p>
            <a:pPr marL="800100" lvl="1" indent="-342900">
              <a:lnSpc>
                <a:spcPct val="100000"/>
              </a:lnSpc>
            </a:pPr>
            <a:r>
              <a:rPr lang="en-IN" sz="2000" b="1" dirty="0">
                <a:solidFill>
                  <a:srgbClr val="323232"/>
                </a:solidFill>
                <a:latin typeface="Arial"/>
                <a:cs typeface="Arial"/>
              </a:rPr>
              <a:t>We can find Spring Initializer Website at: http://start.spring.io/</a:t>
            </a:r>
          </a:p>
        </p:txBody>
      </p:sp>
    </p:spTree>
    <p:extLst>
      <p:ext uri="{BB962C8B-B14F-4D97-AF65-F5344CB8AC3E}">
        <p14:creationId xmlns:p14="http://schemas.microsoft.com/office/powerpoint/2010/main" val="1676526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52016" y="240792"/>
            <a:ext cx="3157727" cy="431291"/>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10851" y="62755"/>
            <a:ext cx="10515600" cy="677108"/>
          </a:xfrm>
          <a:prstGeom prst="rect">
            <a:avLst/>
          </a:prstGeom>
        </p:spPr>
        <p:txBody>
          <a:bodyPr vert="horz" wrap="square" lIns="0" tIns="0" rIns="0" bIns="0" rtlCol="0" anchor="ctr">
            <a:spAutoFit/>
          </a:bodyPr>
          <a:lstStyle/>
          <a:p>
            <a:pPr marL="12700">
              <a:lnSpc>
                <a:spcPct val="100000"/>
              </a:lnSpc>
            </a:pPr>
            <a:r>
              <a:rPr spc="-15" dirty="0"/>
              <a:t>Spring</a:t>
            </a:r>
            <a:r>
              <a:rPr spc="65" dirty="0">
                <a:latin typeface="Times New Roman"/>
                <a:cs typeface="Times New Roman"/>
              </a:rPr>
              <a:t> </a:t>
            </a:r>
            <a:r>
              <a:rPr spc="-20" dirty="0"/>
              <a:t>Boo</a:t>
            </a:r>
            <a:r>
              <a:rPr spc="-10" dirty="0"/>
              <a:t>t</a:t>
            </a:r>
            <a:r>
              <a:rPr spc="85" dirty="0">
                <a:latin typeface="Times New Roman"/>
                <a:cs typeface="Times New Roman"/>
              </a:rPr>
              <a:t> </a:t>
            </a:r>
            <a:r>
              <a:rPr spc="-15" dirty="0"/>
              <a:t>Modules</a:t>
            </a:r>
          </a:p>
        </p:txBody>
      </p:sp>
      <p:sp>
        <p:nvSpPr>
          <p:cNvPr id="4" name="object 4"/>
          <p:cNvSpPr/>
          <p:nvPr/>
        </p:nvSpPr>
        <p:spPr>
          <a:xfrm>
            <a:off x="6121663" y="1544663"/>
            <a:ext cx="4130040" cy="172720"/>
          </a:xfrm>
          <a:custGeom>
            <a:avLst/>
            <a:gdLst/>
            <a:ahLst/>
            <a:cxnLst/>
            <a:rect l="l" t="t" r="r" b="b"/>
            <a:pathLst>
              <a:path w="4130040" h="172719">
                <a:moveTo>
                  <a:pt x="0" y="172366"/>
                </a:moveTo>
                <a:lnTo>
                  <a:pt x="4130039" y="172366"/>
                </a:lnTo>
                <a:lnTo>
                  <a:pt x="4130039" y="0"/>
                </a:lnTo>
                <a:lnTo>
                  <a:pt x="0" y="0"/>
                </a:lnTo>
                <a:lnTo>
                  <a:pt x="0" y="172366"/>
                </a:lnTo>
                <a:close/>
              </a:path>
            </a:pathLst>
          </a:custGeom>
          <a:solidFill>
            <a:srgbClr val="FFFFFF"/>
          </a:solidFill>
        </p:spPr>
        <p:txBody>
          <a:bodyPr wrap="square" lIns="0" tIns="0" rIns="0" bIns="0" rtlCol="0"/>
          <a:lstStyle/>
          <a:p>
            <a:endParaRPr/>
          </a:p>
        </p:txBody>
      </p:sp>
      <p:sp>
        <p:nvSpPr>
          <p:cNvPr id="5" name="object 5"/>
          <p:cNvSpPr/>
          <p:nvPr/>
        </p:nvSpPr>
        <p:spPr>
          <a:xfrm>
            <a:off x="3277874" y="1187562"/>
            <a:ext cx="4781555" cy="434316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189987" y="3531995"/>
            <a:ext cx="1446276" cy="2784985"/>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152644" y="902208"/>
            <a:ext cx="5507736" cy="5332476"/>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5382767" y="1132728"/>
            <a:ext cx="5046726" cy="4871222"/>
          </a:xfrm>
          <a:prstGeom prst="rect">
            <a:avLst/>
          </a:prstGeom>
          <a:blipFill>
            <a:blip r:embed="rId7" cstate="print"/>
            <a:stretch>
              <a:fillRect/>
            </a:stretch>
          </a:blipFill>
        </p:spPr>
        <p:txBody>
          <a:bodyPr wrap="square" lIns="0" tIns="0" rIns="0" bIns="0" rtlCol="0"/>
          <a:lstStyle/>
          <a:p>
            <a:endParaRPr/>
          </a:p>
        </p:txBody>
      </p:sp>
      <p:sp>
        <p:nvSpPr>
          <p:cNvPr id="9" name="object 9"/>
          <p:cNvSpPr txBox="1"/>
          <p:nvPr/>
        </p:nvSpPr>
        <p:spPr>
          <a:xfrm>
            <a:off x="7486909" y="3284540"/>
            <a:ext cx="860425" cy="2161554"/>
          </a:xfrm>
          <a:prstGeom prst="rect">
            <a:avLst/>
          </a:prstGeom>
        </p:spPr>
        <p:txBody>
          <a:bodyPr vert="horz" wrap="square" lIns="0" tIns="0" rIns="0" bIns="0" rtlCol="0">
            <a:spAutoFit/>
          </a:bodyPr>
          <a:lstStyle/>
          <a:p>
            <a:pPr marR="6350" algn="ctr"/>
            <a:r>
              <a:rPr sz="2200" b="1" spc="-20" dirty="0">
                <a:solidFill>
                  <a:srgbClr val="FFFFFF"/>
                </a:solidFill>
                <a:latin typeface="Arial"/>
                <a:cs typeface="Arial"/>
              </a:rPr>
              <a:t>Boot</a:t>
            </a:r>
            <a:endParaRPr sz="2200">
              <a:latin typeface="Arial"/>
              <a:cs typeface="Arial"/>
            </a:endParaRPr>
          </a:p>
          <a:p>
            <a:pPr>
              <a:spcBef>
                <a:spcPts val="6"/>
              </a:spcBef>
            </a:pPr>
            <a:endParaRPr sz="2150">
              <a:latin typeface="Times New Roman"/>
              <a:cs typeface="Times New Roman"/>
            </a:endParaRPr>
          </a:p>
          <a:p>
            <a:pPr marL="12700" marR="5080" indent="-1905" algn="ctr">
              <a:lnSpc>
                <a:spcPct val="202000"/>
              </a:lnSpc>
            </a:pPr>
            <a:r>
              <a:rPr sz="1600" b="1" spc="-65" dirty="0">
                <a:solidFill>
                  <a:srgbClr val="FFFFFF"/>
                </a:solidFill>
                <a:latin typeface="Arial"/>
                <a:cs typeface="Arial"/>
              </a:rPr>
              <a:t>A</a:t>
            </a:r>
            <a:r>
              <a:rPr sz="1600" b="1" spc="-15" dirty="0">
                <a:solidFill>
                  <a:srgbClr val="FFFFFF"/>
                </a:solidFill>
                <a:latin typeface="Arial"/>
                <a:cs typeface="Arial"/>
              </a:rPr>
              <a:t>ct</a:t>
            </a:r>
            <a:r>
              <a:rPr sz="1600" b="1" spc="-20" dirty="0">
                <a:solidFill>
                  <a:srgbClr val="FFFFFF"/>
                </a:solidFill>
                <a:latin typeface="Arial"/>
                <a:cs typeface="Arial"/>
              </a:rPr>
              <a:t>u</a:t>
            </a:r>
            <a:r>
              <a:rPr sz="1600" b="1" dirty="0">
                <a:solidFill>
                  <a:srgbClr val="FFFFFF"/>
                </a:solidFill>
                <a:latin typeface="Arial"/>
                <a:cs typeface="Arial"/>
              </a:rPr>
              <a:t>a</a:t>
            </a:r>
            <a:r>
              <a:rPr sz="1600" b="1" spc="-10" dirty="0">
                <a:solidFill>
                  <a:srgbClr val="FFFFFF"/>
                </a:solidFill>
                <a:latin typeface="Arial"/>
                <a:cs typeface="Arial"/>
              </a:rPr>
              <a:t>t</a:t>
            </a:r>
            <a:r>
              <a:rPr sz="1600" b="1" spc="-20" dirty="0">
                <a:solidFill>
                  <a:srgbClr val="FFFFFF"/>
                </a:solidFill>
                <a:latin typeface="Arial"/>
                <a:cs typeface="Arial"/>
              </a:rPr>
              <a:t>o</a:t>
            </a:r>
            <a:r>
              <a:rPr sz="1600" b="1" spc="-10" dirty="0">
                <a:solidFill>
                  <a:srgbClr val="FFFFFF"/>
                </a:solidFill>
                <a:latin typeface="Arial"/>
                <a:cs typeface="Arial"/>
              </a:rPr>
              <a:t>r</a:t>
            </a:r>
            <a:r>
              <a:rPr sz="1600" b="1" spc="-5" dirty="0">
                <a:solidFill>
                  <a:srgbClr val="FFFFFF"/>
                </a:solidFill>
                <a:latin typeface="Times New Roman"/>
                <a:cs typeface="Times New Roman"/>
              </a:rPr>
              <a:t> </a:t>
            </a:r>
            <a:r>
              <a:rPr sz="1600" b="1" spc="-135" dirty="0">
                <a:solidFill>
                  <a:srgbClr val="FFFFFF"/>
                </a:solidFill>
                <a:latin typeface="Arial"/>
                <a:cs typeface="Arial"/>
              </a:rPr>
              <a:t>T</a:t>
            </a:r>
            <a:r>
              <a:rPr sz="1600" b="1" spc="-10" dirty="0">
                <a:solidFill>
                  <a:srgbClr val="FFFFFF"/>
                </a:solidFill>
                <a:latin typeface="Arial"/>
                <a:cs typeface="Arial"/>
              </a:rPr>
              <a:t>o</a:t>
            </a:r>
            <a:r>
              <a:rPr sz="1600" b="1" spc="-20" dirty="0">
                <a:solidFill>
                  <a:srgbClr val="FFFFFF"/>
                </a:solidFill>
                <a:latin typeface="Arial"/>
                <a:cs typeface="Arial"/>
              </a:rPr>
              <a:t>o</a:t>
            </a:r>
            <a:r>
              <a:rPr sz="1600" b="1" spc="-10" dirty="0">
                <a:solidFill>
                  <a:srgbClr val="FFFFFF"/>
                </a:solidFill>
                <a:latin typeface="Arial"/>
                <a:cs typeface="Arial"/>
              </a:rPr>
              <a:t>ls</a:t>
            </a:r>
            <a:r>
              <a:rPr sz="1600" b="1" spc="-5" dirty="0">
                <a:solidFill>
                  <a:srgbClr val="FFFFFF"/>
                </a:solidFill>
                <a:latin typeface="Times New Roman"/>
                <a:cs typeface="Times New Roman"/>
              </a:rPr>
              <a:t> </a:t>
            </a:r>
            <a:r>
              <a:rPr sz="1600" b="1" spc="-10" dirty="0">
                <a:solidFill>
                  <a:srgbClr val="FFFFFF"/>
                </a:solidFill>
                <a:latin typeface="Arial"/>
                <a:cs typeface="Arial"/>
              </a:rPr>
              <a:t>Samples</a:t>
            </a:r>
            <a:endParaRPr sz="1600">
              <a:latin typeface="Arial"/>
              <a:cs typeface="Arial"/>
            </a:endParaRPr>
          </a:p>
        </p:txBody>
      </p:sp>
      <p:sp>
        <p:nvSpPr>
          <p:cNvPr id="11" name="object 11"/>
          <p:cNvSpPr txBox="1">
            <a:spLocks noGrp="1"/>
          </p:cNvSpPr>
          <p:nvPr>
            <p:ph type="sldNum" sz="quarter" idx="4294967295"/>
          </p:nvPr>
        </p:nvSpPr>
        <p:spPr>
          <a:xfrm>
            <a:off x="1816198" y="6537371"/>
            <a:ext cx="191134" cy="553998"/>
          </a:xfrm>
          <a:prstGeom prst="rect">
            <a:avLst/>
          </a:prstGeom>
        </p:spPr>
        <p:txBody>
          <a:bodyPr vert="horz" wrap="square" lIns="0" tIns="0" rIns="0" bIns="0" rtlCol="0">
            <a:spAutoFit/>
          </a:bodyPr>
          <a:lstStyle/>
          <a:p>
            <a:pPr marL="25400"/>
            <a:r>
              <a:rPr spc="-10" dirty="0"/>
              <a:t>16</a:t>
            </a:r>
          </a:p>
        </p:txBody>
      </p:sp>
      <p:sp>
        <p:nvSpPr>
          <p:cNvPr id="10" name="object 10"/>
          <p:cNvSpPr txBox="1"/>
          <p:nvPr/>
        </p:nvSpPr>
        <p:spPr>
          <a:xfrm>
            <a:off x="7256534" y="1504913"/>
            <a:ext cx="1319530" cy="1213153"/>
          </a:xfrm>
          <a:prstGeom prst="rect">
            <a:avLst/>
          </a:prstGeom>
        </p:spPr>
        <p:txBody>
          <a:bodyPr vert="horz" wrap="square" lIns="0" tIns="0" rIns="0" bIns="0" rtlCol="0">
            <a:spAutoFit/>
          </a:bodyPr>
          <a:lstStyle/>
          <a:p>
            <a:pPr marL="2540" algn="ctr"/>
            <a:r>
              <a:rPr sz="1600" b="1" spc="-15" dirty="0">
                <a:solidFill>
                  <a:srgbClr val="FFFFFF"/>
                </a:solidFill>
                <a:latin typeface="Arial"/>
                <a:cs typeface="Arial"/>
              </a:rPr>
              <a:t>CLI</a:t>
            </a:r>
            <a:endParaRPr sz="1600">
              <a:latin typeface="Arial"/>
              <a:cs typeface="Arial"/>
            </a:endParaRPr>
          </a:p>
          <a:p>
            <a:pPr>
              <a:spcBef>
                <a:spcPts val="13"/>
              </a:spcBef>
            </a:pPr>
            <a:endParaRPr sz="1400">
              <a:latin typeface="Times New Roman"/>
              <a:cs typeface="Times New Roman"/>
            </a:endParaRPr>
          </a:p>
          <a:p>
            <a:pPr algn="ctr">
              <a:lnSpc>
                <a:spcPct val="100000"/>
              </a:lnSpc>
            </a:pPr>
            <a:r>
              <a:rPr sz="1600" b="1" spc="-10" dirty="0">
                <a:solidFill>
                  <a:srgbClr val="FFFFFF"/>
                </a:solidFill>
                <a:latin typeface="Arial"/>
                <a:cs typeface="Arial"/>
              </a:rPr>
              <a:t>Starters</a:t>
            </a:r>
            <a:endParaRPr sz="1600">
              <a:latin typeface="Arial"/>
              <a:cs typeface="Arial"/>
            </a:endParaRPr>
          </a:p>
          <a:p>
            <a:pPr>
              <a:spcBef>
                <a:spcPts val="53"/>
              </a:spcBef>
            </a:pPr>
            <a:endParaRPr sz="1700">
              <a:latin typeface="Times New Roman"/>
              <a:cs typeface="Times New Roman"/>
            </a:endParaRPr>
          </a:p>
          <a:p>
            <a:pPr algn="ctr">
              <a:lnSpc>
                <a:spcPct val="100000"/>
              </a:lnSpc>
            </a:pPr>
            <a:r>
              <a:rPr sz="1500" b="1" spc="-55" dirty="0">
                <a:solidFill>
                  <a:srgbClr val="FFFFFF"/>
                </a:solidFill>
                <a:latin typeface="Arial"/>
                <a:cs typeface="Arial"/>
              </a:rPr>
              <a:t>A</a:t>
            </a:r>
            <a:r>
              <a:rPr sz="1500" b="1" spc="-15" dirty="0">
                <a:solidFill>
                  <a:srgbClr val="FFFFFF"/>
                </a:solidFill>
                <a:latin typeface="Arial"/>
                <a:cs typeface="Arial"/>
              </a:rPr>
              <a:t>u</a:t>
            </a:r>
            <a:r>
              <a:rPr sz="1500" b="1" dirty="0">
                <a:solidFill>
                  <a:srgbClr val="FFFFFF"/>
                </a:solidFill>
                <a:latin typeface="Arial"/>
                <a:cs typeface="Arial"/>
              </a:rPr>
              <a:t>toc</a:t>
            </a:r>
            <a:r>
              <a:rPr sz="1500" b="1" spc="-15" dirty="0">
                <a:solidFill>
                  <a:srgbClr val="FFFFFF"/>
                </a:solidFill>
                <a:latin typeface="Arial"/>
                <a:cs typeface="Arial"/>
              </a:rPr>
              <a:t>on</a:t>
            </a:r>
            <a:r>
              <a:rPr sz="1500" b="1" spc="-5" dirty="0">
                <a:solidFill>
                  <a:srgbClr val="FFFFFF"/>
                </a:solidFill>
                <a:latin typeface="Arial"/>
                <a:cs typeface="Arial"/>
              </a:rPr>
              <a:t>f</a:t>
            </a:r>
            <a:r>
              <a:rPr sz="1500" b="1" dirty="0">
                <a:solidFill>
                  <a:srgbClr val="FFFFFF"/>
                </a:solidFill>
                <a:latin typeface="Arial"/>
                <a:cs typeface="Arial"/>
              </a:rPr>
              <a:t>i</a:t>
            </a:r>
            <a:r>
              <a:rPr sz="1500" b="1" spc="-15" dirty="0">
                <a:solidFill>
                  <a:srgbClr val="FFFFFF"/>
                </a:solidFill>
                <a:latin typeface="Arial"/>
                <a:cs typeface="Arial"/>
              </a:rPr>
              <a:t>gu</a:t>
            </a:r>
            <a:r>
              <a:rPr sz="1500" b="1" dirty="0">
                <a:solidFill>
                  <a:srgbClr val="FFFFFF"/>
                </a:solidFill>
                <a:latin typeface="Arial"/>
                <a:cs typeface="Arial"/>
              </a:rPr>
              <a:t>re</a:t>
            </a:r>
            <a:endParaRPr sz="1500">
              <a:latin typeface="Arial"/>
              <a:cs typeface="Arial"/>
            </a:endParaRPr>
          </a:p>
        </p:txBody>
      </p:sp>
    </p:spTree>
    <p:extLst>
      <p:ext uri="{BB962C8B-B14F-4D97-AF65-F5344CB8AC3E}">
        <p14:creationId xmlns:p14="http://schemas.microsoft.com/office/powerpoint/2010/main" val="1663741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053" y="368936"/>
            <a:ext cx="8565895" cy="338554"/>
          </a:xfrm>
        </p:spPr>
        <p:txBody>
          <a:bodyPr>
            <a:normAutofit fontScale="90000"/>
          </a:bodyPr>
          <a:lstStyle/>
          <a:p>
            <a:r>
              <a:rPr lang="en-IN" dirty="0"/>
              <a:t>Spring Boot Core</a:t>
            </a:r>
          </a:p>
        </p:txBody>
      </p:sp>
      <p:sp>
        <p:nvSpPr>
          <p:cNvPr id="3" name="Text Placeholder 2"/>
          <p:cNvSpPr>
            <a:spLocks noGrp="1"/>
          </p:cNvSpPr>
          <p:nvPr>
            <p:ph type="body" idx="1"/>
          </p:nvPr>
        </p:nvSpPr>
        <p:spPr>
          <a:xfrm>
            <a:off x="618565" y="1371601"/>
            <a:ext cx="9623731" cy="3859305"/>
          </a:xfrm>
        </p:spPr>
        <p:txBody>
          <a:bodyPr>
            <a:normAutofit/>
          </a:bodyPr>
          <a:lstStyle/>
          <a:p>
            <a:pPr marL="342900" indent="-342900">
              <a:lnSpc>
                <a:spcPct val="150000"/>
              </a:lnSpc>
            </a:pPr>
            <a:r>
              <a:rPr lang="en-IN" sz="2000" b="1" spc="-5" dirty="0">
                <a:solidFill>
                  <a:srgbClr val="323232"/>
                </a:solidFill>
                <a:latin typeface="Arial"/>
                <a:cs typeface="Arial"/>
              </a:rPr>
              <a:t>The base for other modules, but it also provides some functionality that can be used on its own.</a:t>
            </a:r>
          </a:p>
          <a:p>
            <a:pPr marL="342900" indent="-342900">
              <a:lnSpc>
                <a:spcPct val="150000"/>
              </a:lnSpc>
            </a:pPr>
            <a:endParaRPr lang="en-IN" sz="2000" b="1" spc="-5" dirty="0">
              <a:solidFill>
                <a:srgbClr val="323232"/>
              </a:solidFill>
              <a:latin typeface="Arial"/>
              <a:cs typeface="Arial"/>
            </a:endParaRPr>
          </a:p>
          <a:p>
            <a:pPr marL="342900" indent="-342900">
              <a:lnSpc>
                <a:spcPct val="150000"/>
              </a:lnSpc>
            </a:pPr>
            <a:r>
              <a:rPr lang="en-IN" sz="2000" b="1" spc="-5" dirty="0">
                <a:solidFill>
                  <a:srgbClr val="323232"/>
                </a:solidFill>
                <a:latin typeface="Arial"/>
                <a:cs typeface="Arial"/>
              </a:rPr>
              <a:t> </a:t>
            </a:r>
            <a:r>
              <a:rPr lang="en-IN" sz="2000" b="1" spc="-5" dirty="0" err="1">
                <a:solidFill>
                  <a:srgbClr val="323232"/>
                </a:solidFill>
                <a:latin typeface="Arial"/>
                <a:cs typeface="Arial"/>
              </a:rPr>
              <a:t>eg</a:t>
            </a:r>
            <a:r>
              <a:rPr lang="en-IN" sz="2000" b="1" spc="-5" dirty="0">
                <a:solidFill>
                  <a:srgbClr val="323232"/>
                </a:solidFill>
                <a:latin typeface="Arial"/>
                <a:cs typeface="Arial"/>
              </a:rPr>
              <a:t>. using command line arguments and YAML files as Spring Environment property sources and automatically binding environment properties to Spring bean properties (with validation).</a:t>
            </a:r>
          </a:p>
        </p:txBody>
      </p:sp>
    </p:spTree>
    <p:extLst>
      <p:ext uri="{BB962C8B-B14F-4D97-AF65-F5344CB8AC3E}">
        <p14:creationId xmlns:p14="http://schemas.microsoft.com/office/powerpoint/2010/main" val="1904307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053" y="368936"/>
            <a:ext cx="8565895" cy="338554"/>
          </a:xfrm>
        </p:spPr>
        <p:txBody>
          <a:bodyPr>
            <a:normAutofit fontScale="90000"/>
          </a:bodyPr>
          <a:lstStyle/>
          <a:p>
            <a:r>
              <a:rPr lang="en-IN" dirty="0"/>
              <a:t>Spring Boot Auto Configure</a:t>
            </a:r>
          </a:p>
        </p:txBody>
      </p:sp>
      <p:sp>
        <p:nvSpPr>
          <p:cNvPr id="3" name="Text Placeholder 2"/>
          <p:cNvSpPr>
            <a:spLocks noGrp="1"/>
          </p:cNvSpPr>
          <p:nvPr>
            <p:ph type="body" idx="1"/>
          </p:nvPr>
        </p:nvSpPr>
        <p:spPr>
          <a:xfrm>
            <a:off x="914401" y="1304365"/>
            <a:ext cx="10555940" cy="4518211"/>
          </a:xfrm>
        </p:spPr>
        <p:txBody>
          <a:bodyPr>
            <a:normAutofit/>
          </a:bodyPr>
          <a:lstStyle/>
          <a:p>
            <a:pPr>
              <a:lnSpc>
                <a:spcPct val="100000"/>
              </a:lnSpc>
            </a:pPr>
            <a:r>
              <a:rPr lang="en-IN" sz="2000" b="1" spc="-5" dirty="0">
                <a:solidFill>
                  <a:srgbClr val="323232"/>
                </a:solidFill>
                <a:latin typeface="Arial"/>
                <a:cs typeface="Arial"/>
              </a:rPr>
              <a:t>Spring Boot addresses the problem that Spring applications need complex configuration by eliminating the need to manually set up the boilerplate configuration.</a:t>
            </a:r>
          </a:p>
          <a:p>
            <a:pPr>
              <a:lnSpc>
                <a:spcPct val="100000"/>
              </a:lnSpc>
            </a:pPr>
            <a:r>
              <a:rPr lang="en-IN" sz="2100" b="1" spc="-5" dirty="0">
                <a:solidFill>
                  <a:srgbClr val="323232"/>
                </a:solidFill>
                <a:latin typeface="Arial"/>
                <a:cs typeface="Arial"/>
              </a:rPr>
              <a:t>Spring Boot takes an opinionated view of the application and configures various components automatically.</a:t>
            </a:r>
          </a:p>
          <a:p>
            <a:pPr marL="0" indent="0">
              <a:lnSpc>
                <a:spcPct val="100000"/>
              </a:lnSpc>
              <a:buNone/>
            </a:pPr>
            <a:endParaRPr lang="en-IN" sz="2100" b="1" spc="-5" dirty="0">
              <a:solidFill>
                <a:srgbClr val="323232"/>
              </a:solidFill>
              <a:latin typeface="Arial"/>
              <a:cs typeface="Arial"/>
            </a:endParaRPr>
          </a:p>
          <a:p>
            <a:pPr marL="742950" lvl="1" indent="-285750">
              <a:lnSpc>
                <a:spcPct val="100000"/>
              </a:lnSpc>
            </a:pPr>
            <a:r>
              <a:rPr lang="en-IN" sz="1600" b="1" spc="-5" dirty="0">
                <a:solidFill>
                  <a:srgbClr val="323232"/>
                </a:solidFill>
                <a:latin typeface="Arial"/>
                <a:cs typeface="Arial"/>
              </a:rPr>
              <a:t>Module to auto configure a wide range of Spring projects. </a:t>
            </a:r>
          </a:p>
          <a:p>
            <a:pPr marL="742950" lvl="1" indent="-285750">
              <a:lnSpc>
                <a:spcPct val="100000"/>
              </a:lnSpc>
            </a:pPr>
            <a:r>
              <a:rPr lang="en-IN" sz="1600" b="1" spc="-5" dirty="0">
                <a:solidFill>
                  <a:srgbClr val="323232"/>
                </a:solidFill>
                <a:latin typeface="Arial"/>
                <a:cs typeface="Arial"/>
              </a:rPr>
              <a:t>Presence or absence of a Spring bean</a:t>
            </a:r>
          </a:p>
          <a:p>
            <a:pPr marL="742950" lvl="1" indent="-285750">
              <a:lnSpc>
                <a:spcPct val="100000"/>
              </a:lnSpc>
            </a:pPr>
            <a:r>
              <a:rPr lang="en-IN" sz="1600" b="1" spc="-5" dirty="0">
                <a:solidFill>
                  <a:srgbClr val="323232"/>
                </a:solidFill>
                <a:latin typeface="Arial"/>
                <a:cs typeface="Arial"/>
              </a:rPr>
              <a:t>It will detect availability of certain frameworks (Spring Batch, Spring Data JPA, Hibernate, JDBC). </a:t>
            </a:r>
          </a:p>
          <a:p>
            <a:pPr marL="742950" lvl="1" indent="-285750">
              <a:lnSpc>
                <a:spcPct val="100000"/>
              </a:lnSpc>
            </a:pPr>
            <a:r>
              <a:rPr lang="en-IN" sz="1600" b="1" spc="-5" dirty="0">
                <a:solidFill>
                  <a:srgbClr val="323232"/>
                </a:solidFill>
                <a:latin typeface="Arial"/>
                <a:cs typeface="Arial"/>
              </a:rPr>
              <a:t>When detected it will try to auto configure that framework with some sensible defaults,</a:t>
            </a:r>
          </a:p>
          <a:p>
            <a:pPr marL="742950" lvl="1" indent="-285750">
              <a:lnSpc>
                <a:spcPct val="100000"/>
              </a:lnSpc>
            </a:pPr>
            <a:r>
              <a:rPr lang="en-IN" sz="1600" b="1" spc="-5" dirty="0">
                <a:solidFill>
                  <a:srgbClr val="323232"/>
                </a:solidFill>
                <a:latin typeface="Arial"/>
                <a:cs typeface="Arial"/>
              </a:rPr>
              <a:t>Which in general can be overridden by configuration in an </a:t>
            </a:r>
            <a:r>
              <a:rPr lang="en-IN" sz="1600" b="1" spc="-5" dirty="0" err="1">
                <a:solidFill>
                  <a:srgbClr val="323232"/>
                </a:solidFill>
                <a:latin typeface="Arial"/>
                <a:cs typeface="Arial"/>
              </a:rPr>
              <a:t>application.properties</a:t>
            </a:r>
            <a:r>
              <a:rPr lang="en-IN" sz="1600" b="1" spc="-5" dirty="0">
                <a:solidFill>
                  <a:srgbClr val="323232"/>
                </a:solidFill>
                <a:latin typeface="Arial"/>
                <a:cs typeface="Arial"/>
              </a:rPr>
              <a:t>/</a:t>
            </a:r>
            <a:r>
              <a:rPr lang="en-IN" sz="1600" b="1" spc="-5" dirty="0" err="1">
                <a:solidFill>
                  <a:srgbClr val="323232"/>
                </a:solidFill>
                <a:latin typeface="Arial"/>
                <a:cs typeface="Arial"/>
              </a:rPr>
              <a:t>yml</a:t>
            </a:r>
            <a:r>
              <a:rPr lang="en-IN" sz="1600" b="1" spc="-5" dirty="0">
                <a:solidFill>
                  <a:srgbClr val="323232"/>
                </a:solidFill>
                <a:latin typeface="Arial"/>
                <a:cs typeface="Arial"/>
              </a:rPr>
              <a:t> file.</a:t>
            </a:r>
          </a:p>
        </p:txBody>
      </p:sp>
    </p:spTree>
    <p:extLst>
      <p:ext uri="{BB962C8B-B14F-4D97-AF65-F5344CB8AC3E}">
        <p14:creationId xmlns:p14="http://schemas.microsoft.com/office/powerpoint/2010/main" val="418606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Elegant Configuration Management</a:t>
            </a:r>
          </a:p>
        </p:txBody>
      </p:sp>
      <p:sp>
        <p:nvSpPr>
          <p:cNvPr id="3" name="Content Placeholder 2"/>
          <p:cNvSpPr>
            <a:spLocks noGrp="1"/>
          </p:cNvSpPr>
          <p:nvPr>
            <p:ph idx="1"/>
          </p:nvPr>
        </p:nvSpPr>
        <p:spPr/>
        <p:txBody>
          <a:bodyPr/>
          <a:lstStyle/>
          <a:p>
            <a:r>
              <a:rPr lang="en-IN" dirty="0"/>
              <a:t>Spring supports externalizing configurable properties using the @</a:t>
            </a:r>
            <a:r>
              <a:rPr lang="en-IN" dirty="0" err="1"/>
              <a:t>PropertySource</a:t>
            </a:r>
            <a:r>
              <a:rPr lang="en-IN" dirty="0"/>
              <a:t> configuration. </a:t>
            </a:r>
            <a:br>
              <a:rPr lang="en-IN" dirty="0"/>
            </a:br>
            <a:endParaRPr lang="en-IN" dirty="0"/>
          </a:p>
          <a:p>
            <a:r>
              <a:rPr lang="en-IN" dirty="0"/>
              <a:t>Spring Boot takes it even further by using the sensible defaults and powerful type-safe property binding to bean properties.</a:t>
            </a:r>
            <a:br>
              <a:rPr lang="en-IN" dirty="0"/>
            </a:br>
            <a:endParaRPr lang="en-IN" dirty="0"/>
          </a:p>
          <a:p>
            <a:r>
              <a:rPr lang="en-IN" dirty="0"/>
              <a:t> Spring Boot supports having separate configuration files for different profiles without requiring many configurations.</a:t>
            </a:r>
          </a:p>
        </p:txBody>
      </p:sp>
    </p:spTree>
    <p:extLst>
      <p:ext uri="{BB962C8B-B14F-4D97-AF65-F5344CB8AC3E}">
        <p14:creationId xmlns:p14="http://schemas.microsoft.com/office/powerpoint/2010/main" val="56074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13004800" cy="7315200"/>
            <a:chOff x="0" y="0"/>
            <a:chExt cx="13004800" cy="7315200"/>
          </a:xfrm>
        </p:grpSpPr>
        <p:pic>
          <p:nvPicPr>
            <p:cNvPr id="2" name="Object 1" descr="preencoded.png"/>
            <p:cNvPicPr>
              <a:picLocks noChangeAspect="1"/>
            </p:cNvPicPr>
            <p:nvPr/>
          </p:nvPicPr>
          <p:blipFill>
            <a:blip r:embed="rId3"/>
            <a:srcRect/>
            <a:stretch/>
          </p:blipFill>
          <p:spPr>
            <a:xfrm>
              <a:off x="0" y="0"/>
              <a:ext cx="13004800" cy="7315200"/>
            </a:xfrm>
            <a:prstGeom prst="rect">
              <a:avLst/>
            </a:prstGeom>
          </p:spPr>
        </p:pic>
        <p:sp>
          <p:nvSpPr>
            <p:cNvPr id="3" name="Rectangle 2"/>
            <p:cNvSpPr/>
            <p:nvPr/>
          </p:nvSpPr>
          <p:spPr>
            <a:xfrm>
              <a:off x="649705" y="6858000"/>
              <a:ext cx="12248148"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14245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Boot Actuator</a:t>
            </a:r>
          </a:p>
        </p:txBody>
      </p:sp>
      <p:sp>
        <p:nvSpPr>
          <p:cNvPr id="3" name="Content Placeholder 2"/>
          <p:cNvSpPr>
            <a:spLocks noGrp="1"/>
          </p:cNvSpPr>
          <p:nvPr>
            <p:ph idx="1"/>
          </p:nvPr>
        </p:nvSpPr>
        <p:spPr>
          <a:xfrm>
            <a:off x="838200" y="1311966"/>
            <a:ext cx="10515600" cy="5019294"/>
          </a:xfrm>
        </p:spPr>
        <p:txBody>
          <a:bodyPr>
            <a:normAutofit/>
          </a:bodyPr>
          <a:lstStyle/>
          <a:p>
            <a:r>
              <a:rPr lang="en-IN" sz="3200" dirty="0"/>
              <a:t>Being able to get the various details of an application running in production is crucial to many applications.</a:t>
            </a:r>
          </a:p>
          <a:p>
            <a:r>
              <a:rPr lang="en-IN" sz="3200" dirty="0"/>
              <a:t>The Spring Boot actuator provides a wide variety of such production-ready features without requiring developers to write much code.</a:t>
            </a:r>
          </a:p>
          <a:p>
            <a:r>
              <a:rPr lang="en-IN" sz="3200" dirty="0"/>
              <a:t> Some of the Spring actuator features are:</a:t>
            </a:r>
          </a:p>
          <a:p>
            <a:pPr lvl="1"/>
            <a:r>
              <a:rPr lang="en-IN" sz="2800" dirty="0"/>
              <a:t>Can view the application bean configuration details</a:t>
            </a:r>
          </a:p>
          <a:p>
            <a:pPr lvl="1"/>
            <a:r>
              <a:rPr lang="en-IN" sz="2800" dirty="0"/>
              <a:t>Can view the application URL mappings, environment details, and configuration parameter values</a:t>
            </a:r>
          </a:p>
          <a:p>
            <a:pPr lvl="1"/>
            <a:r>
              <a:rPr lang="en-IN" sz="2800" dirty="0"/>
              <a:t>Can view the registered health check metrics</a:t>
            </a:r>
          </a:p>
        </p:txBody>
      </p:sp>
    </p:spTree>
    <p:extLst>
      <p:ext uri="{BB962C8B-B14F-4D97-AF65-F5344CB8AC3E}">
        <p14:creationId xmlns:p14="http://schemas.microsoft.com/office/powerpoint/2010/main" val="1425111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053" y="368936"/>
            <a:ext cx="8565895" cy="338554"/>
          </a:xfrm>
        </p:spPr>
        <p:txBody>
          <a:bodyPr>
            <a:normAutofit fontScale="90000"/>
          </a:bodyPr>
          <a:lstStyle/>
          <a:p>
            <a:r>
              <a:rPr lang="en-IN" dirty="0"/>
              <a:t>Spring Boot CLI</a:t>
            </a:r>
          </a:p>
        </p:txBody>
      </p:sp>
      <p:sp>
        <p:nvSpPr>
          <p:cNvPr id="3" name="Text Placeholder 2"/>
          <p:cNvSpPr>
            <a:spLocks noGrp="1"/>
          </p:cNvSpPr>
          <p:nvPr>
            <p:ph type="body" idx="1"/>
          </p:nvPr>
        </p:nvSpPr>
        <p:spPr>
          <a:xfrm>
            <a:off x="295835" y="1143001"/>
            <a:ext cx="11362765" cy="615553"/>
          </a:xfrm>
        </p:spPr>
        <p:txBody>
          <a:bodyPr>
            <a:normAutofit/>
          </a:bodyPr>
          <a:lstStyle/>
          <a:p>
            <a:pPr marL="285750" indent="-285750"/>
            <a:r>
              <a:rPr lang="en-IN" sz="2000" b="1" spc="-5" dirty="0">
                <a:solidFill>
                  <a:srgbClr val="323232"/>
                </a:solidFill>
                <a:latin typeface="Arial"/>
                <a:cs typeface="Arial"/>
              </a:rPr>
              <a:t>A command line interface, based on ruby, to start/stop spring boot created applications.</a:t>
            </a:r>
          </a:p>
        </p:txBody>
      </p:sp>
      <p:pic>
        <p:nvPicPr>
          <p:cNvPr id="4" name="Picture 3"/>
          <p:cNvPicPr>
            <a:picLocks noChangeAspect="1"/>
          </p:cNvPicPr>
          <p:nvPr/>
        </p:nvPicPr>
        <p:blipFill>
          <a:blip r:embed="rId2"/>
          <a:stretch>
            <a:fillRect/>
          </a:stretch>
        </p:blipFill>
        <p:spPr>
          <a:xfrm>
            <a:off x="3657601" y="1981201"/>
            <a:ext cx="4638675" cy="4238625"/>
          </a:xfrm>
          <a:prstGeom prst="rect">
            <a:avLst/>
          </a:prstGeom>
        </p:spPr>
      </p:pic>
    </p:spTree>
    <p:extLst>
      <p:ext uri="{BB962C8B-B14F-4D97-AF65-F5344CB8AC3E}">
        <p14:creationId xmlns:p14="http://schemas.microsoft.com/office/powerpoint/2010/main" val="2323394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053" y="368936"/>
            <a:ext cx="8565895" cy="338554"/>
          </a:xfrm>
        </p:spPr>
        <p:txBody>
          <a:bodyPr>
            <a:normAutofit fontScale="90000"/>
          </a:bodyPr>
          <a:lstStyle/>
          <a:p>
            <a:r>
              <a:rPr lang="en-IN" dirty="0"/>
              <a:t>Spring Boot Starters</a:t>
            </a:r>
          </a:p>
        </p:txBody>
      </p:sp>
      <p:sp>
        <p:nvSpPr>
          <p:cNvPr id="3" name="Text Placeholder 2"/>
          <p:cNvSpPr>
            <a:spLocks noGrp="1"/>
          </p:cNvSpPr>
          <p:nvPr>
            <p:ph type="body" idx="1"/>
          </p:nvPr>
        </p:nvSpPr>
        <p:spPr>
          <a:xfrm>
            <a:off x="779929" y="1452281"/>
            <a:ext cx="10340789" cy="3899647"/>
          </a:xfrm>
        </p:spPr>
        <p:txBody>
          <a:bodyPr>
            <a:normAutofit/>
          </a:bodyPr>
          <a:lstStyle/>
          <a:p>
            <a:pPr marL="342900" indent="-342900">
              <a:lnSpc>
                <a:spcPct val="100000"/>
              </a:lnSpc>
            </a:pPr>
            <a:r>
              <a:rPr lang="en-IN" sz="2000" b="1" spc="-5" dirty="0">
                <a:solidFill>
                  <a:srgbClr val="323232"/>
                </a:solidFill>
                <a:latin typeface="Arial"/>
                <a:cs typeface="Arial"/>
              </a:rPr>
              <a:t>Different quick start projects to include as a dependency in your maven or </a:t>
            </a:r>
            <a:r>
              <a:rPr lang="en-IN" sz="2000" b="1" spc="-5" dirty="0" err="1">
                <a:solidFill>
                  <a:srgbClr val="323232"/>
                </a:solidFill>
                <a:latin typeface="Arial"/>
                <a:cs typeface="Arial"/>
              </a:rPr>
              <a:t>gradle</a:t>
            </a:r>
            <a:r>
              <a:rPr lang="en-IN" sz="2000" b="1" spc="-5" dirty="0">
                <a:solidFill>
                  <a:srgbClr val="323232"/>
                </a:solidFill>
                <a:latin typeface="Arial"/>
                <a:cs typeface="Arial"/>
              </a:rPr>
              <a:t> build file. </a:t>
            </a:r>
          </a:p>
          <a:p>
            <a:pPr marL="342900" indent="-342900">
              <a:lnSpc>
                <a:spcPct val="100000"/>
              </a:lnSpc>
            </a:pPr>
            <a:endParaRPr lang="en-IN" sz="2000" b="1" spc="-5" dirty="0">
              <a:solidFill>
                <a:srgbClr val="323232"/>
              </a:solidFill>
              <a:latin typeface="Arial"/>
              <a:cs typeface="Arial"/>
            </a:endParaRPr>
          </a:p>
          <a:p>
            <a:pPr marL="342900" indent="-342900">
              <a:lnSpc>
                <a:spcPct val="100000"/>
              </a:lnSpc>
            </a:pPr>
            <a:r>
              <a:rPr lang="en-IN" sz="2000" b="1" spc="-5" dirty="0">
                <a:solidFill>
                  <a:srgbClr val="323232"/>
                </a:solidFill>
                <a:latin typeface="Arial"/>
                <a:cs typeface="Arial"/>
              </a:rPr>
              <a:t>It will have the needed dependencies for that type of application. </a:t>
            </a:r>
          </a:p>
          <a:p>
            <a:pPr marL="342900" indent="-342900">
              <a:lnSpc>
                <a:spcPct val="100000"/>
              </a:lnSpc>
            </a:pPr>
            <a:endParaRPr lang="en-IN" sz="2000" b="1" spc="-5" dirty="0">
              <a:solidFill>
                <a:srgbClr val="323232"/>
              </a:solidFill>
              <a:latin typeface="Arial"/>
              <a:cs typeface="Arial"/>
            </a:endParaRPr>
          </a:p>
          <a:p>
            <a:pPr marL="342900" indent="-342900">
              <a:lnSpc>
                <a:spcPct val="100000"/>
              </a:lnSpc>
            </a:pPr>
            <a:r>
              <a:rPr lang="en-IN" sz="2000" b="1" spc="-5" dirty="0">
                <a:solidFill>
                  <a:srgbClr val="323232"/>
                </a:solidFill>
                <a:latin typeface="Arial"/>
                <a:cs typeface="Arial"/>
              </a:rPr>
              <a:t>Currently there are many starter projects and many more are expected to be added.</a:t>
            </a:r>
          </a:p>
        </p:txBody>
      </p:sp>
    </p:spTree>
    <p:extLst>
      <p:ext uri="{BB962C8B-B14F-4D97-AF65-F5344CB8AC3E}">
        <p14:creationId xmlns:p14="http://schemas.microsoft.com/office/powerpoint/2010/main" val="4139040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053" y="368936"/>
            <a:ext cx="8565895" cy="338554"/>
          </a:xfrm>
        </p:spPr>
        <p:txBody>
          <a:bodyPr>
            <a:normAutofit fontScale="90000"/>
          </a:bodyPr>
          <a:lstStyle/>
          <a:p>
            <a:r>
              <a:rPr lang="en-IN" dirty="0"/>
              <a:t>Spring Boot Tools</a:t>
            </a:r>
          </a:p>
        </p:txBody>
      </p:sp>
      <p:sp>
        <p:nvSpPr>
          <p:cNvPr id="3" name="Text Placeholder 2"/>
          <p:cNvSpPr>
            <a:spLocks noGrp="1"/>
          </p:cNvSpPr>
          <p:nvPr>
            <p:ph type="body" idx="1"/>
          </p:nvPr>
        </p:nvSpPr>
        <p:spPr>
          <a:xfrm>
            <a:off x="900954" y="1035424"/>
            <a:ext cx="10448364" cy="5257800"/>
          </a:xfrm>
        </p:spPr>
        <p:txBody>
          <a:bodyPr>
            <a:noAutofit/>
          </a:bodyPr>
          <a:lstStyle/>
          <a:p>
            <a:pPr marL="285750" indent="-285750"/>
            <a:r>
              <a:rPr lang="en-IN" dirty="0"/>
              <a:t>The Maven and </a:t>
            </a:r>
            <a:r>
              <a:rPr lang="en-IN" dirty="0" err="1"/>
              <a:t>Gradle</a:t>
            </a:r>
            <a:r>
              <a:rPr lang="en-IN" dirty="0"/>
              <a:t> build tool as well as the custom Spring Boot Loader (used in the single executable jar/war) is included in this project.</a:t>
            </a:r>
          </a:p>
          <a:p>
            <a:pPr marL="285750" indent="-285750"/>
            <a:r>
              <a:rPr lang="en-IN" dirty="0"/>
              <a:t>Traditionally, while building web applications, you need to create WAR type modules and then deploy them on external servers like Tomcat, </a:t>
            </a:r>
            <a:r>
              <a:rPr lang="en-IN" dirty="0" err="1"/>
              <a:t>WildFly</a:t>
            </a:r>
            <a:r>
              <a:rPr lang="en-IN" dirty="0"/>
              <a:t>, etc. </a:t>
            </a:r>
          </a:p>
          <a:p>
            <a:pPr marL="285750" indent="-285750"/>
            <a:r>
              <a:rPr lang="en-IN" dirty="0"/>
              <a:t>But by using Spring Boot, you can create a JAR type module and embed the servlet container in the application very easily so that the application will be a self-contained deployment unit. </a:t>
            </a:r>
          </a:p>
          <a:p>
            <a:pPr marL="285750" indent="-285750"/>
            <a:r>
              <a:rPr lang="en-IN" dirty="0"/>
              <a:t>Also, during development, you can easily run the Spring Boot JAR type module as a Java application from the IDE or from the command-line using a build tool like Maven or </a:t>
            </a:r>
            <a:r>
              <a:rPr lang="en-IN" dirty="0" err="1"/>
              <a:t>Gradle</a:t>
            </a:r>
            <a:r>
              <a:rPr lang="en-IN" dirty="0"/>
              <a:t>.</a:t>
            </a:r>
          </a:p>
        </p:txBody>
      </p:sp>
    </p:spTree>
    <p:extLst>
      <p:ext uri="{BB962C8B-B14F-4D97-AF65-F5344CB8AC3E}">
        <p14:creationId xmlns:p14="http://schemas.microsoft.com/office/powerpoint/2010/main" val="273907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053" y="368936"/>
            <a:ext cx="8565895" cy="338554"/>
          </a:xfrm>
        </p:spPr>
        <p:txBody>
          <a:bodyPr>
            <a:normAutofit fontScale="90000"/>
          </a:bodyPr>
          <a:lstStyle/>
          <a:p>
            <a:r>
              <a:rPr lang="en-IN" dirty="0"/>
              <a:t>Spring Boot Starters</a:t>
            </a:r>
          </a:p>
        </p:txBody>
      </p:sp>
      <p:sp>
        <p:nvSpPr>
          <p:cNvPr id="3" name="Text Placeholder 2"/>
          <p:cNvSpPr>
            <a:spLocks noGrp="1"/>
          </p:cNvSpPr>
          <p:nvPr>
            <p:ph type="body" idx="1"/>
          </p:nvPr>
        </p:nvSpPr>
        <p:spPr>
          <a:xfrm>
            <a:off x="847165" y="1143001"/>
            <a:ext cx="10367681" cy="1846659"/>
          </a:xfrm>
        </p:spPr>
        <p:txBody>
          <a:bodyPr>
            <a:normAutofit/>
          </a:bodyPr>
          <a:lstStyle/>
          <a:p>
            <a:pPr marL="342900" indent="-342900"/>
            <a:r>
              <a:rPr lang="en-IN" sz="2000" b="1" spc="-5" dirty="0">
                <a:solidFill>
                  <a:srgbClr val="323232"/>
                </a:solidFill>
                <a:latin typeface="Arial"/>
                <a:cs typeface="Arial"/>
              </a:rPr>
              <a:t>Spring Boot incorporates many starters packages (in Maven &amp; </a:t>
            </a:r>
            <a:r>
              <a:rPr lang="en-IN" sz="2000" b="1" spc="-5" dirty="0" err="1">
                <a:solidFill>
                  <a:srgbClr val="323232"/>
                </a:solidFill>
                <a:latin typeface="Arial"/>
                <a:cs typeface="Arial"/>
              </a:rPr>
              <a:t>Gradle</a:t>
            </a:r>
            <a:r>
              <a:rPr lang="en-IN" sz="2000" b="1" spc="-5" dirty="0">
                <a:solidFill>
                  <a:srgbClr val="323232"/>
                </a:solidFill>
                <a:latin typeface="Arial"/>
                <a:cs typeface="Arial"/>
              </a:rPr>
              <a:t>) which you can include in order to add appropriate support in your project. </a:t>
            </a:r>
          </a:p>
          <a:p>
            <a:pPr marL="342900" indent="-342900"/>
            <a:r>
              <a:rPr lang="en-IN" sz="2000" b="1" spc="-5" dirty="0">
                <a:solidFill>
                  <a:srgbClr val="323232"/>
                </a:solidFill>
                <a:latin typeface="Arial"/>
                <a:cs typeface="Arial"/>
              </a:rPr>
              <a:t>At a high-level there are so far 6 types of starters packages available. </a:t>
            </a:r>
          </a:p>
          <a:p>
            <a:pPr marL="342900" indent="-342900"/>
            <a:r>
              <a:rPr lang="en-IN" sz="2000" b="1" spc="-5" dirty="0">
                <a:solidFill>
                  <a:srgbClr val="323232"/>
                </a:solidFill>
                <a:latin typeface="Arial"/>
                <a:cs typeface="Arial"/>
              </a:rPr>
              <a:t>You can find all of them in Spring Boot official </a:t>
            </a:r>
            <a:r>
              <a:rPr lang="en-IN" sz="2000" b="1" spc="-5" dirty="0" err="1">
                <a:solidFill>
                  <a:srgbClr val="323232"/>
                </a:solidFill>
                <a:latin typeface="Arial"/>
                <a:cs typeface="Arial"/>
              </a:rPr>
              <a:t>WebSite</a:t>
            </a:r>
            <a:r>
              <a:rPr lang="en-IN" sz="2000" b="1" spc="-5" dirty="0">
                <a:solidFill>
                  <a:srgbClr val="323232"/>
                </a:solidFill>
                <a:latin typeface="Arial"/>
                <a:cs typeface="Arial"/>
              </a:rPr>
              <a:t>.</a:t>
            </a:r>
          </a:p>
        </p:txBody>
      </p:sp>
      <p:pic>
        <p:nvPicPr>
          <p:cNvPr id="4" name="Picture 3"/>
          <p:cNvPicPr>
            <a:picLocks noChangeAspect="1"/>
          </p:cNvPicPr>
          <p:nvPr/>
        </p:nvPicPr>
        <p:blipFill>
          <a:blip r:embed="rId2"/>
          <a:stretch>
            <a:fillRect/>
          </a:stretch>
        </p:blipFill>
        <p:spPr>
          <a:xfrm>
            <a:off x="4267201" y="2989659"/>
            <a:ext cx="3638549" cy="3376630"/>
          </a:xfrm>
          <a:prstGeom prst="rect">
            <a:avLst/>
          </a:prstGeom>
        </p:spPr>
      </p:pic>
    </p:spTree>
    <p:extLst>
      <p:ext uri="{BB962C8B-B14F-4D97-AF65-F5344CB8AC3E}">
        <p14:creationId xmlns:p14="http://schemas.microsoft.com/office/powerpoint/2010/main" val="4134237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707" y="153782"/>
            <a:ext cx="9693148" cy="553998"/>
          </a:xfrm>
        </p:spPr>
        <p:txBody>
          <a:bodyPr/>
          <a:lstStyle/>
          <a:p>
            <a:r>
              <a:rPr lang="en-IN" sz="3600" dirty="0">
                <a:solidFill>
                  <a:srgbClr val="C00000"/>
                </a:solidFill>
              </a:rPr>
              <a:t>Spring Boot Features</a:t>
            </a:r>
          </a:p>
        </p:txBody>
      </p:sp>
      <p:sp>
        <p:nvSpPr>
          <p:cNvPr id="3" name="Text Placeholder 2"/>
          <p:cNvSpPr>
            <a:spLocks noGrp="1"/>
          </p:cNvSpPr>
          <p:nvPr>
            <p:ph type="body" idx="1"/>
          </p:nvPr>
        </p:nvSpPr>
        <p:spPr>
          <a:xfrm>
            <a:off x="699247" y="914401"/>
            <a:ext cx="10690412" cy="5478423"/>
          </a:xfrm>
        </p:spPr>
        <p:txBody>
          <a:bodyPr/>
          <a:lstStyle/>
          <a:p>
            <a:pPr marL="285750" indent="-285750">
              <a:buFont typeface="Arial" panose="020B0604020202020204" pitchFamily="34" charset="0"/>
              <a:buChar char="•"/>
            </a:pPr>
            <a:r>
              <a:rPr lang="en-IN" sz="2000" b="1" kern="1200" spc="-5" dirty="0">
                <a:solidFill>
                  <a:srgbClr val="C00000"/>
                </a:solidFill>
                <a:latin typeface="Arial"/>
                <a:cs typeface="Arial"/>
              </a:rPr>
              <a:t>Web Development</a:t>
            </a:r>
          </a:p>
          <a:p>
            <a:pPr marL="742950" lvl="1" indent="-285750">
              <a:buFont typeface="Arial" panose="020B0604020202020204" pitchFamily="34" charset="0"/>
              <a:buChar char="•"/>
            </a:pPr>
            <a:r>
              <a:rPr lang="en-IN" sz="2000" b="1" kern="1200" spc="-5" dirty="0">
                <a:solidFill>
                  <a:srgbClr val="323232"/>
                </a:solidFill>
                <a:latin typeface="Arial"/>
                <a:cs typeface="Arial"/>
              </a:rPr>
              <a:t>It is well suited Spring module for web application development. </a:t>
            </a:r>
          </a:p>
          <a:p>
            <a:pPr marL="742950" lvl="1" indent="-285750">
              <a:buFont typeface="Arial" panose="020B0604020202020204" pitchFamily="34" charset="0"/>
              <a:buChar char="•"/>
            </a:pPr>
            <a:r>
              <a:rPr lang="en-IN" sz="2000" b="1" kern="1200" spc="-5" dirty="0">
                <a:solidFill>
                  <a:srgbClr val="323232"/>
                </a:solidFill>
                <a:latin typeface="Arial"/>
                <a:cs typeface="Arial"/>
              </a:rPr>
              <a:t>We can easily create a self-contained HTTP server using embedded Tomcat, Jetty or Undertow. </a:t>
            </a:r>
          </a:p>
          <a:p>
            <a:pPr marL="742950" lvl="1" indent="-285750">
              <a:buFont typeface="Arial" panose="020B0604020202020204" pitchFamily="34" charset="0"/>
              <a:buChar char="•"/>
            </a:pPr>
            <a:r>
              <a:rPr lang="en-IN" sz="2000" b="1" kern="1200" spc="-5" dirty="0">
                <a:solidFill>
                  <a:srgbClr val="323232"/>
                </a:solidFill>
                <a:latin typeface="Arial"/>
                <a:cs typeface="Arial"/>
              </a:rPr>
              <a:t>We can use the spring-boot- starter-web module to start and running application quickly.</a:t>
            </a:r>
          </a:p>
          <a:p>
            <a:pPr marL="742950" lvl="1" indent="-285750">
              <a:buFont typeface="Arial" panose="020B0604020202020204" pitchFamily="34" charset="0"/>
              <a:buChar char="•"/>
            </a:pPr>
            <a:endParaRPr lang="en-IN" sz="2000" b="1" kern="1200" spc="-5" dirty="0">
              <a:solidFill>
                <a:srgbClr val="323232"/>
              </a:solidFill>
              <a:latin typeface="Arial"/>
              <a:cs typeface="Arial"/>
            </a:endParaRPr>
          </a:p>
          <a:p>
            <a:pPr marL="285750" indent="-285750">
              <a:buFont typeface="Arial" panose="020B0604020202020204" pitchFamily="34" charset="0"/>
              <a:buChar char="•"/>
            </a:pPr>
            <a:r>
              <a:rPr lang="en-IN" sz="2000" b="1" kern="1200" spc="-5" dirty="0">
                <a:solidFill>
                  <a:srgbClr val="C00000"/>
                </a:solidFill>
                <a:latin typeface="Arial"/>
                <a:cs typeface="Arial"/>
              </a:rPr>
              <a:t>Spring Application</a:t>
            </a:r>
          </a:p>
          <a:p>
            <a:pPr marL="742950" lvl="1" indent="-285750">
              <a:buFont typeface="Arial" panose="020B0604020202020204" pitchFamily="34" charset="0"/>
              <a:buChar char="•"/>
            </a:pPr>
            <a:r>
              <a:rPr lang="en-IN" sz="2000" b="1" kern="1200" spc="-5" dirty="0">
                <a:solidFill>
                  <a:srgbClr val="323232"/>
                </a:solidFill>
                <a:latin typeface="Arial"/>
                <a:cs typeface="Arial"/>
              </a:rPr>
              <a:t>It is a class which provides the convenient way to bootstrap a spring application which can be started from main method. </a:t>
            </a:r>
          </a:p>
          <a:p>
            <a:pPr marL="742950" lvl="1" indent="-285750">
              <a:buFont typeface="Arial" panose="020B0604020202020204" pitchFamily="34" charset="0"/>
              <a:buChar char="•"/>
            </a:pPr>
            <a:r>
              <a:rPr lang="en-IN" sz="2000" b="1" kern="1200" spc="-5" dirty="0">
                <a:solidFill>
                  <a:srgbClr val="323232"/>
                </a:solidFill>
                <a:latin typeface="Arial"/>
                <a:cs typeface="Arial"/>
              </a:rPr>
              <a:t>You can call start your application just by calling a static run() method.</a:t>
            </a:r>
          </a:p>
          <a:p>
            <a:pPr marL="742950" lvl="1" indent="-285750">
              <a:buFont typeface="Arial" panose="020B0604020202020204" pitchFamily="34" charset="0"/>
              <a:buChar char="•"/>
            </a:pPr>
            <a:endParaRPr lang="en-IN" sz="2000" b="1" kern="1200" spc="-5" dirty="0">
              <a:solidFill>
                <a:srgbClr val="323232"/>
              </a:solidFill>
              <a:latin typeface="Arial"/>
              <a:cs typeface="Arial"/>
            </a:endParaRPr>
          </a:p>
          <a:p>
            <a:pPr lvl="3"/>
            <a:r>
              <a:rPr lang="en-IN" sz="2000" kern="1200" spc="-5" dirty="0">
                <a:solidFill>
                  <a:srgbClr val="323232"/>
                </a:solidFill>
                <a:latin typeface="Arial"/>
                <a:cs typeface="Arial"/>
              </a:rPr>
              <a:t>public static void main(String[] </a:t>
            </a:r>
            <a:r>
              <a:rPr lang="en-IN" sz="2000" kern="1200" spc="-5" dirty="0" err="1">
                <a:solidFill>
                  <a:srgbClr val="323232"/>
                </a:solidFill>
                <a:latin typeface="Arial"/>
                <a:cs typeface="Arial"/>
              </a:rPr>
              <a:t>args</a:t>
            </a:r>
            <a:r>
              <a:rPr lang="en-IN" sz="2000" kern="1200" spc="-5" dirty="0">
                <a:solidFill>
                  <a:srgbClr val="323232"/>
                </a:solidFill>
                <a:latin typeface="Arial"/>
                <a:cs typeface="Arial"/>
              </a:rPr>
              <a:t>){  </a:t>
            </a:r>
          </a:p>
          <a:p>
            <a:pPr lvl="3"/>
            <a:r>
              <a:rPr lang="en-IN" sz="2000" kern="1200" spc="-5" dirty="0">
                <a:solidFill>
                  <a:srgbClr val="323232"/>
                </a:solidFill>
                <a:latin typeface="Arial"/>
                <a:cs typeface="Arial"/>
              </a:rPr>
              <a:t>    </a:t>
            </a:r>
            <a:r>
              <a:rPr lang="en-IN" sz="2000" kern="1200" spc="-5" dirty="0" err="1">
                <a:solidFill>
                  <a:srgbClr val="323232"/>
                </a:solidFill>
                <a:latin typeface="Arial"/>
                <a:cs typeface="Arial"/>
              </a:rPr>
              <a:t>SpringApplication.run</a:t>
            </a:r>
            <a:r>
              <a:rPr lang="en-IN" sz="2000" kern="1200" spc="-5" dirty="0">
                <a:solidFill>
                  <a:srgbClr val="323232"/>
                </a:solidFill>
                <a:latin typeface="Arial"/>
                <a:cs typeface="Arial"/>
              </a:rPr>
              <a:t>(</a:t>
            </a:r>
            <a:r>
              <a:rPr lang="en-IN" sz="2000" kern="1200" spc="-5" dirty="0" err="1">
                <a:solidFill>
                  <a:srgbClr val="323232"/>
                </a:solidFill>
                <a:latin typeface="Arial"/>
                <a:cs typeface="Arial"/>
              </a:rPr>
              <a:t>className.class</a:t>
            </a:r>
            <a:r>
              <a:rPr lang="en-IN" sz="2000" kern="1200" spc="-5" dirty="0">
                <a:solidFill>
                  <a:srgbClr val="323232"/>
                </a:solidFill>
                <a:latin typeface="Arial"/>
                <a:cs typeface="Arial"/>
              </a:rPr>
              <a:t>, </a:t>
            </a:r>
            <a:r>
              <a:rPr lang="en-IN" sz="2000" kern="1200" spc="-5" dirty="0" err="1">
                <a:solidFill>
                  <a:srgbClr val="323232"/>
                </a:solidFill>
                <a:latin typeface="Arial"/>
                <a:cs typeface="Arial"/>
              </a:rPr>
              <a:t>args</a:t>
            </a:r>
            <a:r>
              <a:rPr lang="en-IN" sz="2000" kern="1200" spc="-5" dirty="0">
                <a:solidFill>
                  <a:srgbClr val="323232"/>
                </a:solidFill>
                <a:latin typeface="Arial"/>
                <a:cs typeface="Arial"/>
              </a:rPr>
              <a:t>);  </a:t>
            </a:r>
          </a:p>
          <a:p>
            <a:pPr lvl="3"/>
            <a:r>
              <a:rPr lang="en-IN" sz="2000" kern="1200" spc="-5" dirty="0">
                <a:solidFill>
                  <a:srgbClr val="323232"/>
                </a:solidFill>
                <a:latin typeface="Arial"/>
                <a:cs typeface="Arial"/>
              </a:rPr>
              <a:t>}  </a:t>
            </a:r>
          </a:p>
          <a:p>
            <a:pPr marL="742950" lvl="1"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8742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735" y="244694"/>
            <a:ext cx="8565895" cy="553998"/>
          </a:xfrm>
        </p:spPr>
        <p:txBody>
          <a:bodyPr/>
          <a:lstStyle/>
          <a:p>
            <a:r>
              <a:rPr lang="en-IN" sz="3600" dirty="0">
                <a:solidFill>
                  <a:srgbClr val="C00000"/>
                </a:solidFill>
              </a:rPr>
              <a:t>Spring Boot Features</a:t>
            </a:r>
          </a:p>
        </p:txBody>
      </p:sp>
      <p:sp>
        <p:nvSpPr>
          <p:cNvPr id="3" name="Text Placeholder 2"/>
          <p:cNvSpPr>
            <a:spLocks noGrp="1"/>
          </p:cNvSpPr>
          <p:nvPr>
            <p:ph type="body" idx="1"/>
          </p:nvPr>
        </p:nvSpPr>
        <p:spPr>
          <a:xfrm>
            <a:off x="309283" y="1214717"/>
            <a:ext cx="10972800" cy="5232202"/>
          </a:xfrm>
        </p:spPr>
        <p:txBody>
          <a:bodyPr/>
          <a:lstStyle/>
          <a:p>
            <a:pPr marL="285750" indent="-285750">
              <a:buFont typeface="Arial" panose="020B0604020202020204" pitchFamily="34" charset="0"/>
              <a:buChar char="•"/>
            </a:pPr>
            <a:r>
              <a:rPr lang="en-IN" sz="2000" b="1" kern="1200" spc="-5" dirty="0">
                <a:solidFill>
                  <a:srgbClr val="C00000"/>
                </a:solidFill>
                <a:latin typeface="Arial"/>
                <a:cs typeface="Arial"/>
              </a:rPr>
              <a:t>Application Events and Listeners</a:t>
            </a:r>
          </a:p>
          <a:p>
            <a:pPr marL="742950" lvl="1" indent="-285750">
              <a:buFont typeface="Arial" panose="020B0604020202020204" pitchFamily="34" charset="0"/>
              <a:buChar char="•"/>
            </a:pPr>
            <a:r>
              <a:rPr lang="en-IN" sz="2000" b="1" kern="1200" spc="-5" dirty="0">
                <a:solidFill>
                  <a:srgbClr val="323232"/>
                </a:solidFill>
                <a:latin typeface="Arial"/>
                <a:cs typeface="Arial"/>
              </a:rPr>
              <a:t>Spring Boot uses events to handle variety of tasks. It allows us to create factories file that are used to add listeners. we can refer it by using </a:t>
            </a:r>
            <a:r>
              <a:rPr lang="en-IN" sz="2000" b="1" kern="1200" spc="-5" dirty="0" err="1">
                <a:solidFill>
                  <a:srgbClr val="323232"/>
                </a:solidFill>
                <a:latin typeface="Arial"/>
                <a:cs typeface="Arial"/>
              </a:rPr>
              <a:t>ApplicationListener</a:t>
            </a:r>
            <a:r>
              <a:rPr lang="en-IN" sz="2000" b="1" kern="1200" spc="-5" dirty="0">
                <a:solidFill>
                  <a:srgbClr val="323232"/>
                </a:solidFill>
                <a:latin typeface="Arial"/>
                <a:cs typeface="Arial"/>
              </a:rPr>
              <a:t> key.</a:t>
            </a:r>
          </a:p>
          <a:p>
            <a:pPr marL="742950" lvl="1" indent="-285750">
              <a:buFont typeface="Arial" panose="020B0604020202020204" pitchFamily="34" charset="0"/>
              <a:buChar char="•"/>
            </a:pPr>
            <a:r>
              <a:rPr lang="en-IN" sz="2000" b="1" kern="1200" spc="-5" dirty="0">
                <a:solidFill>
                  <a:srgbClr val="323232"/>
                </a:solidFill>
                <a:latin typeface="Arial"/>
                <a:cs typeface="Arial"/>
              </a:rPr>
              <a:t>Always create factories file in META-INF folder like: META-INF/</a:t>
            </a:r>
            <a:r>
              <a:rPr lang="en-IN" sz="2000" b="1" kern="1200" spc="-5" dirty="0" err="1">
                <a:solidFill>
                  <a:srgbClr val="323232"/>
                </a:solidFill>
                <a:latin typeface="Arial"/>
                <a:cs typeface="Arial"/>
              </a:rPr>
              <a:t>spring.factories</a:t>
            </a:r>
            <a:r>
              <a:rPr lang="en-IN" sz="2000" b="1" kern="1200" spc="-5" dirty="0">
                <a:solidFill>
                  <a:srgbClr val="323232"/>
                </a:solidFill>
                <a:latin typeface="Arial"/>
                <a:cs typeface="Arial"/>
              </a:rPr>
              <a:t>.</a:t>
            </a:r>
          </a:p>
          <a:p>
            <a:pPr marL="742950" lvl="1" indent="-285750">
              <a:buFont typeface="Arial" panose="020B0604020202020204" pitchFamily="34" charset="0"/>
              <a:buChar char="•"/>
            </a:pPr>
            <a:endParaRPr lang="en-IN" sz="2000" b="1" kern="1200" spc="-5" dirty="0">
              <a:solidFill>
                <a:srgbClr val="323232"/>
              </a:solidFill>
              <a:latin typeface="Arial"/>
              <a:cs typeface="Arial"/>
            </a:endParaRPr>
          </a:p>
          <a:p>
            <a:pPr marL="285750" indent="-285750">
              <a:buFont typeface="Arial" panose="020B0604020202020204" pitchFamily="34" charset="0"/>
              <a:buChar char="•"/>
            </a:pPr>
            <a:r>
              <a:rPr lang="en-IN" sz="2000" b="1" kern="1200" spc="-5" dirty="0">
                <a:solidFill>
                  <a:srgbClr val="C00000"/>
                </a:solidFill>
                <a:latin typeface="Arial"/>
                <a:cs typeface="Arial"/>
              </a:rPr>
              <a:t>Admin Support</a:t>
            </a:r>
          </a:p>
          <a:p>
            <a:pPr marL="742950" lvl="1" indent="-285750">
              <a:buFont typeface="Arial" panose="020B0604020202020204" pitchFamily="34" charset="0"/>
              <a:buChar char="•"/>
            </a:pPr>
            <a:r>
              <a:rPr lang="en-IN" sz="2000" b="1" kern="1200" spc="-5" dirty="0">
                <a:solidFill>
                  <a:srgbClr val="323232"/>
                </a:solidFill>
                <a:latin typeface="Arial"/>
                <a:cs typeface="Arial"/>
              </a:rPr>
              <a:t>Spring Boot provides the facility to enable admin related features for the application. </a:t>
            </a:r>
          </a:p>
          <a:p>
            <a:pPr marL="742950" lvl="1" indent="-285750">
              <a:buFont typeface="Arial" panose="020B0604020202020204" pitchFamily="34" charset="0"/>
              <a:buChar char="•"/>
            </a:pPr>
            <a:r>
              <a:rPr lang="en-IN" sz="2000" b="1" kern="1200" spc="-5" dirty="0">
                <a:solidFill>
                  <a:srgbClr val="323232"/>
                </a:solidFill>
                <a:latin typeface="Arial"/>
                <a:cs typeface="Arial"/>
              </a:rPr>
              <a:t>It is used to access and manage application remotely. </a:t>
            </a:r>
          </a:p>
          <a:p>
            <a:pPr marL="742950" lvl="1" indent="-285750">
              <a:buFont typeface="Arial" panose="020B0604020202020204" pitchFamily="34" charset="0"/>
              <a:buChar char="•"/>
            </a:pPr>
            <a:r>
              <a:rPr lang="en-IN" sz="2000" b="1" kern="1200" spc="-5" dirty="0">
                <a:solidFill>
                  <a:srgbClr val="323232"/>
                </a:solidFill>
                <a:latin typeface="Arial"/>
                <a:cs typeface="Arial"/>
              </a:rPr>
              <a:t>We can enable it by simply using </a:t>
            </a:r>
            <a:r>
              <a:rPr lang="en-IN" sz="2000" b="1" kern="1200" spc="-5" dirty="0" err="1">
                <a:solidFill>
                  <a:srgbClr val="323232"/>
                </a:solidFill>
                <a:latin typeface="Arial"/>
                <a:cs typeface="Arial"/>
              </a:rPr>
              <a:t>spring.application.admin.enabled</a:t>
            </a:r>
            <a:r>
              <a:rPr lang="en-IN" sz="2000" b="1" kern="1200" spc="-5" dirty="0">
                <a:solidFill>
                  <a:srgbClr val="323232"/>
                </a:solidFill>
                <a:latin typeface="Arial"/>
                <a:cs typeface="Arial"/>
              </a:rPr>
              <a:t> property.</a:t>
            </a:r>
          </a:p>
          <a:p>
            <a:pPr marL="742950" lvl="1" indent="-285750">
              <a:buFont typeface="Arial" panose="020B0604020202020204" pitchFamily="34" charset="0"/>
              <a:buChar char="•"/>
            </a:pPr>
            <a:endParaRPr lang="en-IN" sz="2000" b="1" kern="1200" spc="-5" dirty="0">
              <a:solidFill>
                <a:srgbClr val="323232"/>
              </a:solidFill>
              <a:latin typeface="Arial"/>
              <a:cs typeface="Arial"/>
            </a:endParaRPr>
          </a:p>
          <a:p>
            <a:pPr marL="285750" indent="-285750">
              <a:buFont typeface="Arial" panose="020B0604020202020204" pitchFamily="34" charset="0"/>
              <a:buChar char="•"/>
            </a:pPr>
            <a:r>
              <a:rPr lang="en-IN" sz="2000" b="1" kern="1200" spc="-5" dirty="0">
                <a:solidFill>
                  <a:srgbClr val="C00000"/>
                </a:solidFill>
                <a:latin typeface="Arial"/>
                <a:cs typeface="Arial"/>
              </a:rPr>
              <a:t>Type-safe Configuration</a:t>
            </a:r>
          </a:p>
          <a:p>
            <a:pPr marL="800100" lvl="1" indent="-342900">
              <a:buFont typeface="Arial" panose="020B0604020202020204" pitchFamily="34" charset="0"/>
              <a:buChar char="•"/>
            </a:pPr>
            <a:r>
              <a:rPr lang="en-IN" sz="2000" b="1" kern="1200" spc="-5" dirty="0">
                <a:solidFill>
                  <a:srgbClr val="323232"/>
                </a:solidFill>
                <a:latin typeface="Arial"/>
                <a:cs typeface="Arial"/>
              </a:rPr>
              <a:t>Strong type-safe configuration is provided to govern and validate the configuration of application. </a:t>
            </a:r>
          </a:p>
          <a:p>
            <a:pPr marL="800100" lvl="1" indent="-342900">
              <a:buFont typeface="Arial" panose="020B0604020202020204" pitchFamily="34" charset="0"/>
              <a:buChar char="•"/>
            </a:pPr>
            <a:r>
              <a:rPr lang="en-IN" sz="2000" b="1" kern="1200" spc="-5" dirty="0">
                <a:solidFill>
                  <a:srgbClr val="323232"/>
                </a:solidFill>
                <a:latin typeface="Arial"/>
                <a:cs typeface="Arial"/>
              </a:rPr>
              <a:t>Application configuration is always a crucial task which should be type-safe. </a:t>
            </a:r>
          </a:p>
          <a:p>
            <a:pPr marL="800100" lvl="1" indent="-342900">
              <a:buFont typeface="Arial" panose="020B0604020202020204" pitchFamily="34" charset="0"/>
              <a:buChar char="•"/>
            </a:pPr>
            <a:r>
              <a:rPr lang="en-IN" sz="2000" b="1" kern="1200" spc="-5" dirty="0">
                <a:solidFill>
                  <a:srgbClr val="323232"/>
                </a:solidFill>
                <a:latin typeface="Arial"/>
                <a:cs typeface="Arial"/>
              </a:rPr>
              <a:t>We can also use annotation provided by this library.</a:t>
            </a:r>
          </a:p>
          <a:p>
            <a:pPr marL="742950" lvl="1" indent="-285750">
              <a:buFont typeface="Arial" panose="020B0604020202020204" pitchFamily="34" charset="0"/>
              <a:buChar char="•"/>
            </a:pPr>
            <a:endParaRPr lang="en-IN" sz="2000" b="1" kern="1200" spc="-5" dirty="0">
              <a:solidFill>
                <a:srgbClr val="323232"/>
              </a:solidFill>
              <a:latin typeface="Arial"/>
              <a:cs typeface="Arial"/>
            </a:endParaRPr>
          </a:p>
          <a:p>
            <a:pPr marL="742950" lvl="1" indent="-285750">
              <a:buFont typeface="Arial" panose="020B0604020202020204" pitchFamily="34" charset="0"/>
              <a:buChar char="•"/>
            </a:pPr>
            <a:endParaRPr lang="en-IN" sz="2000" b="1" kern="1200" spc="-5" dirty="0">
              <a:solidFill>
                <a:srgbClr val="323232"/>
              </a:solidFill>
              <a:latin typeface="Arial"/>
              <a:cs typeface="Arial"/>
            </a:endParaRPr>
          </a:p>
        </p:txBody>
      </p:sp>
    </p:spTree>
    <p:extLst>
      <p:ext uri="{BB962C8B-B14F-4D97-AF65-F5344CB8AC3E}">
        <p14:creationId xmlns:p14="http://schemas.microsoft.com/office/powerpoint/2010/main" val="2657603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053" y="152400"/>
            <a:ext cx="8565895" cy="492443"/>
          </a:xfrm>
        </p:spPr>
        <p:txBody>
          <a:bodyPr/>
          <a:lstStyle/>
          <a:p>
            <a:r>
              <a:rPr lang="en-IN" sz="3200" dirty="0">
                <a:solidFill>
                  <a:srgbClr val="C00000"/>
                </a:solidFill>
              </a:rPr>
              <a:t>Spring Boot Features</a:t>
            </a:r>
          </a:p>
        </p:txBody>
      </p:sp>
      <p:sp>
        <p:nvSpPr>
          <p:cNvPr id="3" name="Text Placeholder 2"/>
          <p:cNvSpPr>
            <a:spLocks noGrp="1"/>
          </p:cNvSpPr>
          <p:nvPr>
            <p:ph type="body" idx="1"/>
          </p:nvPr>
        </p:nvSpPr>
        <p:spPr>
          <a:xfrm>
            <a:off x="457201" y="1164690"/>
            <a:ext cx="11040034" cy="6331664"/>
          </a:xfrm>
        </p:spPr>
        <p:txBody>
          <a:bodyPr/>
          <a:lstStyle/>
          <a:p>
            <a:pPr marL="342900" indent="-342900">
              <a:buFont typeface="Arial" panose="020B0604020202020204" pitchFamily="34" charset="0"/>
              <a:buChar char="•"/>
            </a:pPr>
            <a:r>
              <a:rPr lang="en-IN" sz="2000" b="1" kern="1200" spc="-5" dirty="0">
                <a:solidFill>
                  <a:srgbClr val="C00000"/>
                </a:solidFill>
                <a:latin typeface="Arial"/>
                <a:cs typeface="Arial"/>
              </a:rPr>
              <a:t>Externalized Configuration</a:t>
            </a:r>
          </a:p>
          <a:p>
            <a:pPr marL="800100" lvl="1" indent="-342900">
              <a:buFont typeface="Arial" panose="020B0604020202020204" pitchFamily="34" charset="0"/>
              <a:buChar char="•"/>
            </a:pPr>
            <a:r>
              <a:rPr lang="en-IN" sz="2000" b="1" kern="1200" spc="-5" dirty="0">
                <a:solidFill>
                  <a:srgbClr val="323232"/>
                </a:solidFill>
                <a:latin typeface="Arial"/>
                <a:cs typeface="Arial"/>
              </a:rPr>
              <a:t>Spring Boot allows us to externalize our configuration so that we can work with the same application in different environments. </a:t>
            </a:r>
          </a:p>
          <a:p>
            <a:pPr marL="800100" lvl="1" indent="-342900">
              <a:buFont typeface="Arial" panose="020B0604020202020204" pitchFamily="34" charset="0"/>
              <a:buChar char="•"/>
            </a:pPr>
            <a:r>
              <a:rPr lang="en-IN" sz="2000" b="1" kern="1200" spc="-5" dirty="0">
                <a:solidFill>
                  <a:srgbClr val="323232"/>
                </a:solidFill>
                <a:latin typeface="Arial"/>
                <a:cs typeface="Arial"/>
              </a:rPr>
              <a:t>Application use YAML files to externalize configuration.</a:t>
            </a:r>
          </a:p>
          <a:p>
            <a:pPr marL="800100" lvl="1" indent="-342900">
              <a:buFont typeface="Arial" panose="020B0604020202020204" pitchFamily="34" charset="0"/>
              <a:buChar char="•"/>
            </a:pPr>
            <a:endParaRPr lang="en-IN" sz="2000" b="1" kern="1200" spc="-5" dirty="0">
              <a:solidFill>
                <a:srgbClr val="323232"/>
              </a:solidFill>
              <a:latin typeface="Arial"/>
              <a:cs typeface="Arial"/>
            </a:endParaRPr>
          </a:p>
          <a:p>
            <a:pPr marL="342900" indent="-342900">
              <a:buFont typeface="Arial" panose="020B0604020202020204" pitchFamily="34" charset="0"/>
              <a:buChar char="•"/>
            </a:pPr>
            <a:r>
              <a:rPr lang="en-IN" sz="2000" b="1" kern="1200" spc="-5" dirty="0">
                <a:solidFill>
                  <a:srgbClr val="C00000"/>
                </a:solidFill>
                <a:latin typeface="Arial"/>
                <a:cs typeface="Arial"/>
              </a:rPr>
              <a:t>Properties Files</a:t>
            </a:r>
          </a:p>
          <a:p>
            <a:pPr marL="800100" lvl="1" indent="-342900">
              <a:buFont typeface="Arial" panose="020B0604020202020204" pitchFamily="34" charset="0"/>
              <a:buChar char="•"/>
            </a:pPr>
            <a:r>
              <a:rPr lang="en-IN" sz="2000" b="1" kern="1200" spc="-5" dirty="0">
                <a:solidFill>
                  <a:srgbClr val="323232"/>
                </a:solidFill>
                <a:latin typeface="Arial"/>
                <a:cs typeface="Arial"/>
              </a:rPr>
              <a:t>Spring Boot provides rich set of Application Properties. </a:t>
            </a:r>
          </a:p>
          <a:p>
            <a:pPr marL="800100" lvl="1" indent="-342900">
              <a:buFont typeface="Arial" panose="020B0604020202020204" pitchFamily="34" charset="0"/>
              <a:buChar char="•"/>
            </a:pPr>
            <a:r>
              <a:rPr lang="en-IN" sz="2000" b="1" kern="1200" spc="-5" dirty="0">
                <a:solidFill>
                  <a:srgbClr val="323232"/>
                </a:solidFill>
                <a:latin typeface="Arial"/>
                <a:cs typeface="Arial"/>
              </a:rPr>
              <a:t>So, we can use that in properties file of our project. </a:t>
            </a:r>
          </a:p>
          <a:p>
            <a:pPr marL="800100" lvl="1" indent="-342900">
              <a:buFont typeface="Arial" panose="020B0604020202020204" pitchFamily="34" charset="0"/>
              <a:buChar char="•"/>
            </a:pPr>
            <a:r>
              <a:rPr lang="en-IN" sz="2000" b="1" kern="1200" spc="-5" dirty="0">
                <a:solidFill>
                  <a:srgbClr val="323232"/>
                </a:solidFill>
                <a:latin typeface="Arial"/>
                <a:cs typeface="Arial"/>
              </a:rPr>
              <a:t>Properties file is used to set properties like: server-port = 8082 and many others. </a:t>
            </a:r>
          </a:p>
          <a:p>
            <a:pPr marL="800100" lvl="1" indent="-342900">
              <a:buFont typeface="Arial" panose="020B0604020202020204" pitchFamily="34" charset="0"/>
              <a:buChar char="•"/>
            </a:pPr>
            <a:r>
              <a:rPr lang="en-IN" sz="2000" b="1" kern="1200" spc="-5" dirty="0">
                <a:solidFill>
                  <a:srgbClr val="323232"/>
                </a:solidFill>
                <a:latin typeface="Arial"/>
                <a:cs typeface="Arial"/>
              </a:rPr>
              <a:t>It helps to organize application properties.</a:t>
            </a:r>
          </a:p>
          <a:p>
            <a:pPr marL="800100" lvl="1" indent="-342900">
              <a:buFont typeface="Arial" panose="020B0604020202020204" pitchFamily="34" charset="0"/>
              <a:buChar char="•"/>
            </a:pPr>
            <a:endParaRPr lang="en-IN" sz="2000" b="1" kern="1200" spc="-5" dirty="0">
              <a:solidFill>
                <a:srgbClr val="323232"/>
              </a:solidFill>
              <a:latin typeface="Arial"/>
              <a:cs typeface="Arial"/>
            </a:endParaRPr>
          </a:p>
          <a:p>
            <a:pPr marL="342900" indent="-342900">
              <a:buFont typeface="Arial" panose="020B0604020202020204" pitchFamily="34" charset="0"/>
              <a:buChar char="•"/>
            </a:pPr>
            <a:r>
              <a:rPr lang="en-IN" sz="2000" b="1" kern="1200" spc="-5" dirty="0">
                <a:solidFill>
                  <a:srgbClr val="C00000"/>
                </a:solidFill>
                <a:latin typeface="Arial"/>
                <a:cs typeface="Arial"/>
              </a:rPr>
              <a:t>YAML Support</a:t>
            </a:r>
          </a:p>
          <a:p>
            <a:pPr marL="800100" lvl="1" indent="-342900">
              <a:buFont typeface="Arial" panose="020B0604020202020204" pitchFamily="34" charset="0"/>
              <a:buChar char="•"/>
            </a:pPr>
            <a:r>
              <a:rPr lang="en-IN" sz="2000" b="1" kern="1200" spc="-5" dirty="0">
                <a:solidFill>
                  <a:srgbClr val="323232"/>
                </a:solidFill>
                <a:latin typeface="Arial"/>
                <a:cs typeface="Arial"/>
              </a:rPr>
              <a:t>It provides convenient way for specifying hierarchical configuration. It is a superset of JSON. The </a:t>
            </a:r>
            <a:r>
              <a:rPr lang="en-IN" sz="2000" b="1" kern="1200" spc="-5" dirty="0" err="1">
                <a:solidFill>
                  <a:srgbClr val="323232"/>
                </a:solidFill>
                <a:latin typeface="Arial"/>
                <a:cs typeface="Arial"/>
              </a:rPr>
              <a:t>SpringApplication</a:t>
            </a:r>
            <a:r>
              <a:rPr lang="en-IN" sz="2000" b="1" kern="1200" spc="-5" dirty="0">
                <a:solidFill>
                  <a:srgbClr val="323232"/>
                </a:solidFill>
                <a:latin typeface="Arial"/>
                <a:cs typeface="Arial"/>
              </a:rPr>
              <a:t> class automatically support YAML. It is successful alternative of properties.</a:t>
            </a:r>
          </a:p>
          <a:p>
            <a:pPr marL="800100" lvl="1" indent="-342900">
              <a:buFont typeface="Arial" panose="020B0604020202020204" pitchFamily="34" charset="0"/>
              <a:buChar char="•"/>
            </a:pPr>
            <a:endParaRPr lang="en-IN" sz="2000" b="1" kern="1200" spc="-5" dirty="0">
              <a:solidFill>
                <a:srgbClr val="323232"/>
              </a:solidFill>
              <a:latin typeface="Arial"/>
              <a:cs typeface="Arial"/>
            </a:endParaRPr>
          </a:p>
          <a:p>
            <a:endParaRPr lang="en-IN" dirty="0"/>
          </a:p>
        </p:txBody>
      </p:sp>
    </p:spTree>
    <p:extLst>
      <p:ext uri="{BB962C8B-B14F-4D97-AF65-F5344CB8AC3E}">
        <p14:creationId xmlns:p14="http://schemas.microsoft.com/office/powerpoint/2010/main" val="1724145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053" y="368936"/>
            <a:ext cx="8565895" cy="430887"/>
          </a:xfrm>
        </p:spPr>
        <p:txBody>
          <a:bodyPr/>
          <a:lstStyle/>
          <a:p>
            <a:r>
              <a:rPr lang="en-IN" sz="2800" dirty="0">
                <a:solidFill>
                  <a:srgbClr val="C00000"/>
                </a:solidFill>
              </a:rPr>
              <a:t>Spring Boot Features</a:t>
            </a:r>
          </a:p>
        </p:txBody>
      </p:sp>
      <p:sp>
        <p:nvSpPr>
          <p:cNvPr id="3" name="Text Placeholder 2"/>
          <p:cNvSpPr>
            <a:spLocks noGrp="1"/>
          </p:cNvSpPr>
          <p:nvPr>
            <p:ph type="body" idx="1"/>
          </p:nvPr>
        </p:nvSpPr>
        <p:spPr>
          <a:xfrm>
            <a:off x="900953" y="1524001"/>
            <a:ext cx="10287000" cy="3693319"/>
          </a:xfrm>
        </p:spPr>
        <p:txBody>
          <a:bodyPr/>
          <a:lstStyle/>
          <a:p>
            <a:pPr marL="342900" indent="-342900">
              <a:buFont typeface="Arial" panose="020B0604020202020204" pitchFamily="34" charset="0"/>
              <a:buChar char="•"/>
            </a:pPr>
            <a:r>
              <a:rPr lang="en-IN" sz="2000" b="1" kern="1200" spc="-5" dirty="0">
                <a:solidFill>
                  <a:srgbClr val="C00000"/>
                </a:solidFill>
                <a:latin typeface="Arial"/>
                <a:cs typeface="Arial"/>
              </a:rPr>
              <a:t>Logging</a:t>
            </a:r>
          </a:p>
          <a:p>
            <a:pPr marL="800100" lvl="1" indent="-342900">
              <a:buFont typeface="Arial" panose="020B0604020202020204" pitchFamily="34" charset="0"/>
              <a:buChar char="•"/>
            </a:pPr>
            <a:r>
              <a:rPr lang="en-IN" sz="2000" b="1" kern="1200" spc="-5" dirty="0">
                <a:solidFill>
                  <a:srgbClr val="323232"/>
                </a:solidFill>
                <a:latin typeface="Arial"/>
                <a:cs typeface="Arial"/>
              </a:rPr>
              <a:t>Spring Boot uses Common logging for all internal logging. </a:t>
            </a:r>
          </a:p>
          <a:p>
            <a:pPr marL="800100" lvl="1" indent="-342900">
              <a:buFont typeface="Arial" panose="020B0604020202020204" pitchFamily="34" charset="0"/>
              <a:buChar char="•"/>
            </a:pPr>
            <a:r>
              <a:rPr lang="en-IN" sz="2000" b="1" kern="1200" spc="-5" dirty="0">
                <a:solidFill>
                  <a:srgbClr val="323232"/>
                </a:solidFill>
                <a:latin typeface="Arial"/>
                <a:cs typeface="Arial"/>
              </a:rPr>
              <a:t>Logging dependencies are managed by default. </a:t>
            </a:r>
          </a:p>
          <a:p>
            <a:pPr marL="800100" lvl="1" indent="-342900">
              <a:buFont typeface="Arial" panose="020B0604020202020204" pitchFamily="34" charset="0"/>
              <a:buChar char="•"/>
            </a:pPr>
            <a:r>
              <a:rPr lang="en-IN" sz="2000" b="1" kern="1200" spc="-5" dirty="0">
                <a:solidFill>
                  <a:srgbClr val="323232"/>
                </a:solidFill>
                <a:latin typeface="Arial"/>
                <a:cs typeface="Arial"/>
              </a:rPr>
              <a:t>We should not change logging dependencies, if there is no required customization is needed.</a:t>
            </a:r>
          </a:p>
          <a:p>
            <a:endParaRPr lang="en-IN" sz="2000" b="1" kern="1200" spc="-5" dirty="0">
              <a:solidFill>
                <a:srgbClr val="323232"/>
              </a:solidFill>
              <a:latin typeface="Arial"/>
              <a:cs typeface="Arial"/>
            </a:endParaRPr>
          </a:p>
          <a:p>
            <a:pPr marL="342900" indent="-342900">
              <a:buFont typeface="Arial" panose="020B0604020202020204" pitchFamily="34" charset="0"/>
              <a:buChar char="•"/>
            </a:pPr>
            <a:r>
              <a:rPr lang="en-IN" sz="2000" b="1" kern="1200" spc="-5" dirty="0">
                <a:solidFill>
                  <a:srgbClr val="C00000"/>
                </a:solidFill>
                <a:latin typeface="Arial"/>
                <a:cs typeface="Arial"/>
              </a:rPr>
              <a:t>Security</a:t>
            </a:r>
          </a:p>
          <a:p>
            <a:pPr marL="800100" lvl="1" indent="-342900">
              <a:buFont typeface="Arial" panose="020B0604020202020204" pitchFamily="34" charset="0"/>
              <a:buChar char="•"/>
            </a:pPr>
            <a:r>
              <a:rPr lang="en-IN" sz="2000" b="1" kern="1200" spc="-5" dirty="0">
                <a:solidFill>
                  <a:srgbClr val="323232"/>
                </a:solidFill>
                <a:latin typeface="Arial"/>
                <a:cs typeface="Arial"/>
              </a:rPr>
              <a:t>Spring Boot applications are spring bases web applications. </a:t>
            </a:r>
          </a:p>
          <a:p>
            <a:pPr marL="800100" lvl="1" indent="-342900">
              <a:buFont typeface="Arial" panose="020B0604020202020204" pitchFamily="34" charset="0"/>
              <a:buChar char="•"/>
            </a:pPr>
            <a:r>
              <a:rPr lang="en-IN" sz="2000" b="1" kern="1200" spc="-5" dirty="0">
                <a:solidFill>
                  <a:srgbClr val="323232"/>
                </a:solidFill>
                <a:latin typeface="Arial"/>
                <a:cs typeface="Arial"/>
              </a:rPr>
              <a:t>So, it is secure by default with basic authentication on all HTTP endpoints. </a:t>
            </a:r>
          </a:p>
          <a:p>
            <a:pPr marL="800100" lvl="1" indent="-342900">
              <a:buFont typeface="Arial" panose="020B0604020202020204" pitchFamily="34" charset="0"/>
              <a:buChar char="•"/>
            </a:pPr>
            <a:r>
              <a:rPr lang="en-IN" sz="2000" b="1" kern="1200" spc="-5" dirty="0">
                <a:solidFill>
                  <a:srgbClr val="323232"/>
                </a:solidFill>
                <a:latin typeface="Arial"/>
                <a:cs typeface="Arial"/>
              </a:rPr>
              <a:t>A rich set of Endpoints are available for develop a secure Spring Boot application.</a:t>
            </a:r>
          </a:p>
        </p:txBody>
      </p:sp>
    </p:spTree>
    <p:extLst>
      <p:ext uri="{BB962C8B-B14F-4D97-AF65-F5344CB8AC3E}">
        <p14:creationId xmlns:p14="http://schemas.microsoft.com/office/powerpoint/2010/main" val="182792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Requirements</a:t>
            </a:r>
          </a:p>
        </p:txBody>
      </p:sp>
      <p:sp>
        <p:nvSpPr>
          <p:cNvPr id="3" name="Content Placeholder 2"/>
          <p:cNvSpPr>
            <a:spLocks noGrp="1"/>
          </p:cNvSpPr>
          <p:nvPr>
            <p:ph idx="1"/>
          </p:nvPr>
        </p:nvSpPr>
        <p:spPr/>
        <p:txBody>
          <a:bodyPr/>
          <a:lstStyle/>
          <a:p>
            <a:r>
              <a:rPr lang="en-IN" dirty="0"/>
              <a:t>Spring Boot 2+ requires Java 8 or 9 and Spring Framework 5.1.0.RELEASE or above.</a:t>
            </a:r>
          </a:p>
          <a:p>
            <a:r>
              <a:rPr lang="en-IN" dirty="0"/>
              <a:t>Explicit build support is provided for the following build tools:</a:t>
            </a:r>
          </a:p>
          <a:p>
            <a:pPr lvl="1"/>
            <a:r>
              <a:rPr lang="en-IN" dirty="0"/>
              <a:t>Maven 3.2+</a:t>
            </a:r>
          </a:p>
          <a:p>
            <a:pPr lvl="1"/>
            <a:r>
              <a:rPr lang="en-IN" dirty="0" err="1"/>
              <a:t>Gradle</a:t>
            </a:r>
            <a:r>
              <a:rPr lang="en-IN" dirty="0"/>
              <a:t> 4.x</a:t>
            </a:r>
          </a:p>
          <a:p>
            <a:r>
              <a:rPr lang="en-IN" dirty="0"/>
              <a:t>Servlet Containers</a:t>
            </a:r>
          </a:p>
          <a:p>
            <a:pPr lvl="1"/>
            <a:r>
              <a:rPr lang="en-IN" dirty="0"/>
              <a:t>Tomcat 8.5</a:t>
            </a:r>
          </a:p>
          <a:p>
            <a:pPr lvl="1"/>
            <a:r>
              <a:rPr lang="en-IN" dirty="0"/>
              <a:t>Jetty 9.4</a:t>
            </a:r>
          </a:p>
          <a:p>
            <a:pPr lvl="1"/>
            <a:r>
              <a:rPr lang="en-IN" dirty="0"/>
              <a:t>You can also deploy Spring Boot applications to any Servlet 3.1+ compatible container.</a:t>
            </a:r>
          </a:p>
        </p:txBody>
      </p:sp>
    </p:spTree>
    <p:extLst>
      <p:ext uri="{BB962C8B-B14F-4D97-AF65-F5344CB8AC3E}">
        <p14:creationId xmlns:p14="http://schemas.microsoft.com/office/powerpoint/2010/main" val="403362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13004800" cy="7315200"/>
            <a:chOff x="0" y="0"/>
            <a:chExt cx="13004800" cy="7315200"/>
          </a:xfrm>
        </p:grpSpPr>
        <p:pic>
          <p:nvPicPr>
            <p:cNvPr id="2" name="Object 1" descr="preencoded.png"/>
            <p:cNvPicPr>
              <a:picLocks noChangeAspect="1"/>
            </p:cNvPicPr>
            <p:nvPr/>
          </p:nvPicPr>
          <p:blipFill>
            <a:blip r:embed="rId3"/>
            <a:srcRect/>
            <a:stretch/>
          </p:blipFill>
          <p:spPr>
            <a:xfrm>
              <a:off x="0" y="0"/>
              <a:ext cx="13004800" cy="7315200"/>
            </a:xfrm>
            <a:prstGeom prst="rect">
              <a:avLst/>
            </a:prstGeom>
          </p:spPr>
        </p:pic>
        <p:sp>
          <p:nvSpPr>
            <p:cNvPr id="3" name="Rectangle 2"/>
            <p:cNvSpPr/>
            <p:nvPr/>
          </p:nvSpPr>
          <p:spPr>
            <a:xfrm>
              <a:off x="649705" y="6858000"/>
              <a:ext cx="12248148"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88770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053" y="368936"/>
            <a:ext cx="8565895" cy="338554"/>
          </a:xfrm>
        </p:spPr>
        <p:txBody>
          <a:bodyPr/>
          <a:lstStyle/>
          <a:p>
            <a:r>
              <a:rPr lang="en-IN" dirty="0">
                <a:solidFill>
                  <a:srgbClr val="C00000"/>
                </a:solidFill>
              </a:rPr>
              <a:t>How to use Spring Boot</a:t>
            </a:r>
          </a:p>
        </p:txBody>
      </p:sp>
      <p:pic>
        <p:nvPicPr>
          <p:cNvPr id="4" name="Picture 3"/>
          <p:cNvPicPr>
            <a:picLocks noChangeAspect="1"/>
          </p:cNvPicPr>
          <p:nvPr/>
        </p:nvPicPr>
        <p:blipFill>
          <a:blip r:embed="rId3"/>
          <a:stretch>
            <a:fillRect/>
          </a:stretch>
        </p:blipFill>
        <p:spPr>
          <a:xfrm>
            <a:off x="7443787" y="538213"/>
            <a:ext cx="4306761" cy="5803264"/>
          </a:xfrm>
          <a:prstGeom prst="rect">
            <a:avLst/>
          </a:prstGeom>
        </p:spPr>
      </p:pic>
      <p:sp>
        <p:nvSpPr>
          <p:cNvPr id="3" name="Rectangle 2"/>
          <p:cNvSpPr/>
          <p:nvPr/>
        </p:nvSpPr>
        <p:spPr>
          <a:xfrm>
            <a:off x="416859" y="1454686"/>
            <a:ext cx="6736977" cy="4247317"/>
          </a:xfrm>
          <a:prstGeom prst="rect">
            <a:avLst/>
          </a:prstGeom>
        </p:spPr>
        <p:txBody>
          <a:bodyPr wrap="square">
            <a:spAutoFit/>
          </a:bodyPr>
          <a:lstStyle/>
          <a:p>
            <a:pPr marL="285750" indent="-285750">
              <a:buFont typeface="Arial" panose="020B0604020202020204" pitchFamily="34" charset="0"/>
              <a:buChar char="•"/>
            </a:pPr>
            <a:r>
              <a:rPr lang="en-IN" dirty="0">
                <a:solidFill>
                  <a:prstClr val="black"/>
                </a:solidFill>
              </a:rPr>
              <a:t>Use spring initialize to create the initial setup. </a:t>
            </a:r>
          </a:p>
          <a:p>
            <a:pPr marL="285750" indent="-285750">
              <a:buFont typeface="Arial" panose="020B0604020202020204" pitchFamily="34" charset="0"/>
              <a:buChar char="•"/>
            </a:pPr>
            <a:r>
              <a:rPr lang="en-IN" dirty="0">
                <a:solidFill>
                  <a:prstClr val="black"/>
                </a:solidFill>
              </a:rPr>
              <a:t>You can visit either start.spring.io or use STS (Spring Tool Suite) Support available in IDEA or Eclipse to choose all the Spring Boot Starters</a:t>
            </a:r>
          </a:p>
          <a:p>
            <a:pPr marL="285750" indent="-285750">
              <a:buFont typeface="Arial" panose="020B0604020202020204" pitchFamily="34" charset="0"/>
              <a:buChar char="•"/>
            </a:pPr>
            <a:r>
              <a:rPr lang="en-IN" dirty="0">
                <a:solidFill>
                  <a:prstClr val="black"/>
                </a:solidFill>
              </a:rPr>
              <a:t>Choose whether to use Maven or </a:t>
            </a:r>
            <a:r>
              <a:rPr lang="en-IN" dirty="0" err="1">
                <a:solidFill>
                  <a:prstClr val="black"/>
                </a:solidFill>
              </a:rPr>
              <a:t>Gradle</a:t>
            </a:r>
            <a:r>
              <a:rPr lang="en-IN" dirty="0">
                <a:solidFill>
                  <a:prstClr val="black"/>
                </a:solidFill>
              </a:rPr>
              <a:t> as the build tool.</a:t>
            </a:r>
          </a:p>
          <a:p>
            <a:pPr marL="285750" indent="-285750">
              <a:buFont typeface="Arial" panose="020B0604020202020204" pitchFamily="34" charset="0"/>
              <a:buChar char="•"/>
            </a:pPr>
            <a:r>
              <a:rPr lang="en-IN" dirty="0">
                <a:solidFill>
                  <a:prstClr val="black"/>
                </a:solidFill>
              </a:rPr>
              <a:t>If you are using start.spring.io, you need to then download the zip and configure your workspace. </a:t>
            </a:r>
          </a:p>
          <a:p>
            <a:pPr marL="285750" indent="-285750">
              <a:buFont typeface="Arial" panose="020B0604020202020204" pitchFamily="34" charset="0"/>
              <a:buChar char="•"/>
            </a:pPr>
            <a:r>
              <a:rPr lang="en-IN" dirty="0">
                <a:solidFill>
                  <a:prstClr val="black"/>
                </a:solidFill>
              </a:rPr>
              <a:t>Otherwise using your preferred IDE will automatically create the required file in the workspace.</a:t>
            </a:r>
          </a:p>
          <a:p>
            <a:pPr marL="285750" indent="-285750">
              <a:buFont typeface="Arial" panose="020B0604020202020204" pitchFamily="34" charset="0"/>
              <a:buChar char="•"/>
            </a:pPr>
            <a:r>
              <a:rPr lang="en-IN" dirty="0">
                <a:solidFill>
                  <a:prstClr val="black"/>
                </a:solidFill>
              </a:rPr>
              <a:t>Add your code as required</a:t>
            </a:r>
          </a:p>
          <a:p>
            <a:pPr marL="285750" indent="-285750">
              <a:buFont typeface="Arial" panose="020B0604020202020204" pitchFamily="34" charset="0"/>
              <a:buChar char="•"/>
            </a:pPr>
            <a:r>
              <a:rPr lang="en-IN" dirty="0">
                <a:solidFill>
                  <a:prstClr val="black"/>
                </a:solidFill>
              </a:rPr>
              <a:t>You can either use </a:t>
            </a:r>
            <a:r>
              <a:rPr lang="en-IN" dirty="0" err="1">
                <a:solidFill>
                  <a:prstClr val="black"/>
                </a:solidFill>
              </a:rPr>
              <a:t>mvn</a:t>
            </a:r>
            <a:r>
              <a:rPr lang="en-IN" dirty="0">
                <a:solidFill>
                  <a:prstClr val="black"/>
                </a:solidFill>
              </a:rPr>
              <a:t> clean package or use IDEA or Eclipse to build and create the jar file.</a:t>
            </a:r>
          </a:p>
          <a:p>
            <a:pPr marL="285750" indent="-285750">
              <a:buFont typeface="Arial" panose="020B0604020202020204" pitchFamily="34" charset="0"/>
              <a:buChar char="•"/>
            </a:pPr>
            <a:r>
              <a:rPr lang="en-IN" dirty="0">
                <a:solidFill>
                  <a:prstClr val="black"/>
                </a:solidFill>
              </a:rPr>
              <a:t>By default the JAR would include integrated Tomcat server, so just by executing the JAR you should be able to use your program.</a:t>
            </a:r>
          </a:p>
          <a:p>
            <a:endParaRPr lang="en-IN" dirty="0">
              <a:solidFill>
                <a:prstClr val="black"/>
              </a:solidFill>
            </a:endParaRPr>
          </a:p>
        </p:txBody>
      </p:sp>
    </p:spTree>
    <p:extLst>
      <p:ext uri="{BB962C8B-B14F-4D97-AF65-F5344CB8AC3E}">
        <p14:creationId xmlns:p14="http://schemas.microsoft.com/office/powerpoint/2010/main" val="1012622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Project Structure for Spring Boot Projects</a:t>
            </a:r>
          </a:p>
        </p:txBody>
      </p:sp>
      <p:sp>
        <p:nvSpPr>
          <p:cNvPr id="3" name="Content Placeholder 2"/>
          <p:cNvSpPr>
            <a:spLocks noGrp="1"/>
          </p:cNvSpPr>
          <p:nvPr>
            <p:ph idx="1"/>
          </p:nvPr>
        </p:nvSpPr>
        <p:spPr/>
        <p:txBody>
          <a:bodyPr>
            <a:normAutofit/>
          </a:bodyPr>
          <a:lstStyle/>
          <a:p>
            <a:r>
              <a:rPr lang="en-IN" dirty="0"/>
              <a:t>Don't use the “default” Package</a:t>
            </a:r>
          </a:p>
          <a:p>
            <a:r>
              <a:rPr lang="en-IN" dirty="0"/>
              <a:t>Typical Layout</a:t>
            </a:r>
          </a:p>
          <a:p>
            <a:pPr lvl="1"/>
            <a:r>
              <a:rPr lang="en-IN" dirty="0"/>
              <a:t>Spring boot team generally recommend that you locate your main application class in a root package above other classes. </a:t>
            </a:r>
          </a:p>
          <a:p>
            <a:pPr lvl="1"/>
            <a:r>
              <a:rPr lang="en-IN" dirty="0"/>
              <a:t>The </a:t>
            </a:r>
            <a:r>
              <a:rPr lang="en-IN" b="1" dirty="0"/>
              <a:t>@</a:t>
            </a:r>
            <a:r>
              <a:rPr lang="en-IN" b="1" dirty="0" err="1"/>
              <a:t>SpringBootApplication</a:t>
            </a:r>
            <a:r>
              <a:rPr lang="en-IN" b="1" dirty="0"/>
              <a:t> </a:t>
            </a:r>
            <a:r>
              <a:rPr lang="en-IN" dirty="0"/>
              <a:t>annotation is often placed on your main class, and it implicitly defines a base “search package” for certain items. </a:t>
            </a:r>
          </a:p>
          <a:p>
            <a:pPr lvl="1"/>
            <a:r>
              <a:rPr lang="en-IN" dirty="0"/>
              <a:t>For example, if you are writing a JPA application, the package of the </a:t>
            </a:r>
            <a:r>
              <a:rPr lang="en-IN" b="1" dirty="0"/>
              <a:t>@</a:t>
            </a:r>
            <a:r>
              <a:rPr lang="en-IN" b="1" dirty="0" err="1"/>
              <a:t>SpringBootApplication</a:t>
            </a:r>
            <a:r>
              <a:rPr lang="en-IN" dirty="0"/>
              <a:t> annotated class is used to search for </a:t>
            </a:r>
            <a:r>
              <a:rPr lang="en-IN" b="1" dirty="0"/>
              <a:t>@Entity </a:t>
            </a:r>
            <a:r>
              <a:rPr lang="en-IN" dirty="0"/>
              <a:t>items. </a:t>
            </a:r>
          </a:p>
          <a:p>
            <a:pPr lvl="1"/>
            <a:r>
              <a:rPr lang="en-IN" dirty="0"/>
              <a:t>Using a root package also allows the component scan to apply only on your project.</a:t>
            </a:r>
          </a:p>
        </p:txBody>
      </p:sp>
    </p:spTree>
    <p:extLst>
      <p:ext uri="{BB962C8B-B14F-4D97-AF65-F5344CB8AC3E}">
        <p14:creationId xmlns:p14="http://schemas.microsoft.com/office/powerpoint/2010/main" val="3721283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0"/>
            <a:ext cx="10515600" cy="946840"/>
          </a:xfrm>
        </p:spPr>
        <p:txBody>
          <a:bodyPr/>
          <a:lstStyle/>
          <a:p>
            <a:r>
              <a:rPr lang="en-IN" dirty="0"/>
              <a:t>Project Structure - First approach</a:t>
            </a:r>
          </a:p>
        </p:txBody>
      </p:sp>
      <p:sp>
        <p:nvSpPr>
          <p:cNvPr id="3" name="Content Placeholder 2"/>
          <p:cNvSpPr>
            <a:spLocks noGrp="1"/>
          </p:cNvSpPr>
          <p:nvPr>
            <p:ph idx="1"/>
          </p:nvPr>
        </p:nvSpPr>
        <p:spPr>
          <a:xfrm>
            <a:off x="6172200" y="1494528"/>
            <a:ext cx="5181600" cy="1894131"/>
          </a:xfrm>
        </p:spPr>
        <p:txBody>
          <a:bodyPr>
            <a:normAutofit/>
          </a:bodyPr>
          <a:lstStyle/>
          <a:p>
            <a:r>
              <a:rPr lang="en-IN" dirty="0"/>
              <a:t>The Application.java file would declare the main method, along with the basic </a:t>
            </a:r>
            <a:r>
              <a:rPr lang="en-IN" dirty="0">
                <a:solidFill>
                  <a:srgbClr val="FF0000"/>
                </a:solidFill>
              </a:rPr>
              <a:t>@</a:t>
            </a:r>
            <a:r>
              <a:rPr lang="en-IN" dirty="0" err="1">
                <a:solidFill>
                  <a:srgbClr val="FF0000"/>
                </a:solidFill>
              </a:rPr>
              <a:t>SpringBootApplication</a:t>
            </a:r>
            <a:endParaRPr lang="en-IN" dirty="0">
              <a:solidFill>
                <a:srgbClr val="FF0000"/>
              </a:solidFill>
            </a:endParaRPr>
          </a:p>
          <a:p>
            <a:endParaRPr lang="en-IN" dirty="0">
              <a:solidFill>
                <a:srgbClr val="FF0000"/>
              </a:solidFill>
            </a:endParaRPr>
          </a:p>
          <a:p>
            <a:endParaRPr lang="en-IN" dirty="0">
              <a:solidFill>
                <a:srgbClr val="FF0000"/>
              </a:solidFill>
            </a:endParaRPr>
          </a:p>
        </p:txBody>
      </p:sp>
      <p:sp>
        <p:nvSpPr>
          <p:cNvPr id="5" name="Rectangle 1"/>
          <p:cNvSpPr>
            <a:spLocks noChangeArrowheads="1"/>
          </p:cNvSpPr>
          <p:nvPr/>
        </p:nvSpPr>
        <p:spPr bwMode="auto">
          <a:xfrm>
            <a:off x="5977357" y="3294224"/>
            <a:ext cx="5614007" cy="218521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73A49"/>
                </a:solidFill>
                <a:effectLst/>
                <a:latin typeface="SFMono-Regular"/>
              </a:rPr>
              <a:t>@</a:t>
            </a:r>
            <a:r>
              <a:rPr kumimoji="0" lang="en-US" altLang="en-US" b="0" i="0" u="none" strike="noStrike" cap="none" normalizeH="0" baseline="0" dirty="0" err="1">
                <a:ln>
                  <a:noFill/>
                </a:ln>
                <a:solidFill>
                  <a:srgbClr val="D73A49"/>
                </a:solidFill>
                <a:effectLst/>
                <a:latin typeface="SFMono-Regular"/>
              </a:rPr>
              <a:t>SpringBootApplication</a:t>
            </a:r>
            <a:r>
              <a:rPr kumimoji="0" lang="en-US" altLang="en-US"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73A49"/>
                </a:solidFill>
                <a:effectLst/>
                <a:latin typeface="SFMono-Regular"/>
              </a:rPr>
              <a:t>public</a:t>
            </a:r>
            <a:r>
              <a:rPr kumimoji="0" lang="en-US" altLang="en-US" b="0" i="0" u="none" strike="noStrike" cap="none" normalizeH="0" baseline="0" dirty="0">
                <a:ln>
                  <a:noFill/>
                </a:ln>
                <a:solidFill>
                  <a:srgbClr val="24292E"/>
                </a:solidFill>
                <a:effectLst/>
                <a:latin typeface="SFMono-Regular"/>
              </a:rPr>
              <a:t> </a:t>
            </a:r>
            <a:r>
              <a:rPr kumimoji="0" lang="en-US" altLang="en-US" b="0" i="0" u="none" strike="noStrike" cap="none" normalizeH="0" baseline="0" dirty="0">
                <a:ln>
                  <a:noFill/>
                </a:ln>
                <a:solidFill>
                  <a:srgbClr val="D73A49"/>
                </a:solidFill>
                <a:effectLst/>
                <a:latin typeface="SFMono-Regular"/>
              </a:rPr>
              <a:t>class</a:t>
            </a:r>
            <a:r>
              <a:rPr kumimoji="0" lang="en-US" altLang="en-US" b="0" i="0" u="none" strike="noStrike" cap="none" normalizeH="0" baseline="0" dirty="0">
                <a:ln>
                  <a:noFill/>
                </a:ln>
                <a:solidFill>
                  <a:srgbClr val="24292E"/>
                </a:solidFill>
                <a:effectLst/>
                <a:latin typeface="SFMono-Regular"/>
              </a:rPr>
              <a:t> </a:t>
            </a:r>
            <a:r>
              <a:rPr kumimoji="0" lang="en-US" altLang="en-US" b="0" i="0" u="none" strike="noStrike" cap="none" normalizeH="0" baseline="0" dirty="0">
                <a:ln>
                  <a:noFill/>
                </a:ln>
                <a:solidFill>
                  <a:srgbClr val="6F42C1"/>
                </a:solidFill>
                <a:effectLst/>
                <a:latin typeface="SFMono-Regular"/>
              </a:rPr>
              <a:t>Application</a:t>
            </a:r>
            <a:r>
              <a:rPr kumimoji="0" lang="en-US" altLang="en-US"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73A49"/>
                </a:solidFill>
                <a:effectLst/>
                <a:latin typeface="SFMono-Regular"/>
              </a:rPr>
              <a:t>public</a:t>
            </a:r>
            <a:r>
              <a:rPr kumimoji="0" lang="en-US" altLang="en-US" b="0" i="0" u="none" strike="noStrike" cap="none" normalizeH="0" baseline="0" dirty="0">
                <a:ln>
                  <a:noFill/>
                </a:ln>
                <a:solidFill>
                  <a:srgbClr val="24292E"/>
                </a:solidFill>
                <a:effectLst/>
                <a:latin typeface="SFMono-Regular"/>
              </a:rPr>
              <a:t> </a:t>
            </a:r>
            <a:r>
              <a:rPr kumimoji="0" lang="en-US" altLang="en-US" b="0" i="0" u="none" strike="noStrike" cap="none" normalizeH="0" baseline="0" dirty="0">
                <a:ln>
                  <a:noFill/>
                </a:ln>
                <a:solidFill>
                  <a:srgbClr val="D73A49"/>
                </a:solidFill>
                <a:effectLst/>
                <a:latin typeface="SFMono-Regular"/>
              </a:rPr>
              <a:t>static</a:t>
            </a:r>
            <a:r>
              <a:rPr kumimoji="0" lang="en-US" altLang="en-US" b="0" i="0" u="none" strike="noStrike" cap="none" normalizeH="0" baseline="0" dirty="0">
                <a:ln>
                  <a:noFill/>
                </a:ln>
                <a:solidFill>
                  <a:srgbClr val="24292E"/>
                </a:solidFill>
                <a:effectLst/>
                <a:latin typeface="SFMono-Regular"/>
              </a:rPr>
              <a:t> </a:t>
            </a:r>
            <a:r>
              <a:rPr kumimoji="0" lang="en-US" altLang="en-US" b="0" i="0" u="none" strike="noStrike" cap="none" normalizeH="0" baseline="0" dirty="0">
                <a:ln>
                  <a:noFill/>
                </a:ln>
                <a:solidFill>
                  <a:srgbClr val="D73A49"/>
                </a:solidFill>
                <a:effectLst/>
                <a:latin typeface="SFMono-Regular"/>
              </a:rPr>
              <a:t>void</a:t>
            </a:r>
            <a:r>
              <a:rPr kumimoji="0" lang="en-US" altLang="en-US" b="0" i="0" u="none" strike="noStrike" cap="none" normalizeH="0" baseline="0" dirty="0">
                <a:ln>
                  <a:noFill/>
                </a:ln>
                <a:solidFill>
                  <a:srgbClr val="24292E"/>
                </a:solidFill>
                <a:effectLst/>
                <a:latin typeface="SFMono-Regular"/>
              </a:rPr>
              <a:t> </a:t>
            </a:r>
            <a:r>
              <a:rPr kumimoji="0" lang="en-US" altLang="en-US" b="0" i="0" u="none" strike="noStrike" cap="none" normalizeH="0" baseline="0" dirty="0">
                <a:ln>
                  <a:noFill/>
                </a:ln>
                <a:solidFill>
                  <a:srgbClr val="6F42C1"/>
                </a:solidFill>
                <a:effectLst/>
                <a:latin typeface="SFMono-Regular"/>
              </a:rPr>
              <a:t>main</a:t>
            </a:r>
            <a:r>
              <a:rPr kumimoji="0" lang="en-US" altLang="en-US" b="0" i="0" u="none" strike="noStrike" cap="none" normalizeH="0" baseline="0" dirty="0">
                <a:ln>
                  <a:noFill/>
                </a:ln>
                <a:solidFill>
                  <a:srgbClr val="24292E"/>
                </a:solidFill>
                <a:effectLst/>
                <a:latin typeface="SFMono-Regular"/>
              </a:rPr>
              <a:t>(</a:t>
            </a:r>
            <a:r>
              <a:rPr kumimoji="0" lang="en-US" altLang="en-US" b="0" i="0" u="none" strike="noStrike" cap="none" normalizeH="0" baseline="0" dirty="0">
                <a:ln>
                  <a:noFill/>
                </a:ln>
                <a:solidFill>
                  <a:srgbClr val="D73A49"/>
                </a:solidFill>
                <a:effectLst/>
                <a:latin typeface="SFMono-Regular"/>
              </a:rPr>
              <a:t>String</a:t>
            </a:r>
            <a:r>
              <a:rPr kumimoji="0" lang="en-US" altLang="en-US" b="0" i="0" u="none" strike="noStrike" cap="none" normalizeH="0" baseline="0" dirty="0">
                <a:ln>
                  <a:noFill/>
                </a:ln>
                <a:solidFill>
                  <a:srgbClr val="24292E"/>
                </a:solidFill>
                <a:effectLst/>
                <a:latin typeface="SFMono-Regular"/>
              </a:rPr>
              <a:t>[] </a:t>
            </a:r>
            <a:r>
              <a:rPr kumimoji="0" lang="en-US" altLang="en-US" b="0" i="0" u="none" strike="noStrike" cap="none" normalizeH="0" baseline="0" dirty="0" err="1">
                <a:ln>
                  <a:noFill/>
                </a:ln>
                <a:solidFill>
                  <a:srgbClr val="E36209"/>
                </a:solidFill>
                <a:effectLst/>
                <a:latin typeface="SFMono-Regular"/>
              </a:rPr>
              <a:t>args</a:t>
            </a:r>
            <a:r>
              <a:rPr kumimoji="0" lang="en-US" altLang="en-US"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E"/>
                </a:solidFill>
                <a:effectLst/>
                <a:latin typeface="SFMono-Regular"/>
              </a:rPr>
              <a:t>   </a:t>
            </a:r>
            <a:r>
              <a:rPr kumimoji="0" lang="en-US" altLang="en-US" b="0" i="0" u="none" strike="noStrike" cap="none" normalizeH="0" baseline="0" dirty="0" err="1">
                <a:ln>
                  <a:noFill/>
                </a:ln>
                <a:solidFill>
                  <a:srgbClr val="24292E"/>
                </a:solidFill>
                <a:effectLst/>
                <a:latin typeface="SFMono-Regular"/>
              </a:rPr>
              <a:t>SpringApplication</a:t>
            </a:r>
            <a:r>
              <a:rPr kumimoji="0" lang="en-US" altLang="en-US" b="0" i="0" u="none" strike="noStrike" cap="none" normalizeH="0" baseline="0" dirty="0" err="1">
                <a:ln>
                  <a:noFill/>
                </a:ln>
                <a:solidFill>
                  <a:srgbClr val="D73A49"/>
                </a:solidFill>
                <a:effectLst/>
                <a:latin typeface="SFMono-Regular"/>
              </a:rPr>
              <a:t>.</a:t>
            </a:r>
            <a:r>
              <a:rPr kumimoji="0" lang="en-US" altLang="en-US" b="0" i="0" u="none" strike="noStrike" cap="none" normalizeH="0" baseline="0" dirty="0" err="1">
                <a:ln>
                  <a:noFill/>
                </a:ln>
                <a:solidFill>
                  <a:srgbClr val="24292E"/>
                </a:solidFill>
                <a:effectLst/>
                <a:latin typeface="SFMono-Regular"/>
              </a:rPr>
              <a:t>run</a:t>
            </a:r>
            <a:r>
              <a:rPr kumimoji="0" lang="en-US" altLang="en-US" b="0" i="0" u="none" strike="noStrike" cap="none" normalizeH="0" baseline="0" dirty="0">
                <a:ln>
                  <a:noFill/>
                </a:ln>
                <a:solidFill>
                  <a:srgbClr val="24292E"/>
                </a:solidFill>
                <a:effectLst/>
                <a:latin typeface="SFMono-Regular"/>
              </a:rPr>
              <a:t>(</a:t>
            </a:r>
            <a:r>
              <a:rPr kumimoji="0" lang="en-US" altLang="en-US" b="0" i="0" u="none" strike="noStrike" cap="none" normalizeH="0" baseline="0" dirty="0" err="1">
                <a:ln>
                  <a:noFill/>
                </a:ln>
                <a:solidFill>
                  <a:srgbClr val="24292E"/>
                </a:solidFill>
                <a:effectLst/>
                <a:latin typeface="SFMono-Regular"/>
              </a:rPr>
              <a:t>Application</a:t>
            </a:r>
            <a:r>
              <a:rPr kumimoji="0" lang="en-US" altLang="en-US" b="0" i="0" u="none" strike="noStrike" cap="none" normalizeH="0" baseline="0" dirty="0" err="1">
                <a:ln>
                  <a:noFill/>
                </a:ln>
                <a:solidFill>
                  <a:srgbClr val="D73A49"/>
                </a:solidFill>
                <a:effectLst/>
                <a:latin typeface="SFMono-Regular"/>
              </a:rPr>
              <a:t>.</a:t>
            </a:r>
            <a:r>
              <a:rPr kumimoji="0" lang="en-US" altLang="en-US" b="0" i="0" u="none" strike="noStrike" cap="none" normalizeH="0" baseline="0" dirty="0" err="1">
                <a:ln>
                  <a:noFill/>
                </a:ln>
                <a:solidFill>
                  <a:srgbClr val="24292E"/>
                </a:solidFill>
                <a:effectLst/>
                <a:latin typeface="SFMono-Regular"/>
              </a:rPr>
              <a:t>class</a:t>
            </a:r>
            <a:r>
              <a:rPr kumimoji="0" lang="en-US" altLang="en-US" b="0" i="0" u="none" strike="noStrike" cap="none" normalizeH="0" baseline="0" dirty="0">
                <a:ln>
                  <a:noFill/>
                </a:ln>
                <a:solidFill>
                  <a:srgbClr val="24292E"/>
                </a:solidFill>
                <a:effectLst/>
                <a:latin typeface="SFMono-Regular"/>
              </a:rPr>
              <a:t>, </a:t>
            </a:r>
            <a:r>
              <a:rPr kumimoji="0" lang="en-US" altLang="en-US" b="0" i="0" u="none" strike="noStrike" cap="none" normalizeH="0" baseline="0" dirty="0" err="1">
                <a:ln>
                  <a:noFill/>
                </a:ln>
                <a:solidFill>
                  <a:srgbClr val="24292E"/>
                </a:solidFill>
                <a:effectLst/>
                <a:latin typeface="SFMono-Regular"/>
              </a:rPr>
              <a:t>args</a:t>
            </a:r>
            <a:r>
              <a:rPr kumimoji="0" lang="en-US" altLang="en-US"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E"/>
                </a:solidFill>
                <a:effectLst/>
                <a:latin typeface="SFMono-Regular"/>
              </a:rPr>
              <a:t>}</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19112" y="824794"/>
            <a:ext cx="4752975" cy="5667375"/>
          </a:xfrm>
          <a:prstGeom prst="rect">
            <a:avLst/>
          </a:prstGeom>
        </p:spPr>
      </p:pic>
    </p:spTree>
    <p:extLst>
      <p:ext uri="{BB962C8B-B14F-4D97-AF65-F5344CB8AC3E}">
        <p14:creationId xmlns:p14="http://schemas.microsoft.com/office/powerpoint/2010/main" val="1322734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Static Content</a:t>
            </a:r>
          </a:p>
        </p:txBody>
      </p:sp>
      <p:sp>
        <p:nvSpPr>
          <p:cNvPr id="3" name="Content Placeholder 2"/>
          <p:cNvSpPr>
            <a:spLocks noGrp="1"/>
          </p:cNvSpPr>
          <p:nvPr>
            <p:ph idx="1"/>
          </p:nvPr>
        </p:nvSpPr>
        <p:spPr/>
        <p:txBody>
          <a:bodyPr>
            <a:normAutofit lnSpcReduction="10000"/>
          </a:bodyPr>
          <a:lstStyle/>
          <a:p>
            <a:r>
              <a:rPr lang="en-IN" dirty="0"/>
              <a:t>In a spring boot web application, static files like HTML, CSS, JS and IMAGE files can be served directly from any of the following </a:t>
            </a:r>
            <a:r>
              <a:rPr lang="en-IN" dirty="0" err="1"/>
              <a:t>classpath</a:t>
            </a:r>
            <a:r>
              <a:rPr lang="en-IN" dirty="0"/>
              <a:t> locations out of the box.</a:t>
            </a:r>
          </a:p>
          <a:p>
            <a:r>
              <a:rPr lang="en-IN" dirty="0"/>
              <a:t> No configuration required.</a:t>
            </a:r>
          </a:p>
          <a:p>
            <a:pPr lvl="1"/>
            <a:r>
              <a:rPr lang="en-IN" dirty="0">
                <a:solidFill>
                  <a:srgbClr val="FF0000"/>
                </a:solidFill>
              </a:rPr>
              <a:t>resources/static </a:t>
            </a:r>
            <a:r>
              <a:rPr lang="en-IN" dirty="0"/>
              <a:t>- contains static resources such as CSS, </a:t>
            </a:r>
            <a:r>
              <a:rPr lang="en-IN" dirty="0" err="1"/>
              <a:t>js</a:t>
            </a:r>
            <a:r>
              <a:rPr lang="en-IN" dirty="0"/>
              <a:t>, and images.</a:t>
            </a:r>
          </a:p>
          <a:p>
            <a:pPr lvl="1"/>
            <a:r>
              <a:rPr lang="en-IN" dirty="0">
                <a:solidFill>
                  <a:srgbClr val="FF0000"/>
                </a:solidFill>
              </a:rPr>
              <a:t>resources/templates</a:t>
            </a:r>
            <a:r>
              <a:rPr lang="en-IN" dirty="0"/>
              <a:t> - contains server-side templates which are rendered by Spring.</a:t>
            </a:r>
          </a:p>
          <a:p>
            <a:pPr lvl="1"/>
            <a:r>
              <a:rPr lang="en-IN" dirty="0">
                <a:solidFill>
                  <a:srgbClr val="FF0000"/>
                </a:solidFill>
              </a:rPr>
              <a:t>resources/</a:t>
            </a:r>
            <a:r>
              <a:rPr lang="en-IN" dirty="0" err="1">
                <a:solidFill>
                  <a:srgbClr val="FF0000"/>
                </a:solidFill>
              </a:rPr>
              <a:t>application.properties</a:t>
            </a:r>
            <a:r>
              <a:rPr lang="en-IN" dirty="0"/>
              <a:t> - This file is very important. It contains application-wide properties. Spring reads the properties defined in this file to configure your application. You can define a server’s default port, server’s context path, database URLs </a:t>
            </a:r>
            <a:r>
              <a:rPr lang="en-IN" dirty="0" err="1"/>
              <a:t>etc</a:t>
            </a:r>
            <a:r>
              <a:rPr lang="en-IN" dirty="0"/>
              <a:t>, in this file.</a:t>
            </a:r>
          </a:p>
          <a:p>
            <a:pPr marL="457200" lvl="1" indent="0">
              <a:buNone/>
            </a:pPr>
            <a:br>
              <a:rPr lang="en-IN" b="1" dirty="0"/>
            </a:br>
            <a:endParaRPr lang="en-IN" dirty="0"/>
          </a:p>
          <a:p>
            <a:endParaRPr lang="en-IN" dirty="0"/>
          </a:p>
        </p:txBody>
      </p:sp>
    </p:spTree>
    <p:extLst>
      <p:ext uri="{BB962C8B-B14F-4D97-AF65-F5344CB8AC3E}">
        <p14:creationId xmlns:p14="http://schemas.microsoft.com/office/powerpoint/2010/main" val="1164845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Dynamic web content (Templates)</a:t>
            </a:r>
          </a:p>
        </p:txBody>
      </p:sp>
      <p:sp>
        <p:nvSpPr>
          <p:cNvPr id="3" name="Content Placeholder 2"/>
          <p:cNvSpPr>
            <a:spLocks noGrp="1"/>
          </p:cNvSpPr>
          <p:nvPr>
            <p:ph idx="1"/>
          </p:nvPr>
        </p:nvSpPr>
        <p:spPr/>
        <p:txBody>
          <a:bodyPr/>
          <a:lstStyle/>
          <a:p>
            <a:r>
              <a:rPr lang="en-IN" dirty="0"/>
              <a:t>Spring supports the following template engines by default. These templates can be activated using appropriate spring boot starters.</a:t>
            </a:r>
            <a:br>
              <a:rPr lang="en-IN" dirty="0"/>
            </a:br>
            <a:endParaRPr lang="en-IN" dirty="0"/>
          </a:p>
          <a:p>
            <a:r>
              <a:rPr lang="en-IN" b="1" dirty="0" err="1"/>
              <a:t>FreeMarker</a:t>
            </a:r>
            <a:r>
              <a:rPr lang="en-IN" dirty="0"/>
              <a:t> - spring-boot-starter-</a:t>
            </a:r>
            <a:r>
              <a:rPr lang="en-IN" dirty="0" err="1"/>
              <a:t>freemarker</a:t>
            </a:r>
            <a:endParaRPr lang="en-IN" b="1" dirty="0"/>
          </a:p>
          <a:p>
            <a:r>
              <a:rPr lang="en-IN" b="1" dirty="0"/>
              <a:t>Groovy </a:t>
            </a:r>
            <a:r>
              <a:rPr lang="en-IN" dirty="0"/>
              <a:t>- spring-boot-starter-groovy</a:t>
            </a:r>
            <a:endParaRPr lang="en-IN" b="1" dirty="0"/>
          </a:p>
          <a:p>
            <a:r>
              <a:rPr lang="en-IN" b="1" dirty="0" err="1"/>
              <a:t>Thymeleaf</a:t>
            </a:r>
            <a:r>
              <a:rPr lang="en-IN" b="1" dirty="0"/>
              <a:t> </a:t>
            </a:r>
            <a:r>
              <a:rPr lang="en-IN" dirty="0"/>
              <a:t>- spring-boot-starter-</a:t>
            </a:r>
            <a:r>
              <a:rPr lang="en-IN" dirty="0" err="1"/>
              <a:t>thymeleaf</a:t>
            </a:r>
            <a:endParaRPr lang="en-IN" b="1" dirty="0"/>
          </a:p>
          <a:p>
            <a:r>
              <a:rPr lang="en-IN" b="1" dirty="0" err="1"/>
              <a:t>Mustache</a:t>
            </a:r>
            <a:r>
              <a:rPr lang="en-IN" b="1" dirty="0"/>
              <a:t> </a:t>
            </a:r>
            <a:r>
              <a:rPr lang="en-IN" dirty="0"/>
              <a:t>- spring-boot-starter-</a:t>
            </a:r>
            <a:r>
              <a:rPr lang="en-IN" dirty="0" err="1"/>
              <a:t>mustache</a:t>
            </a:r>
            <a:endParaRPr lang="en-IN" b="1" dirty="0"/>
          </a:p>
          <a:p>
            <a:endParaRPr lang="en-IN" dirty="0"/>
          </a:p>
        </p:txBody>
      </p:sp>
    </p:spTree>
    <p:extLst>
      <p:ext uri="{BB962C8B-B14F-4D97-AF65-F5344CB8AC3E}">
        <p14:creationId xmlns:p14="http://schemas.microsoft.com/office/powerpoint/2010/main" val="2770418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52015" y="240792"/>
            <a:ext cx="4917948" cy="43129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r>
              <a:rPr spc="-20" dirty="0"/>
              <a:t>Doe</a:t>
            </a:r>
            <a:r>
              <a:rPr spc="-15" dirty="0"/>
              <a:t>s</a:t>
            </a:r>
            <a:r>
              <a:rPr spc="65" dirty="0">
                <a:latin typeface="Times New Roman"/>
                <a:cs typeface="Times New Roman"/>
              </a:rPr>
              <a:t> </a:t>
            </a:r>
            <a:r>
              <a:rPr spc="-20" dirty="0"/>
              <a:t>An</a:t>
            </a:r>
            <a:r>
              <a:rPr spc="-35" dirty="0"/>
              <a:t>y</a:t>
            </a:r>
            <a:r>
              <a:rPr spc="-15" dirty="0"/>
              <a:t>bo</a:t>
            </a:r>
            <a:r>
              <a:rPr dirty="0"/>
              <a:t>d</a:t>
            </a:r>
            <a:r>
              <a:rPr spc="-15" dirty="0"/>
              <a:t>y</a:t>
            </a:r>
            <a:r>
              <a:rPr spc="110" dirty="0">
                <a:latin typeface="Times New Roman"/>
                <a:cs typeface="Times New Roman"/>
              </a:rPr>
              <a:t> </a:t>
            </a:r>
            <a:r>
              <a:rPr spc="-20" dirty="0"/>
              <a:t>Us</a:t>
            </a:r>
            <a:r>
              <a:rPr spc="-15" dirty="0"/>
              <a:t>e</a:t>
            </a:r>
            <a:r>
              <a:rPr spc="60" dirty="0">
                <a:latin typeface="Times New Roman"/>
                <a:cs typeface="Times New Roman"/>
              </a:rPr>
              <a:t> </a:t>
            </a:r>
            <a:r>
              <a:rPr spc="-10" dirty="0"/>
              <a:t>T</a:t>
            </a:r>
            <a:r>
              <a:rPr spc="-15" dirty="0"/>
              <a:t>his</a:t>
            </a:r>
            <a:r>
              <a:rPr spc="75" dirty="0">
                <a:latin typeface="Times New Roman"/>
                <a:cs typeface="Times New Roman"/>
              </a:rPr>
              <a:t> </a:t>
            </a:r>
            <a:r>
              <a:rPr spc="-15" dirty="0"/>
              <a:t>For</a:t>
            </a:r>
            <a:r>
              <a:rPr spc="70" dirty="0">
                <a:latin typeface="Times New Roman"/>
                <a:cs typeface="Times New Roman"/>
              </a:rPr>
              <a:t> </a:t>
            </a:r>
            <a:r>
              <a:rPr spc="-20" dirty="0"/>
              <a:t>Real?</a:t>
            </a:r>
          </a:p>
        </p:txBody>
      </p:sp>
      <p:sp>
        <p:nvSpPr>
          <p:cNvPr id="4" name="object 4"/>
          <p:cNvSpPr/>
          <p:nvPr/>
        </p:nvSpPr>
        <p:spPr>
          <a:xfrm>
            <a:off x="2113155" y="861003"/>
            <a:ext cx="6262359" cy="5348599"/>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5" name="object 5"/>
          <p:cNvSpPr txBox="1"/>
          <p:nvPr/>
        </p:nvSpPr>
        <p:spPr>
          <a:xfrm>
            <a:off x="8610098" y="1507897"/>
            <a:ext cx="1614805" cy="2652008"/>
          </a:xfrm>
          <a:prstGeom prst="rect">
            <a:avLst/>
          </a:prstGeom>
        </p:spPr>
        <p:txBody>
          <a:bodyPr vert="horz" wrap="square" lIns="0" tIns="0" rIns="0" bIns="0" rtlCol="0">
            <a:spAutoFit/>
          </a:bodyPr>
          <a:lstStyle/>
          <a:p>
            <a:pPr marL="12700"/>
            <a:r>
              <a:rPr sz="2400" b="1" spc="-75" dirty="0">
                <a:solidFill>
                  <a:srgbClr val="323232"/>
                </a:solidFill>
                <a:latin typeface="Arial"/>
                <a:cs typeface="Arial"/>
              </a:rPr>
              <a:t>W</a:t>
            </a:r>
            <a:r>
              <a:rPr sz="2400" b="1" dirty="0">
                <a:solidFill>
                  <a:srgbClr val="323232"/>
                </a:solidFill>
                <a:latin typeface="Arial"/>
                <a:cs typeface="Arial"/>
              </a:rPr>
              <a:t>e</a:t>
            </a:r>
            <a:r>
              <a:rPr sz="2400" b="1" spc="55" dirty="0">
                <a:solidFill>
                  <a:srgbClr val="323232"/>
                </a:solidFill>
                <a:latin typeface="Times New Roman"/>
                <a:cs typeface="Times New Roman"/>
              </a:rPr>
              <a:t> </a:t>
            </a:r>
            <a:r>
              <a:rPr sz="2400" b="1" spc="-15" dirty="0">
                <a:solidFill>
                  <a:srgbClr val="323232"/>
                </a:solidFill>
                <a:latin typeface="Arial"/>
                <a:cs typeface="Arial"/>
              </a:rPr>
              <a:t>do</a:t>
            </a:r>
            <a:endParaRPr sz="2400">
              <a:solidFill>
                <a:prstClr val="black"/>
              </a:solidFill>
              <a:latin typeface="Arial"/>
              <a:cs typeface="Arial"/>
            </a:endParaRPr>
          </a:p>
          <a:p>
            <a:pPr marL="413384" marR="177800" indent="-172085">
              <a:lnSpc>
                <a:spcPts val="2200"/>
              </a:lnSpc>
              <a:spcBef>
                <a:spcPts val="845"/>
              </a:spcBef>
              <a:buClr>
                <a:srgbClr val="387B2C"/>
              </a:buClr>
              <a:buSzPct val="110000"/>
              <a:buFont typeface="Times New Roman"/>
              <a:buChar char="•"/>
              <a:tabLst>
                <a:tab pos="414020" algn="l"/>
              </a:tabLst>
            </a:pPr>
            <a:r>
              <a:rPr sz="2000" dirty="0">
                <a:solidFill>
                  <a:srgbClr val="323232"/>
                </a:solidFill>
                <a:latin typeface="Arial"/>
                <a:cs typeface="Arial"/>
              </a:rPr>
              <a:t>Spring</a:t>
            </a:r>
            <a:r>
              <a:rPr sz="2000" dirty="0">
                <a:solidFill>
                  <a:srgbClr val="323232"/>
                </a:solidFill>
                <a:latin typeface="Times New Roman"/>
                <a:cs typeface="Times New Roman"/>
              </a:rPr>
              <a:t> </a:t>
            </a:r>
            <a:r>
              <a:rPr sz="2000" dirty="0">
                <a:solidFill>
                  <a:srgbClr val="323232"/>
                </a:solidFill>
                <a:latin typeface="Arial"/>
                <a:cs typeface="Arial"/>
              </a:rPr>
              <a:t>Boot</a:t>
            </a:r>
            <a:r>
              <a:rPr sz="2000" spc="30" dirty="0">
                <a:solidFill>
                  <a:srgbClr val="323232"/>
                </a:solidFill>
                <a:latin typeface="Times New Roman"/>
                <a:cs typeface="Times New Roman"/>
              </a:rPr>
              <a:t> </a:t>
            </a:r>
            <a:r>
              <a:rPr sz="2000" spc="-5" dirty="0">
                <a:solidFill>
                  <a:srgbClr val="323232"/>
                </a:solidFill>
                <a:latin typeface="Arial"/>
                <a:cs typeface="Arial"/>
              </a:rPr>
              <a:t>app</a:t>
            </a:r>
            <a:endParaRPr sz="2000">
              <a:solidFill>
                <a:prstClr val="black"/>
              </a:solidFill>
              <a:latin typeface="Arial"/>
              <a:cs typeface="Arial"/>
            </a:endParaRPr>
          </a:p>
          <a:p>
            <a:pPr marL="413384" indent="-172085">
              <a:lnSpc>
                <a:spcPts val="2305"/>
              </a:lnSpc>
              <a:spcBef>
                <a:spcPts val="560"/>
              </a:spcBef>
              <a:buClr>
                <a:srgbClr val="387B2C"/>
              </a:buClr>
              <a:buSzPct val="110000"/>
              <a:buFont typeface="Times New Roman"/>
              <a:buChar char="•"/>
              <a:tabLst>
                <a:tab pos="414020" algn="l"/>
              </a:tabLst>
            </a:pPr>
            <a:r>
              <a:rPr sz="2000" dirty="0">
                <a:solidFill>
                  <a:srgbClr val="323232"/>
                </a:solidFill>
                <a:latin typeface="Arial"/>
                <a:cs typeface="Arial"/>
              </a:rPr>
              <a:t>Thymeleaf</a:t>
            </a:r>
            <a:endParaRPr sz="2000">
              <a:solidFill>
                <a:prstClr val="black"/>
              </a:solidFill>
              <a:latin typeface="Arial"/>
              <a:cs typeface="Arial"/>
            </a:endParaRPr>
          </a:p>
          <a:p>
            <a:pPr marL="413384">
              <a:lnSpc>
                <a:spcPts val="2305"/>
              </a:lnSpc>
            </a:pPr>
            <a:r>
              <a:rPr sz="2000" dirty="0">
                <a:solidFill>
                  <a:srgbClr val="323232"/>
                </a:solidFill>
                <a:latin typeface="Arial"/>
                <a:cs typeface="Arial"/>
              </a:rPr>
              <a:t>UI</a:t>
            </a:r>
            <a:endParaRPr sz="2000">
              <a:solidFill>
                <a:prstClr val="black"/>
              </a:solidFill>
              <a:latin typeface="Arial"/>
              <a:cs typeface="Arial"/>
            </a:endParaRPr>
          </a:p>
          <a:p>
            <a:pPr marL="413384" marR="37465" indent="-172085">
              <a:lnSpc>
                <a:spcPts val="2200"/>
              </a:lnSpc>
              <a:spcBef>
                <a:spcPts val="840"/>
              </a:spcBef>
              <a:buClr>
                <a:srgbClr val="387B2C"/>
              </a:buClr>
              <a:buSzPct val="110000"/>
              <a:buFont typeface="Times New Roman"/>
              <a:buChar char="•"/>
              <a:tabLst>
                <a:tab pos="414020" algn="l"/>
              </a:tabLst>
            </a:pPr>
            <a:r>
              <a:rPr sz="2000" spc="-5" dirty="0">
                <a:solidFill>
                  <a:srgbClr val="323232"/>
                </a:solidFill>
                <a:latin typeface="Arial"/>
                <a:cs typeface="Arial"/>
              </a:rPr>
              <a:t>H</a:t>
            </a:r>
            <a:r>
              <a:rPr sz="2000" dirty="0">
                <a:solidFill>
                  <a:srgbClr val="323232"/>
                </a:solidFill>
                <a:latin typeface="Arial"/>
                <a:cs typeface="Arial"/>
              </a:rPr>
              <a:t>osted</a:t>
            </a:r>
            <a:r>
              <a:rPr sz="2000" spc="20" dirty="0">
                <a:solidFill>
                  <a:srgbClr val="323232"/>
                </a:solidFill>
                <a:latin typeface="Times New Roman"/>
                <a:cs typeface="Times New Roman"/>
              </a:rPr>
              <a:t> </a:t>
            </a:r>
            <a:r>
              <a:rPr sz="2000" spc="-5" dirty="0">
                <a:solidFill>
                  <a:srgbClr val="323232"/>
                </a:solidFill>
                <a:latin typeface="Arial"/>
                <a:cs typeface="Arial"/>
              </a:rPr>
              <a:t>on</a:t>
            </a:r>
            <a:r>
              <a:rPr sz="2000" spc="-5" dirty="0">
                <a:solidFill>
                  <a:srgbClr val="323232"/>
                </a:solidFill>
                <a:latin typeface="Times New Roman"/>
                <a:cs typeface="Times New Roman"/>
              </a:rPr>
              <a:t> </a:t>
            </a:r>
            <a:r>
              <a:rPr sz="2000" spc="-5" dirty="0">
                <a:solidFill>
                  <a:srgbClr val="323232"/>
                </a:solidFill>
                <a:latin typeface="Arial"/>
                <a:cs typeface="Arial"/>
              </a:rPr>
              <a:t>Clo</a:t>
            </a:r>
            <a:r>
              <a:rPr sz="2000" spc="5" dirty="0">
                <a:solidFill>
                  <a:srgbClr val="323232"/>
                </a:solidFill>
                <a:latin typeface="Arial"/>
                <a:cs typeface="Arial"/>
              </a:rPr>
              <a:t>u</a:t>
            </a:r>
            <a:r>
              <a:rPr sz="2000" dirty="0">
                <a:solidFill>
                  <a:srgbClr val="323232"/>
                </a:solidFill>
                <a:latin typeface="Arial"/>
                <a:cs typeface="Arial"/>
              </a:rPr>
              <a:t>d</a:t>
            </a:r>
            <a:r>
              <a:rPr sz="2000" dirty="0">
                <a:solidFill>
                  <a:srgbClr val="323232"/>
                </a:solidFill>
                <a:latin typeface="Times New Roman"/>
                <a:cs typeface="Times New Roman"/>
              </a:rPr>
              <a:t> </a:t>
            </a:r>
            <a:r>
              <a:rPr sz="2000" dirty="0">
                <a:solidFill>
                  <a:srgbClr val="323232"/>
                </a:solidFill>
                <a:latin typeface="Arial"/>
                <a:cs typeface="Arial"/>
              </a:rPr>
              <a:t>Foundry</a:t>
            </a:r>
            <a:endParaRPr sz="2000">
              <a:solidFill>
                <a:prstClr val="black"/>
              </a:solidFill>
              <a:latin typeface="Arial"/>
              <a:cs typeface="Arial"/>
            </a:endParaRPr>
          </a:p>
        </p:txBody>
      </p:sp>
      <p:sp>
        <p:nvSpPr>
          <p:cNvPr id="6" name="object 6"/>
          <p:cNvSpPr txBox="1">
            <a:spLocks noGrp="1"/>
          </p:cNvSpPr>
          <p:nvPr>
            <p:ph type="sldNum" sz="quarter" idx="4294967295"/>
          </p:nvPr>
        </p:nvSpPr>
        <p:spPr>
          <a:xfrm>
            <a:off x="389598" y="6537371"/>
            <a:ext cx="254845" cy="152400"/>
          </a:xfrm>
          <a:prstGeom prst="rect">
            <a:avLst/>
          </a:prstGeom>
        </p:spPr>
        <p:txBody>
          <a:bodyPr vert="horz" wrap="square" lIns="0" tIns="0" rIns="0" bIns="0" rtlCol="0">
            <a:spAutoFit/>
          </a:bodyPr>
          <a:lstStyle/>
          <a:p>
            <a:pPr marL="25400"/>
            <a:r>
              <a:rPr spc="-10" dirty="0">
                <a:solidFill>
                  <a:prstClr val="white"/>
                </a:solidFill>
              </a:rPr>
              <a:t>25</a:t>
            </a:r>
          </a:p>
        </p:txBody>
      </p:sp>
    </p:spTree>
    <p:extLst>
      <p:ext uri="{BB962C8B-B14F-4D97-AF65-F5344CB8AC3E}">
        <p14:creationId xmlns:p14="http://schemas.microsoft.com/office/powerpoint/2010/main" val="1049226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pom.xml</a:t>
            </a:r>
          </a:p>
        </p:txBody>
      </p:sp>
      <p:sp>
        <p:nvSpPr>
          <p:cNvPr id="3" name="Content Placeholder 2"/>
          <p:cNvSpPr>
            <a:spLocks noGrp="1"/>
          </p:cNvSpPr>
          <p:nvPr>
            <p:ph idx="1"/>
          </p:nvPr>
        </p:nvSpPr>
        <p:spPr/>
        <p:txBody>
          <a:bodyPr/>
          <a:lstStyle/>
          <a:p>
            <a:r>
              <a:rPr lang="en-IN" dirty="0"/>
              <a:t>In a spring boot project, most of the modules can be enabled or disabled just by adding a set of starters. </a:t>
            </a:r>
          </a:p>
          <a:p>
            <a:r>
              <a:rPr lang="en-IN" dirty="0"/>
              <a:t>All Spring Boot projects typically use spring-boot-starter-parent as the parent in pom.xml.</a:t>
            </a:r>
          </a:p>
        </p:txBody>
      </p:sp>
    </p:spTree>
    <p:extLst>
      <p:ext uri="{BB962C8B-B14F-4D97-AF65-F5344CB8AC3E}">
        <p14:creationId xmlns:p14="http://schemas.microsoft.com/office/powerpoint/2010/main" val="2645401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is the Spring Boot Starter Parent and How to use it?</a:t>
            </a:r>
          </a:p>
        </p:txBody>
      </p:sp>
      <p:sp>
        <p:nvSpPr>
          <p:cNvPr id="3" name="Content Placeholder 2"/>
          <p:cNvSpPr>
            <a:spLocks noGrp="1"/>
          </p:cNvSpPr>
          <p:nvPr>
            <p:ph idx="1"/>
          </p:nvPr>
        </p:nvSpPr>
        <p:spPr>
          <a:xfrm>
            <a:off x="838200" y="3676425"/>
            <a:ext cx="10515600" cy="2513359"/>
          </a:xfrm>
        </p:spPr>
        <p:txBody>
          <a:bodyPr/>
          <a:lstStyle/>
          <a:p>
            <a:r>
              <a:rPr lang="en-IN" dirty="0"/>
              <a:t>spring-boot-starter-parent allows us to manage the following things for multiple child projects and modules:</a:t>
            </a:r>
            <a:br>
              <a:rPr lang="en-IN" dirty="0"/>
            </a:br>
            <a:endParaRPr lang="en-IN" dirty="0"/>
          </a:p>
          <a:p>
            <a:pPr lvl="1"/>
            <a:r>
              <a:rPr lang="en-IN" dirty="0"/>
              <a:t>Configuration - Java Version and Other Properties</a:t>
            </a:r>
          </a:p>
          <a:p>
            <a:pPr lvl="1"/>
            <a:r>
              <a:rPr lang="en-IN" dirty="0"/>
              <a:t>Dependency Management - Version of dependencies</a:t>
            </a:r>
          </a:p>
          <a:p>
            <a:pPr lvl="1"/>
            <a:r>
              <a:rPr lang="en-IN" dirty="0"/>
              <a:t>Default Plugin Configuration</a:t>
            </a:r>
          </a:p>
          <a:p>
            <a:endParaRPr lang="en-IN" dirty="0"/>
          </a:p>
        </p:txBody>
      </p:sp>
      <p:sp>
        <p:nvSpPr>
          <p:cNvPr id="4" name="Rectangle 1"/>
          <p:cNvSpPr>
            <a:spLocks noChangeArrowheads="1"/>
          </p:cNvSpPr>
          <p:nvPr/>
        </p:nvSpPr>
        <p:spPr bwMode="auto">
          <a:xfrm>
            <a:off x="1897485" y="1677695"/>
            <a:ext cx="6781023" cy="181588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863A"/>
                </a:solidFill>
                <a:effectLst/>
                <a:latin typeface="SFMono-Regular"/>
              </a:rPr>
              <a:t>&lt;parent</a:t>
            </a:r>
            <a:r>
              <a:rPr kumimoji="0" lang="en-US" altLang="en-US" sz="2000" b="0" i="0" u="none" strike="noStrike" cap="none" normalizeH="0" baseline="0" dirty="0">
                <a:ln>
                  <a:noFill/>
                </a:ln>
                <a:solidFill>
                  <a:srgbClr val="24292E"/>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SFMono-Regular"/>
              </a:rPr>
              <a:t> 	&lt;</a:t>
            </a:r>
            <a:r>
              <a:rPr kumimoji="0" lang="en-US" altLang="en-US" sz="2000" b="0" i="0" u="none" strike="noStrike" cap="none" normalizeH="0" baseline="0" dirty="0" err="1">
                <a:ln>
                  <a:noFill/>
                </a:ln>
                <a:solidFill>
                  <a:srgbClr val="22863A"/>
                </a:solidFill>
                <a:effectLst/>
                <a:latin typeface="SFMono-Regular"/>
              </a:rPr>
              <a:t>groupId</a:t>
            </a:r>
            <a:r>
              <a:rPr kumimoji="0" lang="en-US" altLang="en-US" sz="2000" b="0" i="0" u="none" strike="noStrike" cap="none" normalizeH="0" baseline="0" dirty="0">
                <a:ln>
                  <a:noFill/>
                </a:ln>
                <a:solidFill>
                  <a:srgbClr val="24292E"/>
                </a:solidFill>
                <a:effectLst/>
                <a:latin typeface="SFMono-Regular"/>
              </a:rPr>
              <a:t>&gt;</a:t>
            </a:r>
            <a:r>
              <a:rPr kumimoji="0" lang="en-US" altLang="en-US" sz="2000" b="0" i="0" u="none" strike="noStrike" cap="none" normalizeH="0" baseline="0" dirty="0" err="1">
                <a:ln>
                  <a:noFill/>
                </a:ln>
                <a:solidFill>
                  <a:srgbClr val="24292E"/>
                </a:solidFill>
                <a:effectLst/>
                <a:latin typeface="SFMono-Regular"/>
              </a:rPr>
              <a:t>org.springframework.boot</a:t>
            </a:r>
            <a:r>
              <a:rPr kumimoji="0" lang="en-US" altLang="en-US" sz="2000" b="0" i="0" u="none" strike="noStrike" cap="none" normalizeH="0" baseline="0" dirty="0">
                <a:ln>
                  <a:noFill/>
                </a:ln>
                <a:solidFill>
                  <a:srgbClr val="24292E"/>
                </a:solidFill>
                <a:effectLst/>
                <a:latin typeface="SFMono-Regular"/>
              </a:rPr>
              <a:t>&lt;/</a:t>
            </a:r>
            <a:r>
              <a:rPr kumimoji="0" lang="en-US" altLang="en-US" sz="2000" b="0" i="0" u="none" strike="noStrike" cap="none" normalizeH="0" baseline="0" dirty="0" err="1">
                <a:ln>
                  <a:noFill/>
                </a:ln>
                <a:solidFill>
                  <a:srgbClr val="22863A"/>
                </a:solidFill>
                <a:effectLst/>
                <a:latin typeface="SFMono-Regular"/>
              </a:rPr>
              <a:t>groupId</a:t>
            </a:r>
            <a:r>
              <a:rPr kumimoji="0" lang="en-US" altLang="en-US" sz="2000" b="0" i="0" u="none" strike="noStrike" cap="none" normalizeH="0" baseline="0" dirty="0">
                <a:ln>
                  <a:noFill/>
                </a:ln>
                <a:solidFill>
                  <a:srgbClr val="24292E"/>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4292E"/>
                </a:solidFill>
                <a:latin typeface="SFMono-Regular"/>
              </a:rPr>
              <a:t>	</a:t>
            </a:r>
            <a:r>
              <a:rPr kumimoji="0" lang="en-US" altLang="en-US" sz="2000" b="0" i="0" u="none" strike="noStrike" cap="none" normalizeH="0" baseline="0" dirty="0">
                <a:ln>
                  <a:noFill/>
                </a:ln>
                <a:solidFill>
                  <a:srgbClr val="24292E"/>
                </a:solidFill>
                <a:effectLst/>
                <a:latin typeface="SFMono-Regular"/>
              </a:rPr>
              <a:t> &lt;</a:t>
            </a:r>
            <a:r>
              <a:rPr kumimoji="0" lang="en-US" altLang="en-US" sz="2000" b="0" i="0" u="none" strike="noStrike" cap="none" normalizeH="0" baseline="0" dirty="0" err="1">
                <a:ln>
                  <a:noFill/>
                </a:ln>
                <a:solidFill>
                  <a:srgbClr val="22863A"/>
                </a:solidFill>
                <a:effectLst/>
                <a:latin typeface="SFMono-Regular"/>
              </a:rPr>
              <a:t>artifactId</a:t>
            </a:r>
            <a:r>
              <a:rPr kumimoji="0" lang="en-US" altLang="en-US" sz="2000" b="0" i="0" u="none" strike="noStrike" cap="none" normalizeH="0" baseline="0" dirty="0">
                <a:ln>
                  <a:noFill/>
                </a:ln>
                <a:solidFill>
                  <a:srgbClr val="24292E"/>
                </a:solidFill>
                <a:effectLst/>
                <a:latin typeface="SFMono-Regular"/>
              </a:rPr>
              <a:t>&gt;spring-boot-starter-parent&lt;/</a:t>
            </a:r>
            <a:r>
              <a:rPr kumimoji="0" lang="en-US" altLang="en-US" sz="2000" b="0" i="0" u="none" strike="noStrike" cap="none" normalizeH="0" baseline="0" dirty="0" err="1">
                <a:ln>
                  <a:noFill/>
                </a:ln>
                <a:solidFill>
                  <a:srgbClr val="22863A"/>
                </a:solidFill>
                <a:effectLst/>
                <a:latin typeface="SFMono-Regular"/>
              </a:rPr>
              <a:t>artifactId</a:t>
            </a:r>
            <a:r>
              <a:rPr kumimoji="0" lang="en-US" altLang="en-US" sz="2000" b="0" i="0" u="none" strike="noStrike" cap="none" normalizeH="0" baseline="0" dirty="0">
                <a:ln>
                  <a:noFill/>
                </a:ln>
                <a:solidFill>
                  <a:srgbClr val="24292E"/>
                </a:solidFill>
                <a:effectLst/>
                <a:latin typeface="SFMono-Regular"/>
              </a:rPr>
              <a: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4292E"/>
                </a:solidFill>
                <a:latin typeface="SFMono-Regular"/>
              </a:rPr>
              <a:t>	</a:t>
            </a:r>
            <a:r>
              <a:rPr kumimoji="0" lang="en-US" altLang="en-US" sz="2000" b="0" i="0" u="none" strike="noStrike" cap="none" normalizeH="0" baseline="0" dirty="0">
                <a:ln>
                  <a:noFill/>
                </a:ln>
                <a:solidFill>
                  <a:srgbClr val="24292E"/>
                </a:solidFill>
                <a:effectLst/>
                <a:latin typeface="SFMono-Regular"/>
              </a:rPr>
              <a:t>&lt;</a:t>
            </a:r>
            <a:r>
              <a:rPr kumimoji="0" lang="en-US" altLang="en-US" sz="2000" b="0" i="0" u="none" strike="noStrike" cap="none" normalizeH="0" baseline="0" dirty="0">
                <a:ln>
                  <a:noFill/>
                </a:ln>
                <a:solidFill>
                  <a:srgbClr val="22863A"/>
                </a:solidFill>
                <a:effectLst/>
                <a:latin typeface="SFMono-Regular"/>
              </a:rPr>
              <a:t>version</a:t>
            </a:r>
            <a:r>
              <a:rPr kumimoji="0" lang="en-US" altLang="en-US" sz="2000" b="0" i="0" u="none" strike="noStrike" cap="none" normalizeH="0" baseline="0" dirty="0">
                <a:ln>
                  <a:noFill/>
                </a:ln>
                <a:solidFill>
                  <a:srgbClr val="24292E"/>
                </a:solidFill>
                <a:effectLst/>
                <a:latin typeface="SFMono-Regular"/>
              </a:rPr>
              <a:t>&gt;2.0.4.RELEASE&lt;/</a:t>
            </a:r>
            <a:r>
              <a:rPr kumimoji="0" lang="en-US" altLang="en-US" sz="2000" b="0" i="0" u="none" strike="noStrike" cap="none" normalizeH="0" baseline="0" dirty="0">
                <a:ln>
                  <a:noFill/>
                </a:ln>
                <a:solidFill>
                  <a:srgbClr val="22863A"/>
                </a:solidFill>
                <a:effectLst/>
                <a:latin typeface="SFMono-Regular"/>
              </a:rPr>
              <a:t>version</a:t>
            </a:r>
            <a:r>
              <a:rPr kumimoji="0" lang="en-US" altLang="en-US" sz="2000" b="0" i="0" u="none" strike="noStrike" cap="none" normalizeH="0" baseline="0" dirty="0">
                <a:ln>
                  <a:noFill/>
                </a:ln>
                <a:solidFill>
                  <a:srgbClr val="24292E"/>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SFMono-Regular"/>
              </a:rPr>
              <a:t> &lt;/</a:t>
            </a:r>
            <a:r>
              <a:rPr kumimoji="0" lang="en-US" altLang="en-US" sz="2000" b="0" i="0" u="none" strike="noStrike" cap="none" normalizeH="0" baseline="0" dirty="0">
                <a:ln>
                  <a:noFill/>
                </a:ln>
                <a:solidFill>
                  <a:srgbClr val="22863A"/>
                </a:solidFill>
                <a:effectLst/>
                <a:latin typeface="SFMono-Regular"/>
              </a:rPr>
              <a:t>parent</a:t>
            </a:r>
            <a:r>
              <a:rPr kumimoji="0" lang="en-US" altLang="en-US" sz="2000" b="0" i="0" u="none" strike="noStrike" cap="none" normalizeH="0" baseline="0" dirty="0">
                <a:ln>
                  <a:noFill/>
                </a:ln>
                <a:solidFill>
                  <a:srgbClr val="24292E"/>
                </a:solidFill>
                <a:effectLst/>
                <a:latin typeface="SFMono-Regular"/>
              </a:rPr>
              <a:t>&gt;</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3566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POM.XML</a:t>
            </a:r>
          </a:p>
        </p:txBody>
      </p:sp>
      <p:sp>
        <p:nvSpPr>
          <p:cNvPr id="3" name="Content Placeholder 2"/>
          <p:cNvSpPr>
            <a:spLocks noGrp="1"/>
          </p:cNvSpPr>
          <p:nvPr>
            <p:ph idx="1"/>
          </p:nvPr>
        </p:nvSpPr>
        <p:spPr>
          <a:xfrm>
            <a:off x="7169804" y="1494528"/>
            <a:ext cx="4183996" cy="1584848"/>
          </a:xfrm>
        </p:spPr>
        <p:txBody>
          <a:bodyPr>
            <a:noAutofit/>
          </a:bodyPr>
          <a:lstStyle/>
          <a:p>
            <a:r>
              <a:rPr lang="en-IN" sz="2400" dirty="0"/>
              <a:t>We should need to specify only the Spring Boot version number on this dependency. </a:t>
            </a:r>
          </a:p>
          <a:p>
            <a:r>
              <a:rPr lang="en-IN" sz="2400" dirty="0"/>
              <a:t>If you import additional starters, you can safely omit the version number.</a:t>
            </a:r>
          </a:p>
        </p:txBody>
      </p:sp>
      <p:pic>
        <p:nvPicPr>
          <p:cNvPr id="4" name="Picture 3"/>
          <p:cNvPicPr>
            <a:picLocks noChangeAspect="1"/>
          </p:cNvPicPr>
          <p:nvPr/>
        </p:nvPicPr>
        <p:blipFill>
          <a:blip r:embed="rId2"/>
          <a:stretch>
            <a:fillRect/>
          </a:stretch>
        </p:blipFill>
        <p:spPr>
          <a:xfrm>
            <a:off x="530879" y="1494528"/>
            <a:ext cx="6421250" cy="4429125"/>
          </a:xfrm>
          <a:prstGeom prst="rect">
            <a:avLst/>
          </a:prstGeom>
        </p:spPr>
      </p:pic>
    </p:spTree>
    <p:extLst>
      <p:ext uri="{BB962C8B-B14F-4D97-AF65-F5344CB8AC3E}">
        <p14:creationId xmlns:p14="http://schemas.microsoft.com/office/powerpoint/2010/main" val="1941594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Boot Application Class</a:t>
            </a:r>
          </a:p>
        </p:txBody>
      </p:sp>
      <p:sp>
        <p:nvSpPr>
          <p:cNvPr id="3" name="Content Placeholder 2"/>
          <p:cNvSpPr>
            <a:spLocks noGrp="1"/>
          </p:cNvSpPr>
          <p:nvPr>
            <p:ph idx="1"/>
          </p:nvPr>
        </p:nvSpPr>
        <p:spPr>
          <a:xfrm>
            <a:off x="6639951" y="1185246"/>
            <a:ext cx="4937760" cy="4836732"/>
          </a:xfrm>
        </p:spPr>
        <p:txBody>
          <a:bodyPr>
            <a:normAutofit fontScale="85000" lnSpcReduction="20000"/>
          </a:bodyPr>
          <a:lstStyle/>
          <a:p>
            <a:r>
              <a:rPr lang="en-IN" dirty="0">
                <a:solidFill>
                  <a:srgbClr val="FF0000"/>
                </a:solidFill>
              </a:rPr>
              <a:t>@</a:t>
            </a:r>
            <a:r>
              <a:rPr lang="en-IN" dirty="0" err="1">
                <a:solidFill>
                  <a:srgbClr val="FF0000"/>
                </a:solidFill>
              </a:rPr>
              <a:t>SpringBootApplication</a:t>
            </a:r>
            <a:r>
              <a:rPr lang="en-IN" dirty="0">
                <a:solidFill>
                  <a:srgbClr val="FF0000"/>
                </a:solidFill>
              </a:rPr>
              <a:t>. </a:t>
            </a:r>
            <a:r>
              <a:rPr lang="en-IN" dirty="0"/>
              <a:t>This convenience annotation is a wrapper for the following:</a:t>
            </a:r>
          </a:p>
          <a:p>
            <a:endParaRPr lang="en-IN" dirty="0"/>
          </a:p>
          <a:p>
            <a:r>
              <a:rPr lang="en-IN" dirty="0">
                <a:solidFill>
                  <a:srgbClr val="FF0000"/>
                </a:solidFill>
              </a:rPr>
              <a:t>@Configuration </a:t>
            </a:r>
            <a:r>
              <a:rPr lang="en-IN" dirty="0"/>
              <a:t>– Flags the class as a source of bean definitions for the application context.</a:t>
            </a:r>
          </a:p>
          <a:p>
            <a:r>
              <a:rPr lang="en-IN" dirty="0">
                <a:solidFill>
                  <a:srgbClr val="FF0000"/>
                </a:solidFill>
              </a:rPr>
              <a:t>@</a:t>
            </a:r>
            <a:r>
              <a:rPr lang="en-IN" dirty="0" err="1">
                <a:solidFill>
                  <a:srgbClr val="FF0000"/>
                </a:solidFill>
              </a:rPr>
              <a:t>ComponentScan</a:t>
            </a:r>
            <a:r>
              <a:rPr lang="en-IN" dirty="0">
                <a:solidFill>
                  <a:srgbClr val="FF0000"/>
                </a:solidFill>
              </a:rPr>
              <a:t> </a:t>
            </a:r>
            <a:r>
              <a:rPr lang="en-IN" dirty="0"/>
              <a:t>– Searches for beans and components (e.g., Controllers, Services, Repositories, etc.) in the package hierarchy.</a:t>
            </a:r>
          </a:p>
          <a:p>
            <a:r>
              <a:rPr lang="en-IN" dirty="0">
                <a:solidFill>
                  <a:srgbClr val="FF0000"/>
                </a:solidFill>
              </a:rPr>
              <a:t>@</a:t>
            </a:r>
            <a:r>
              <a:rPr lang="en-IN" dirty="0" err="1">
                <a:solidFill>
                  <a:srgbClr val="FF0000"/>
                </a:solidFill>
              </a:rPr>
              <a:t>EnableAutoCofiguration</a:t>
            </a:r>
            <a:r>
              <a:rPr lang="en-IN" dirty="0">
                <a:solidFill>
                  <a:srgbClr val="FF0000"/>
                </a:solidFill>
              </a:rPr>
              <a:t> </a:t>
            </a:r>
            <a:r>
              <a:rPr lang="en-IN" dirty="0"/>
              <a:t>– Inspects the application context and </a:t>
            </a:r>
            <a:r>
              <a:rPr lang="en-IN" dirty="0" err="1"/>
              <a:t>classpath</a:t>
            </a:r>
            <a:r>
              <a:rPr lang="en-IN" dirty="0"/>
              <a:t> and automatically configures the required beans using opinionated assumptions.</a:t>
            </a:r>
          </a:p>
        </p:txBody>
      </p:sp>
      <p:sp>
        <p:nvSpPr>
          <p:cNvPr id="5" name="Rectangle 3"/>
          <p:cNvSpPr>
            <a:spLocks noChangeArrowheads="1"/>
          </p:cNvSpPr>
          <p:nvPr/>
        </p:nvSpPr>
        <p:spPr bwMode="auto">
          <a:xfrm>
            <a:off x="253219" y="1491012"/>
            <a:ext cx="638673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55555"/>
                </a:solidFill>
                <a:effectLst/>
                <a:latin typeface="Monaco"/>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80"/>
                </a:solidFill>
                <a:effectLst/>
                <a:latin typeface="Monaco"/>
              </a:rPr>
              <a:t>@</a:t>
            </a:r>
            <a:r>
              <a:rPr kumimoji="0" lang="en-US" altLang="en-US" b="0" i="0" u="none" strike="noStrike" cap="none" normalizeH="0" baseline="0" dirty="0" err="1">
                <a:ln>
                  <a:noFill/>
                </a:ln>
                <a:solidFill>
                  <a:srgbClr val="808080"/>
                </a:solidFill>
                <a:effectLst/>
                <a:latin typeface="Monaco"/>
              </a:rPr>
              <a:t>SpringBootApplication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7F0055"/>
                </a:solidFill>
                <a:effectLst/>
                <a:latin typeface="Monaco"/>
              </a:rPr>
              <a:t>public</a:t>
            </a:r>
            <a:r>
              <a:rPr kumimoji="0" lang="en-US" altLang="en-US" sz="2400" b="0" i="0" u="none" strike="noStrike" cap="none" normalizeH="0" baseline="0" dirty="0">
                <a:ln>
                  <a:noFill/>
                </a:ln>
                <a:solidFill>
                  <a:srgbClr val="555555"/>
                </a:solidFill>
                <a:effectLst/>
                <a:latin typeface="Monaco"/>
              </a:rPr>
              <a:t> </a:t>
            </a:r>
            <a:r>
              <a:rPr kumimoji="0" lang="en-US" altLang="en-US" b="1" i="0" u="none" strike="noStrike" cap="none" normalizeH="0" baseline="0" dirty="0">
                <a:ln>
                  <a:noFill/>
                </a:ln>
                <a:solidFill>
                  <a:srgbClr val="7F0055"/>
                </a:solidFill>
                <a:effectLst/>
                <a:latin typeface="Monaco"/>
              </a:rPr>
              <a:t>class</a:t>
            </a:r>
            <a:r>
              <a:rPr kumimoji="0" lang="en-US" altLang="en-US" sz="2400" b="0" i="0" u="none" strike="noStrike" cap="none" normalizeH="0" baseline="0" dirty="0">
                <a:ln>
                  <a:noFill/>
                </a:ln>
                <a:solidFill>
                  <a:srgbClr val="555555"/>
                </a:solidFill>
                <a:effectLst/>
                <a:latin typeface="Monaco"/>
              </a:rPr>
              <a:t> </a:t>
            </a:r>
            <a:r>
              <a:rPr kumimoji="0" lang="en-US" altLang="en-US" b="0" i="0" u="none" strike="noStrike" cap="none" normalizeH="0" baseline="0" dirty="0" err="1">
                <a:ln>
                  <a:noFill/>
                </a:ln>
                <a:solidFill>
                  <a:srgbClr val="000000"/>
                </a:solidFill>
                <a:effectLst/>
                <a:latin typeface="Monaco"/>
              </a:rPr>
              <a:t>HelloWorldApplication</a:t>
            </a:r>
            <a:r>
              <a:rPr kumimoji="0" lang="en-US" altLang="en-US" b="0" i="0" u="none" strike="noStrike" cap="none" normalizeH="0" baseline="0" dirty="0">
                <a:ln>
                  <a:noFill/>
                </a:ln>
                <a:solidFill>
                  <a:srgbClr val="000000"/>
                </a:solidFill>
                <a:effectLst/>
                <a:latin typeface="Monaco"/>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55555"/>
                </a:solidFill>
                <a:effectLst/>
                <a:latin typeface="Monaco"/>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66"/>
                </a:solidFill>
                <a:effectLst/>
                <a:latin typeface="Monaco"/>
              </a:rPr>
              <a:t>    </a:t>
            </a:r>
            <a:r>
              <a:rPr kumimoji="0" lang="en-US" altLang="en-US" b="1" i="0" u="none" strike="noStrike" cap="none" normalizeH="0" baseline="0" dirty="0">
                <a:ln>
                  <a:noFill/>
                </a:ln>
                <a:solidFill>
                  <a:srgbClr val="7F0055"/>
                </a:solidFill>
                <a:effectLst/>
                <a:latin typeface="Monaco"/>
              </a:rPr>
              <a:t>public</a:t>
            </a:r>
            <a:r>
              <a:rPr kumimoji="0" lang="en-US" altLang="en-US" sz="2400" b="0" i="0" u="none" strike="noStrike" cap="none" normalizeH="0" baseline="0" dirty="0">
                <a:ln>
                  <a:noFill/>
                </a:ln>
                <a:solidFill>
                  <a:srgbClr val="555555"/>
                </a:solidFill>
                <a:effectLst/>
                <a:latin typeface="Monaco"/>
              </a:rPr>
              <a:t> </a:t>
            </a:r>
            <a:r>
              <a:rPr kumimoji="0" lang="en-US" altLang="en-US" b="1" i="0" u="none" strike="noStrike" cap="none" normalizeH="0" baseline="0" dirty="0">
                <a:ln>
                  <a:noFill/>
                </a:ln>
                <a:solidFill>
                  <a:srgbClr val="7F0055"/>
                </a:solidFill>
                <a:effectLst/>
                <a:latin typeface="Monaco"/>
              </a:rPr>
              <a:t>static</a:t>
            </a:r>
            <a:r>
              <a:rPr kumimoji="0" lang="en-US" altLang="en-US" sz="2400" b="0" i="0" u="none" strike="noStrike" cap="none" normalizeH="0" baseline="0" dirty="0">
                <a:ln>
                  <a:noFill/>
                </a:ln>
                <a:solidFill>
                  <a:srgbClr val="555555"/>
                </a:solidFill>
                <a:effectLst/>
                <a:latin typeface="Monaco"/>
              </a:rPr>
              <a:t> </a:t>
            </a:r>
            <a:r>
              <a:rPr kumimoji="0" lang="en-US" altLang="en-US" b="1" i="0" u="none" strike="noStrike" cap="none" normalizeH="0" baseline="0" dirty="0">
                <a:ln>
                  <a:noFill/>
                </a:ln>
                <a:solidFill>
                  <a:srgbClr val="7F0055"/>
                </a:solidFill>
                <a:effectLst/>
                <a:latin typeface="Monaco"/>
              </a:rPr>
              <a:t>void</a:t>
            </a:r>
            <a:r>
              <a:rPr kumimoji="0" lang="en-US" altLang="en-US" sz="2400" b="0" i="0" u="none" strike="noStrike" cap="none" normalizeH="0" baseline="0" dirty="0">
                <a:ln>
                  <a:noFill/>
                </a:ln>
                <a:solidFill>
                  <a:srgbClr val="555555"/>
                </a:solidFill>
                <a:effectLst/>
                <a:latin typeface="Monaco"/>
              </a:rPr>
              <a:t> </a:t>
            </a:r>
            <a:r>
              <a:rPr kumimoji="0" lang="en-US" altLang="en-US" b="0" i="0" u="none" strike="noStrike" cap="none" normalizeH="0" baseline="0" dirty="0">
                <a:ln>
                  <a:noFill/>
                </a:ln>
                <a:solidFill>
                  <a:srgbClr val="000000"/>
                </a:solidFill>
                <a:effectLst/>
                <a:latin typeface="Monaco"/>
              </a:rPr>
              <a:t>main(String[] </a:t>
            </a:r>
            <a:r>
              <a:rPr kumimoji="0" lang="en-US" altLang="en-US" b="0" i="0" u="none" strike="noStrike" cap="none" normalizeH="0" baseline="0" dirty="0" err="1">
                <a:ln>
                  <a:noFill/>
                </a:ln>
                <a:solidFill>
                  <a:srgbClr val="000000"/>
                </a:solidFill>
                <a:effectLst/>
                <a:latin typeface="Monaco"/>
              </a:rPr>
              <a:t>args</a:t>
            </a:r>
            <a:r>
              <a:rPr kumimoji="0" lang="en-US" altLang="en-US" b="0" i="0" u="none" strike="noStrike" cap="none" normalizeH="0" baseline="0" dirty="0">
                <a:ln>
                  <a:noFill/>
                </a:ln>
                <a:solidFill>
                  <a:srgbClr val="000000"/>
                </a:solidFill>
                <a:effectLst/>
                <a:latin typeface="Monaco"/>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66"/>
                </a:solidFill>
                <a:effectLst/>
                <a:latin typeface="Monaco"/>
              </a:rPr>
              <a:t>        </a:t>
            </a:r>
            <a:r>
              <a:rPr kumimoji="0" lang="en-US" altLang="en-US" b="0" i="0" u="none" strike="noStrike" cap="none" normalizeH="0" baseline="0" dirty="0" err="1">
                <a:ln>
                  <a:noFill/>
                </a:ln>
                <a:solidFill>
                  <a:srgbClr val="000000"/>
                </a:solidFill>
                <a:effectLst/>
                <a:latin typeface="Monaco"/>
              </a:rPr>
              <a:t>SpringApplication.run</a:t>
            </a:r>
            <a:r>
              <a:rPr kumimoji="0" lang="en-US" altLang="en-US" b="0" i="0" u="none" strike="noStrike" cap="none" normalizeH="0" baseline="0" dirty="0">
                <a:ln>
                  <a:noFill/>
                </a:ln>
                <a:solidFill>
                  <a:srgbClr val="000000"/>
                </a:solidFill>
                <a:effectLst/>
                <a:latin typeface="Monaco"/>
              </a:rPr>
              <a:t>(</a:t>
            </a:r>
            <a:r>
              <a:rPr kumimoji="0" lang="en-US" altLang="en-US" b="0" i="0" u="none" strike="noStrike" cap="none" normalizeH="0" baseline="0" dirty="0" err="1">
                <a:ln>
                  <a:noFill/>
                </a:ln>
                <a:solidFill>
                  <a:srgbClr val="000000"/>
                </a:solidFill>
                <a:effectLst/>
                <a:latin typeface="Monaco"/>
              </a:rPr>
              <a:t>HelloWorldApplication.</a:t>
            </a:r>
            <a:r>
              <a:rPr kumimoji="0" lang="en-US" altLang="en-US" b="1" i="0" u="none" strike="noStrike" cap="none" normalizeH="0" baseline="0" dirty="0" err="1">
                <a:ln>
                  <a:noFill/>
                </a:ln>
                <a:solidFill>
                  <a:srgbClr val="7F0055"/>
                </a:solidFill>
                <a:effectLst/>
                <a:latin typeface="Monaco"/>
              </a:rPr>
              <a:t>class</a:t>
            </a:r>
            <a:r>
              <a:rPr kumimoji="0" lang="en-US" altLang="en-US" b="0" i="0" u="none" strike="noStrike" cap="none" normalizeH="0" baseline="0" dirty="0">
                <a:ln>
                  <a:noFill/>
                </a:ln>
                <a:solidFill>
                  <a:srgbClr val="000000"/>
                </a:solidFill>
                <a:effectLst/>
                <a:latin typeface="Monaco"/>
              </a:rPr>
              <a:t>, </a:t>
            </a:r>
            <a:r>
              <a:rPr kumimoji="0" lang="en-US" altLang="en-US" b="0" i="0" u="none" strike="noStrike" cap="none" normalizeH="0" baseline="0" dirty="0" err="1">
                <a:ln>
                  <a:noFill/>
                </a:ln>
                <a:solidFill>
                  <a:srgbClr val="000000"/>
                </a:solidFill>
                <a:effectLst/>
                <a:latin typeface="Monaco"/>
              </a:rPr>
              <a:t>args</a:t>
            </a:r>
            <a:r>
              <a:rPr kumimoji="0" lang="en-US" altLang="en-US" b="0" i="0" u="none" strike="noStrike" cap="none" normalizeH="0" baseline="0" dirty="0">
                <a:ln>
                  <a:noFill/>
                </a:ln>
                <a:solidFill>
                  <a:srgbClr val="000000"/>
                </a:solidFill>
                <a:effectLst/>
                <a:latin typeface="Monaco"/>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66"/>
                </a:solidFill>
                <a:effectLst/>
                <a:latin typeface="Monaco"/>
              </a:rPr>
              <a:t>    </a:t>
            </a:r>
            <a:r>
              <a:rPr kumimoji="0" lang="en-US" altLang="en-US" b="0" i="0" u="none" strike="noStrike" cap="none" normalizeH="0" baseline="0" dirty="0">
                <a:ln>
                  <a:noFill/>
                </a:ln>
                <a:solidFill>
                  <a:srgbClr val="000000"/>
                </a:solidFill>
                <a:effectLst/>
                <a:latin typeface="Monaco"/>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onac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134471" y="4544650"/>
            <a:ext cx="6505480" cy="1477328"/>
          </a:xfrm>
          <a:prstGeom prst="rect">
            <a:avLst/>
          </a:prstGeom>
        </p:spPr>
        <p:txBody>
          <a:bodyPr wrap="square">
            <a:spAutoFit/>
          </a:bodyPr>
          <a:lstStyle/>
          <a:p>
            <a:pPr marL="285750" indent="-285750">
              <a:buFont typeface="Arial" panose="020B0604020202020204" pitchFamily="34" charset="0"/>
              <a:buChar char="•"/>
            </a:pPr>
            <a:r>
              <a:rPr lang="en-IN" dirty="0" err="1"/>
              <a:t>HelloWorldApplication</a:t>
            </a:r>
            <a:r>
              <a:rPr lang="en-IN" dirty="0"/>
              <a:t> class has a main method. </a:t>
            </a:r>
          </a:p>
          <a:p>
            <a:pPr marL="285750" indent="-285750">
              <a:buFont typeface="Arial" panose="020B0604020202020204" pitchFamily="34" charset="0"/>
              <a:buChar char="•"/>
            </a:pPr>
            <a:r>
              <a:rPr lang="en-IN" dirty="0"/>
              <a:t>This allows you to run the application as a standalone Java application. </a:t>
            </a:r>
          </a:p>
          <a:p>
            <a:pPr marL="285750" indent="-285750">
              <a:buFont typeface="Arial" panose="020B0604020202020204" pitchFamily="34" charset="0"/>
              <a:buChar char="•"/>
            </a:pPr>
            <a:r>
              <a:rPr lang="en-IN" dirty="0"/>
              <a:t>The </a:t>
            </a:r>
            <a:r>
              <a:rPr lang="en-IN" dirty="0" err="1"/>
              <a:t>SpringApplication’s</a:t>
            </a:r>
            <a:r>
              <a:rPr lang="en-IN" dirty="0"/>
              <a:t> run method bootstraps and launches the </a:t>
            </a:r>
            <a:r>
              <a:rPr lang="en-IN" dirty="0" err="1"/>
              <a:t>HelloWorldApplication</a:t>
            </a:r>
            <a:r>
              <a:rPr lang="en-IN" dirty="0"/>
              <a:t>.</a:t>
            </a:r>
          </a:p>
        </p:txBody>
      </p:sp>
    </p:spTree>
    <p:extLst>
      <p:ext uri="{BB962C8B-B14F-4D97-AF65-F5344CB8AC3E}">
        <p14:creationId xmlns:p14="http://schemas.microsoft.com/office/powerpoint/2010/main" val="4066273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13004800" cy="7315200"/>
            <a:chOff x="0" y="0"/>
            <a:chExt cx="13004800" cy="7315200"/>
          </a:xfrm>
        </p:grpSpPr>
        <p:pic>
          <p:nvPicPr>
            <p:cNvPr id="2" name="Object 1" descr="preencoded.png"/>
            <p:cNvPicPr>
              <a:picLocks noChangeAspect="1"/>
            </p:cNvPicPr>
            <p:nvPr/>
          </p:nvPicPr>
          <p:blipFill>
            <a:blip r:embed="rId3"/>
            <a:srcRect/>
            <a:stretch/>
          </p:blipFill>
          <p:spPr>
            <a:xfrm>
              <a:off x="0" y="0"/>
              <a:ext cx="13004800" cy="7315200"/>
            </a:xfrm>
            <a:prstGeom prst="rect">
              <a:avLst/>
            </a:prstGeom>
          </p:spPr>
        </p:pic>
        <p:sp>
          <p:nvSpPr>
            <p:cNvPr id="3" name="Rectangle 2"/>
            <p:cNvSpPr/>
            <p:nvPr/>
          </p:nvSpPr>
          <p:spPr>
            <a:xfrm>
              <a:off x="649705" y="6858000"/>
              <a:ext cx="12248148"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666437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Controller Annotations</a:t>
            </a:r>
          </a:p>
        </p:txBody>
      </p:sp>
      <p:sp>
        <p:nvSpPr>
          <p:cNvPr id="3" name="Content Placeholder 2"/>
          <p:cNvSpPr>
            <a:spLocks noGrp="1"/>
          </p:cNvSpPr>
          <p:nvPr>
            <p:ph idx="1"/>
          </p:nvPr>
        </p:nvSpPr>
        <p:spPr>
          <a:xfrm>
            <a:off x="5271247" y="1212139"/>
            <a:ext cx="6203576" cy="4836732"/>
          </a:xfrm>
        </p:spPr>
        <p:txBody>
          <a:bodyPr>
            <a:normAutofit/>
          </a:bodyPr>
          <a:lstStyle/>
          <a:p>
            <a:r>
              <a:rPr lang="en-IN" dirty="0">
                <a:solidFill>
                  <a:srgbClr val="FF0000"/>
                </a:solidFill>
              </a:rPr>
              <a:t>@</a:t>
            </a:r>
            <a:r>
              <a:rPr lang="en-IN" dirty="0" err="1">
                <a:solidFill>
                  <a:srgbClr val="FF0000"/>
                </a:solidFill>
              </a:rPr>
              <a:t>RestController</a:t>
            </a:r>
            <a:r>
              <a:rPr lang="en-IN" dirty="0">
                <a:solidFill>
                  <a:srgbClr val="FF0000"/>
                </a:solidFill>
              </a:rPr>
              <a:t> </a:t>
            </a:r>
            <a:r>
              <a:rPr lang="en-IN" dirty="0"/>
              <a:t>is another convenience annotation that simply adds </a:t>
            </a:r>
            <a:r>
              <a:rPr lang="en-IN" b="1" dirty="0"/>
              <a:t>@</a:t>
            </a:r>
            <a:r>
              <a:rPr lang="en-IN" b="1" dirty="0" err="1"/>
              <a:t>ResponseBody</a:t>
            </a:r>
            <a:r>
              <a:rPr lang="en-IN" b="1" dirty="0"/>
              <a:t> </a:t>
            </a:r>
            <a:r>
              <a:rPr lang="en-IN" dirty="0"/>
              <a:t>to all request mapping methods of a controller class. </a:t>
            </a:r>
            <a:r>
              <a:rPr lang="en-IN" dirty="0" err="1"/>
              <a:t>RestController</a:t>
            </a:r>
            <a:r>
              <a:rPr lang="en-IN" dirty="0"/>
              <a:t> is mostly used in REST API programming when no view technology (e.g. JSP, </a:t>
            </a:r>
            <a:r>
              <a:rPr lang="en-IN" dirty="0" err="1"/>
              <a:t>Thymeleaf</a:t>
            </a:r>
            <a:r>
              <a:rPr lang="en-IN" dirty="0"/>
              <a:t>) is required.</a:t>
            </a:r>
          </a:p>
          <a:p>
            <a:r>
              <a:rPr lang="en-IN" dirty="0">
                <a:solidFill>
                  <a:srgbClr val="FF0000"/>
                </a:solidFill>
              </a:rPr>
              <a:t>@</a:t>
            </a:r>
            <a:r>
              <a:rPr lang="en-IN" dirty="0" err="1">
                <a:solidFill>
                  <a:srgbClr val="FF0000"/>
                </a:solidFill>
              </a:rPr>
              <a:t>GetMapping</a:t>
            </a:r>
            <a:r>
              <a:rPr lang="en-IN" dirty="0">
                <a:solidFill>
                  <a:srgbClr val="FF0000"/>
                </a:solidFill>
              </a:rPr>
              <a:t> </a:t>
            </a:r>
            <a:r>
              <a:rPr lang="en-IN" dirty="0"/>
              <a:t>is a specialized </a:t>
            </a:r>
            <a:r>
              <a:rPr lang="en-IN" dirty="0" err="1"/>
              <a:t>RequestMapping</a:t>
            </a:r>
            <a:r>
              <a:rPr lang="en-IN" dirty="0"/>
              <a:t>. It specifies that HTTP GET requests to “/hello” are mapped to the </a:t>
            </a:r>
            <a:r>
              <a:rPr lang="en-IN" dirty="0" err="1"/>
              <a:t>sayHello</a:t>
            </a:r>
            <a:r>
              <a:rPr lang="en-IN" dirty="0"/>
              <a:t>() method.</a:t>
            </a:r>
          </a:p>
        </p:txBody>
      </p:sp>
      <p:sp>
        <p:nvSpPr>
          <p:cNvPr id="4" name="Rectangle 2"/>
          <p:cNvSpPr>
            <a:spLocks noChangeArrowheads="1"/>
          </p:cNvSpPr>
          <p:nvPr/>
        </p:nvSpPr>
        <p:spPr bwMode="auto">
          <a:xfrm>
            <a:off x="376518" y="1803766"/>
            <a:ext cx="463923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Monaco"/>
              </a:rPr>
              <a:t>@</a:t>
            </a:r>
            <a:r>
              <a:rPr kumimoji="0" lang="en-US" altLang="en-US" sz="2000" b="0" i="0" u="none" strike="noStrike" cap="none" normalizeH="0" baseline="0" dirty="0" err="1">
                <a:ln>
                  <a:noFill/>
                </a:ln>
                <a:solidFill>
                  <a:srgbClr val="808080"/>
                </a:solidFill>
                <a:effectLst/>
                <a:latin typeface="Monaco"/>
              </a:rPr>
              <a:t>RestController</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latin typeface="Monaco"/>
              </a:rPr>
              <a:t>public</a:t>
            </a:r>
            <a:r>
              <a:rPr kumimoji="0" lang="en-US" altLang="en-US" sz="2800" b="0" i="0" u="none" strike="noStrike" cap="none" normalizeH="0" baseline="0" dirty="0">
                <a:ln>
                  <a:noFill/>
                </a:ln>
                <a:solidFill>
                  <a:srgbClr val="555555"/>
                </a:solidFill>
                <a:effectLst/>
                <a:latin typeface="Monaco"/>
              </a:rPr>
              <a:t> </a:t>
            </a:r>
            <a:r>
              <a:rPr kumimoji="0" lang="en-US" altLang="en-US" sz="2000" b="1" i="0" u="none" strike="noStrike" cap="none" normalizeH="0" baseline="0" dirty="0">
                <a:ln>
                  <a:noFill/>
                </a:ln>
                <a:solidFill>
                  <a:srgbClr val="7F0055"/>
                </a:solidFill>
                <a:effectLst/>
                <a:latin typeface="Monaco"/>
              </a:rPr>
              <a:t>class</a:t>
            </a:r>
            <a:r>
              <a:rPr kumimoji="0" lang="en-US" altLang="en-US" sz="2800" b="0" i="0" u="none" strike="noStrike" cap="none" normalizeH="0" baseline="0" dirty="0">
                <a:ln>
                  <a:noFill/>
                </a:ln>
                <a:solidFill>
                  <a:srgbClr val="555555"/>
                </a:solidFill>
                <a:effectLst/>
                <a:latin typeface="Monaco"/>
              </a:rPr>
              <a:t> </a:t>
            </a:r>
            <a:r>
              <a:rPr kumimoji="0" lang="en-US" altLang="en-US" sz="2000" b="0" i="0" u="none" strike="noStrike" cap="none" normalizeH="0" baseline="0" dirty="0" err="1">
                <a:ln>
                  <a:noFill/>
                </a:ln>
                <a:solidFill>
                  <a:srgbClr val="000000"/>
                </a:solidFill>
                <a:effectLst/>
                <a:latin typeface="Monaco"/>
              </a:rPr>
              <a:t>HelloWorldController</a:t>
            </a:r>
            <a:r>
              <a:rPr kumimoji="0" lang="en-US" altLang="en-US" sz="2000" b="0" i="0" u="none" strike="noStrike" cap="none" normalizeH="0" baseline="0" dirty="0">
                <a:ln>
                  <a:noFill/>
                </a:ln>
                <a:solidFill>
                  <a:srgbClr val="000000"/>
                </a:solidFill>
                <a:effectLst/>
                <a:latin typeface="Monaco"/>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555555"/>
                </a:solidFill>
                <a:effectLst/>
                <a:latin typeface="Monaco"/>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66"/>
                </a:solidFill>
                <a:effectLst/>
                <a:latin typeface="Monaco"/>
              </a:rPr>
              <a:t>    </a:t>
            </a:r>
            <a:r>
              <a:rPr kumimoji="0" lang="en-US" altLang="en-US" sz="2000" b="0" i="0" u="none" strike="noStrike" cap="none" normalizeH="0" baseline="0" dirty="0">
                <a:ln>
                  <a:noFill/>
                </a:ln>
                <a:solidFill>
                  <a:srgbClr val="808080"/>
                </a:solidFill>
                <a:effectLst/>
                <a:latin typeface="Monaco"/>
              </a:rPr>
              <a:t>@</a:t>
            </a:r>
            <a:r>
              <a:rPr kumimoji="0" lang="en-US" altLang="en-US" sz="2000" b="0" i="0" u="none" strike="noStrike" cap="none" normalizeH="0" baseline="0" dirty="0" err="1">
                <a:ln>
                  <a:noFill/>
                </a:ln>
                <a:solidFill>
                  <a:srgbClr val="808080"/>
                </a:solidFill>
                <a:effectLst/>
                <a:latin typeface="Monaco"/>
              </a:rPr>
              <a:t>GetMapping</a:t>
            </a:r>
            <a:r>
              <a:rPr kumimoji="0" lang="en-US" altLang="en-US" sz="2000" b="0" i="0" u="none" strike="noStrike" cap="none" normalizeH="0" baseline="0" dirty="0">
                <a:ln>
                  <a:noFill/>
                </a:ln>
                <a:solidFill>
                  <a:srgbClr val="000000"/>
                </a:solidFill>
                <a:effectLst/>
                <a:latin typeface="Monaco"/>
              </a:rPr>
              <a:t>(</a:t>
            </a:r>
            <a:r>
              <a:rPr kumimoji="0" lang="en-US" altLang="en-US" sz="2000" b="0" i="0" u="none" strike="noStrike" cap="none" normalizeH="0" baseline="0" dirty="0">
                <a:ln>
                  <a:noFill/>
                </a:ln>
                <a:solidFill>
                  <a:srgbClr val="2A00FF"/>
                </a:solidFill>
                <a:effectLst/>
                <a:latin typeface="Monaco"/>
              </a:rPr>
              <a:t>"/hello"</a:t>
            </a:r>
            <a:r>
              <a:rPr kumimoji="0" lang="en-US" altLang="en-US" sz="2000" b="0" i="0" u="none" strike="noStrike" cap="none" normalizeH="0" baseline="0" dirty="0">
                <a:ln>
                  <a:noFill/>
                </a:ln>
                <a:solidFill>
                  <a:srgbClr val="000000"/>
                </a:solidFill>
                <a:effectLst/>
                <a:latin typeface="Monaco"/>
              </a:rPr>
              <a: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66"/>
                </a:solidFill>
                <a:effectLst/>
                <a:latin typeface="Monaco"/>
              </a:rPr>
              <a:t>    </a:t>
            </a:r>
            <a:r>
              <a:rPr kumimoji="0" lang="en-US" altLang="en-US" sz="2000" b="1" i="0" u="none" strike="noStrike" cap="none" normalizeH="0" baseline="0" dirty="0">
                <a:ln>
                  <a:noFill/>
                </a:ln>
                <a:solidFill>
                  <a:srgbClr val="7F0055"/>
                </a:solidFill>
                <a:effectLst/>
                <a:latin typeface="Monaco"/>
              </a:rPr>
              <a:t>public</a:t>
            </a:r>
            <a:r>
              <a:rPr kumimoji="0" lang="en-US" altLang="en-US" sz="2800" b="0" i="0" u="none" strike="noStrike" cap="none" normalizeH="0" baseline="0" dirty="0">
                <a:ln>
                  <a:noFill/>
                </a:ln>
                <a:solidFill>
                  <a:srgbClr val="555555"/>
                </a:solidFill>
                <a:effectLst/>
                <a:latin typeface="Monaco"/>
              </a:rPr>
              <a:t> </a:t>
            </a:r>
            <a:r>
              <a:rPr kumimoji="0" lang="en-US" altLang="en-US" sz="2000" b="0" i="0" u="none" strike="noStrike" cap="none" normalizeH="0" baseline="0" dirty="0">
                <a:ln>
                  <a:noFill/>
                </a:ln>
                <a:solidFill>
                  <a:srgbClr val="000000"/>
                </a:solidFill>
                <a:effectLst/>
                <a:latin typeface="Monaco"/>
              </a:rPr>
              <a:t>String </a:t>
            </a:r>
            <a:r>
              <a:rPr kumimoji="0" lang="en-US" altLang="en-US" sz="2000" b="0" i="0" u="none" strike="noStrike" cap="none" normalizeH="0" baseline="0" dirty="0" err="1">
                <a:ln>
                  <a:noFill/>
                </a:ln>
                <a:solidFill>
                  <a:srgbClr val="000000"/>
                </a:solidFill>
                <a:effectLst/>
                <a:latin typeface="Monaco"/>
              </a:rPr>
              <a:t>sayHello</a:t>
            </a:r>
            <a:r>
              <a:rPr kumimoji="0" lang="en-US" altLang="en-US" sz="2000" b="0" i="0" u="none" strike="noStrike" cap="none" normalizeH="0" baseline="0" dirty="0">
                <a:ln>
                  <a:noFill/>
                </a:ln>
                <a:solidFill>
                  <a:srgbClr val="000000"/>
                </a:solidFill>
                <a:effectLst/>
                <a:latin typeface="Monaco"/>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66"/>
                </a:solidFill>
                <a:effectLst/>
                <a:latin typeface="Monaco"/>
              </a:rPr>
              <a:t>        </a:t>
            </a:r>
            <a:r>
              <a:rPr kumimoji="0" lang="en-US" altLang="en-US" sz="2000" b="1" i="0" u="none" strike="noStrike" cap="none" normalizeH="0" baseline="0" dirty="0">
                <a:ln>
                  <a:noFill/>
                </a:ln>
                <a:solidFill>
                  <a:srgbClr val="7F0055"/>
                </a:solidFill>
                <a:effectLst/>
                <a:latin typeface="Monaco"/>
              </a:rPr>
              <a:t>return</a:t>
            </a:r>
            <a:r>
              <a:rPr kumimoji="0" lang="en-US" altLang="en-US" sz="2800" b="0" i="0" u="none" strike="noStrike" cap="none" normalizeH="0" baseline="0" dirty="0">
                <a:ln>
                  <a:noFill/>
                </a:ln>
                <a:solidFill>
                  <a:srgbClr val="555555"/>
                </a:solidFill>
                <a:effectLst/>
                <a:latin typeface="Monaco"/>
              </a:rPr>
              <a:t> </a:t>
            </a:r>
            <a:r>
              <a:rPr kumimoji="0" lang="en-US" altLang="en-US" sz="2000" b="0" i="0" u="none" strike="noStrike" cap="none" normalizeH="0" baseline="0" dirty="0">
                <a:ln>
                  <a:noFill/>
                </a:ln>
                <a:solidFill>
                  <a:srgbClr val="2A00FF"/>
                </a:solidFill>
                <a:effectLst/>
                <a:latin typeface="Monaco"/>
              </a:rPr>
              <a:t>"Hello </a:t>
            </a:r>
            <a:r>
              <a:rPr lang="en-US" altLang="en-US" sz="2000" dirty="0">
                <a:solidFill>
                  <a:srgbClr val="2A00FF"/>
                </a:solidFill>
                <a:latin typeface="Monaco"/>
              </a:rPr>
              <a:t>Spring Boot</a:t>
            </a:r>
            <a:r>
              <a:rPr kumimoji="0" lang="en-US" altLang="en-US" sz="2000" b="0" i="0" u="none" strike="noStrike" cap="none" normalizeH="0" baseline="0" dirty="0">
                <a:ln>
                  <a:noFill/>
                </a:ln>
                <a:solidFill>
                  <a:srgbClr val="2A00FF"/>
                </a:solidFill>
                <a:effectLst/>
                <a:latin typeface="Monaco"/>
              </a:rPr>
              <a:t>!"</a:t>
            </a:r>
            <a:r>
              <a:rPr kumimoji="0" lang="en-US" altLang="en-US" sz="2000" b="0" i="0" u="none" strike="noStrike" cap="none" normalizeH="0" baseline="0" dirty="0">
                <a:ln>
                  <a:noFill/>
                </a:ln>
                <a:solidFill>
                  <a:srgbClr val="000000"/>
                </a:solidFill>
                <a:effectLst/>
                <a:latin typeface="Monaco"/>
              </a:rPr>
              <a: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66"/>
                </a:solidFill>
                <a:effectLst/>
                <a:latin typeface="Monaco"/>
              </a:rPr>
              <a:t>    </a:t>
            </a:r>
            <a:r>
              <a:rPr kumimoji="0" lang="en-US" altLang="en-US" sz="2000" b="0" i="0" u="none" strike="noStrike" cap="none" normalizeH="0" baseline="0" dirty="0">
                <a:ln>
                  <a:noFill/>
                </a:ln>
                <a:solidFill>
                  <a:srgbClr val="000000"/>
                </a:solidFill>
                <a:effectLst/>
                <a:latin typeface="Monaco"/>
              </a:rPr>
              <a: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onac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2693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dirty="0" err="1"/>
              <a:t>SpringBootApplication</a:t>
            </a:r>
            <a:endParaRPr lang="en-IN" dirty="0"/>
          </a:p>
        </p:txBody>
      </p:sp>
      <p:sp>
        <p:nvSpPr>
          <p:cNvPr id="3" name="Content Placeholder 2"/>
          <p:cNvSpPr>
            <a:spLocks noGrp="1"/>
          </p:cNvSpPr>
          <p:nvPr>
            <p:ph idx="1"/>
          </p:nvPr>
        </p:nvSpPr>
        <p:spPr/>
        <p:txBody>
          <a:bodyPr>
            <a:normAutofit lnSpcReduction="10000"/>
          </a:bodyPr>
          <a:lstStyle/>
          <a:p>
            <a:r>
              <a:rPr lang="en-IN" dirty="0"/>
              <a:t>@</a:t>
            </a:r>
            <a:r>
              <a:rPr lang="en-IN" dirty="0" err="1"/>
              <a:t>SpringBootApplication</a:t>
            </a:r>
            <a:r>
              <a:rPr lang="en-IN" dirty="0"/>
              <a:t> annotation, means this is the starting point for our Spring Boot application.</a:t>
            </a:r>
          </a:p>
          <a:p>
            <a:r>
              <a:rPr lang="en-IN" dirty="0"/>
              <a:t>For every spring boot application we have to create a main class and that need to be annotate with @</a:t>
            </a:r>
            <a:r>
              <a:rPr lang="en-IN" dirty="0" err="1"/>
              <a:t>SpringBootApplication</a:t>
            </a:r>
            <a:r>
              <a:rPr lang="en-IN" dirty="0"/>
              <a:t> and bootstrap it.</a:t>
            </a:r>
          </a:p>
          <a:p>
            <a:r>
              <a:rPr lang="en-IN" dirty="0"/>
              <a:t>The main() method uses Spring Boot’s </a:t>
            </a:r>
            <a:r>
              <a:rPr lang="en-IN" dirty="0" err="1"/>
              <a:t>SpringApplication.run</a:t>
            </a:r>
            <a:r>
              <a:rPr lang="en-IN" dirty="0"/>
              <a:t>() method to launch an application. </a:t>
            </a:r>
          </a:p>
          <a:p>
            <a:r>
              <a:rPr lang="en-IN" dirty="0"/>
              <a:t>There wasn’t a single line of XML</a:t>
            </a:r>
          </a:p>
          <a:p>
            <a:r>
              <a:rPr lang="en-IN" dirty="0"/>
              <a:t>No web.xml file either. </a:t>
            </a:r>
          </a:p>
          <a:p>
            <a:r>
              <a:rPr lang="en-IN" dirty="0"/>
              <a:t>This web application is 100% pure Java and you didn’t have to deal with configuring any plumbing or infrastructure.</a:t>
            </a:r>
          </a:p>
          <a:p>
            <a:endParaRPr lang="en-IN" dirty="0"/>
          </a:p>
        </p:txBody>
      </p:sp>
    </p:spTree>
    <p:extLst>
      <p:ext uri="{BB962C8B-B14F-4D97-AF65-F5344CB8AC3E}">
        <p14:creationId xmlns:p14="http://schemas.microsoft.com/office/powerpoint/2010/main" val="3961547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Thymeleaf</a:t>
            </a:r>
            <a:endParaRPr lang="en-IN" dirty="0"/>
          </a:p>
        </p:txBody>
      </p:sp>
      <p:sp>
        <p:nvSpPr>
          <p:cNvPr id="3" name="Content Placeholder 2"/>
          <p:cNvSpPr>
            <a:spLocks noGrp="1"/>
          </p:cNvSpPr>
          <p:nvPr>
            <p:ph idx="1"/>
          </p:nvPr>
        </p:nvSpPr>
        <p:spPr/>
        <p:txBody>
          <a:bodyPr>
            <a:normAutofit fontScale="92500" lnSpcReduction="10000"/>
          </a:bodyPr>
          <a:lstStyle/>
          <a:p>
            <a:r>
              <a:rPr lang="en-IN" dirty="0" err="1"/>
              <a:t>Thymeleaf</a:t>
            </a:r>
            <a:r>
              <a:rPr lang="en-IN" dirty="0"/>
              <a:t> is a HTML 5 Template Engine.</a:t>
            </a:r>
          </a:p>
          <a:p>
            <a:r>
              <a:rPr lang="en-IN" dirty="0"/>
              <a:t>It is a server side Java template engine for web application. </a:t>
            </a:r>
          </a:p>
          <a:p>
            <a:r>
              <a:rPr lang="en-IN" dirty="0"/>
              <a:t>It's main goal is to bring elegant natural templates to your web application.</a:t>
            </a:r>
          </a:p>
          <a:p>
            <a:r>
              <a:rPr lang="en-IN" dirty="0"/>
              <a:t>It can be integrate with Spring Framework and ideal for HTML5 Java web applications.</a:t>
            </a:r>
          </a:p>
          <a:p>
            <a:r>
              <a:rPr lang="en-IN" dirty="0"/>
              <a:t>We are using </a:t>
            </a:r>
            <a:r>
              <a:rPr lang="en-IN" dirty="0" err="1"/>
              <a:t>Thymeleaf</a:t>
            </a:r>
            <a:r>
              <a:rPr lang="en-IN" dirty="0"/>
              <a:t> as our HTML template and rendering it from controller.</a:t>
            </a:r>
          </a:p>
          <a:p>
            <a:r>
              <a:rPr lang="en-IN" dirty="0" err="1"/>
              <a:t>Thymelaef</a:t>
            </a:r>
            <a:r>
              <a:rPr lang="en-IN" dirty="0"/>
              <a:t> Engine will read a template file and combine with java  objects to generate another document.</a:t>
            </a:r>
          </a:p>
          <a:p>
            <a:r>
              <a:rPr lang="en-IN" dirty="0" err="1"/>
              <a:t>Thymeleaf</a:t>
            </a:r>
            <a:r>
              <a:rPr lang="en-IN" dirty="0"/>
              <a:t> can be used to replace JSP on the View layer of Web MVC application.</a:t>
            </a:r>
          </a:p>
          <a:p>
            <a:r>
              <a:rPr lang="en-IN" dirty="0"/>
              <a:t>It is a </a:t>
            </a:r>
            <a:r>
              <a:rPr lang="en-IN" dirty="0" err="1"/>
              <a:t>opensource</a:t>
            </a:r>
            <a:r>
              <a:rPr lang="en-IN" dirty="0"/>
              <a:t> code software licensed under Apache.</a:t>
            </a:r>
          </a:p>
          <a:p>
            <a:endParaRPr lang="en-IN" dirty="0"/>
          </a:p>
        </p:txBody>
      </p:sp>
    </p:spTree>
    <p:extLst>
      <p:ext uri="{BB962C8B-B14F-4D97-AF65-F5344CB8AC3E}">
        <p14:creationId xmlns:p14="http://schemas.microsoft.com/office/powerpoint/2010/main" val="3364727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Spring Boot JPA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2978798"/>
              </p:ext>
            </p:extLst>
          </p:nvPr>
        </p:nvGraphicFramePr>
        <p:xfrm>
          <a:off x="484095" y="1371600"/>
          <a:ext cx="11187952" cy="4852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876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Boot JPA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8506478"/>
              </p:ext>
            </p:extLst>
          </p:nvPr>
        </p:nvGraphicFramePr>
        <p:xfrm>
          <a:off x="838200" y="1586753"/>
          <a:ext cx="10515600" cy="3671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387723" y="5405282"/>
            <a:ext cx="11416553"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IN" sz="2800" b="1" dirty="0"/>
              <a:t>JPA is not a framework. It defines a concept that can be implemented by any framework like Hibernate.</a:t>
            </a:r>
          </a:p>
        </p:txBody>
      </p:sp>
    </p:spTree>
    <p:extLst>
      <p:ext uri="{BB962C8B-B14F-4D97-AF65-F5344CB8AC3E}">
        <p14:creationId xmlns:p14="http://schemas.microsoft.com/office/powerpoint/2010/main" val="1363871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Why should we use JPA?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1239791"/>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4965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JPA Advantages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1447688"/>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2670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JPA Features</a:t>
            </a:r>
          </a:p>
        </p:txBody>
      </p:sp>
      <p:sp>
        <p:nvSpPr>
          <p:cNvPr id="3" name="Content Placeholder 2"/>
          <p:cNvSpPr>
            <a:spLocks noGrp="1"/>
          </p:cNvSpPr>
          <p:nvPr>
            <p:ph idx="1"/>
          </p:nvPr>
        </p:nvSpPr>
        <p:spPr/>
        <p:txBody>
          <a:bodyPr/>
          <a:lstStyle/>
          <a:p>
            <a:r>
              <a:rPr lang="en-IN" dirty="0"/>
              <a:t>It is a powerful repository and custom object-mapping abstraction.</a:t>
            </a:r>
          </a:p>
          <a:p>
            <a:r>
              <a:rPr lang="en-IN" dirty="0"/>
              <a:t>It supports for cross-store persistence. It means an entity can be partially stored in MySQL and Neo4j (Graph Database Management System).</a:t>
            </a:r>
          </a:p>
          <a:p>
            <a:r>
              <a:rPr lang="en-IN" dirty="0"/>
              <a:t>It dynamically generates queries from queries methods name.</a:t>
            </a:r>
          </a:p>
          <a:p>
            <a:r>
              <a:rPr lang="en-IN" dirty="0"/>
              <a:t>The domain base classes provide basic properties.</a:t>
            </a:r>
          </a:p>
          <a:p>
            <a:r>
              <a:rPr lang="en-IN" dirty="0"/>
              <a:t>It supports transparent auditing.</a:t>
            </a:r>
          </a:p>
          <a:p>
            <a:r>
              <a:rPr lang="en-IN" dirty="0"/>
              <a:t>Possibility to integrate custom repository code.</a:t>
            </a:r>
          </a:p>
          <a:p>
            <a:r>
              <a:rPr lang="en-IN" dirty="0"/>
              <a:t>It is easy to integrate with Spring Framework with the custom namespace.</a:t>
            </a:r>
          </a:p>
        </p:txBody>
      </p:sp>
    </p:spTree>
    <p:extLst>
      <p:ext uri="{BB962C8B-B14F-4D97-AF65-F5344CB8AC3E}">
        <p14:creationId xmlns:p14="http://schemas.microsoft.com/office/powerpoint/2010/main" val="21712228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JPA Architecture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388" y="1311967"/>
            <a:ext cx="6010835" cy="4846786"/>
          </a:xfrm>
        </p:spPr>
      </p:pic>
      <p:sp>
        <p:nvSpPr>
          <p:cNvPr id="7" name="Rectangle 6"/>
          <p:cNvSpPr/>
          <p:nvPr/>
        </p:nvSpPr>
        <p:spPr>
          <a:xfrm>
            <a:off x="6096000" y="1311966"/>
            <a:ext cx="5710518" cy="2585323"/>
          </a:xfrm>
          <a:prstGeom prst="rect">
            <a:avLst/>
          </a:prstGeom>
        </p:spPr>
        <p:txBody>
          <a:bodyPr wrap="square">
            <a:spAutoFit/>
          </a:bodyPr>
          <a:lstStyle/>
          <a:p>
            <a:pPr marL="285750" indent="-285750">
              <a:buFont typeface="Arial" panose="020B0604020202020204" pitchFamily="34" charset="0"/>
              <a:buChar char="•"/>
            </a:pPr>
            <a:r>
              <a:rPr lang="en-IN" dirty="0">
                <a:solidFill>
                  <a:srgbClr val="000000"/>
                </a:solidFill>
                <a:latin typeface="verdana" panose="020B0604030504040204" pitchFamily="34" charset="0"/>
              </a:rPr>
              <a:t>JPA is a source to store business entities as relational entities. </a:t>
            </a:r>
          </a:p>
          <a:p>
            <a:pPr marL="285750" indent="-285750">
              <a:buFont typeface="Arial" panose="020B0604020202020204" pitchFamily="34" charset="0"/>
              <a:buChar char="•"/>
            </a:pPr>
            <a:r>
              <a:rPr lang="en-IN" dirty="0">
                <a:solidFill>
                  <a:srgbClr val="000000"/>
                </a:solidFill>
                <a:latin typeface="verdana" panose="020B0604030504040204" pitchFamily="34" charset="0"/>
              </a:rPr>
              <a:t>It shows how to define a POJO as an entity and how to manage entities with relation.</a:t>
            </a:r>
          </a:p>
          <a:p>
            <a:pPr marL="285750" indent="-285750">
              <a:buFont typeface="Arial" panose="020B0604020202020204" pitchFamily="34" charset="0"/>
              <a:buChar char="•"/>
            </a:pPr>
            <a:r>
              <a:rPr lang="en-IN" dirty="0">
                <a:solidFill>
                  <a:srgbClr val="000000"/>
                </a:solidFill>
                <a:latin typeface="verdana" panose="020B0604030504040204" pitchFamily="34" charset="0"/>
              </a:rPr>
              <a:t>Figure describes the class-level architecture of JPA.</a:t>
            </a:r>
          </a:p>
          <a:p>
            <a:pPr marL="285750" indent="-285750">
              <a:buFont typeface="Arial" panose="020B0604020202020204" pitchFamily="34" charset="0"/>
              <a:buChar char="•"/>
            </a:pPr>
            <a:r>
              <a:rPr lang="en-IN" dirty="0">
                <a:solidFill>
                  <a:srgbClr val="000000"/>
                </a:solidFill>
                <a:latin typeface="verdana" panose="020B0604030504040204" pitchFamily="34" charset="0"/>
              </a:rPr>
              <a:t>It describes the core classes and interfaces of JPA that is defined in the </a:t>
            </a:r>
            <a:r>
              <a:rPr lang="en-IN" dirty="0" err="1">
                <a:solidFill>
                  <a:srgbClr val="000000"/>
                </a:solidFill>
                <a:latin typeface="verdana" panose="020B0604030504040204" pitchFamily="34" charset="0"/>
              </a:rPr>
              <a:t>javax</a:t>
            </a:r>
            <a:r>
              <a:rPr lang="en-IN" dirty="0">
                <a:solidFill>
                  <a:srgbClr val="000000"/>
                </a:solidFill>
                <a:latin typeface="verdana" panose="020B0604030504040204" pitchFamily="34" charset="0"/>
              </a:rPr>
              <a:t> persistence package.</a:t>
            </a:r>
          </a:p>
        </p:txBody>
      </p:sp>
      <p:sp>
        <p:nvSpPr>
          <p:cNvPr id="8" name="Rectangle 7"/>
          <p:cNvSpPr/>
          <p:nvPr/>
        </p:nvSpPr>
        <p:spPr>
          <a:xfrm>
            <a:off x="6096000" y="4197798"/>
            <a:ext cx="6096000" cy="1754326"/>
          </a:xfrm>
          <a:prstGeom prst="rect">
            <a:avLst/>
          </a:prstGeom>
        </p:spPr>
        <p:txBody>
          <a:bodyPr>
            <a:spAutoFit/>
          </a:bodyPr>
          <a:lstStyle/>
          <a:p>
            <a:pPr marL="285750" indent="-285750">
              <a:buFont typeface="Arial" panose="020B0604020202020204" pitchFamily="34" charset="0"/>
              <a:buChar char="•"/>
            </a:pPr>
            <a:r>
              <a:rPr lang="en-IN" b="1" dirty="0">
                <a:solidFill>
                  <a:srgbClr val="000000"/>
                </a:solidFill>
                <a:latin typeface="verdana" panose="020B0604030504040204" pitchFamily="34" charset="0"/>
              </a:rPr>
              <a:t>Persistence: </a:t>
            </a:r>
            <a:r>
              <a:rPr lang="en-IN" dirty="0">
                <a:solidFill>
                  <a:srgbClr val="000000"/>
                </a:solidFill>
                <a:latin typeface="verdana" panose="020B0604030504040204" pitchFamily="34" charset="0"/>
              </a:rPr>
              <a:t>It is a class that contains static methods to obtain an </a:t>
            </a:r>
            <a:r>
              <a:rPr lang="en-IN" dirty="0" err="1">
                <a:solidFill>
                  <a:srgbClr val="000000"/>
                </a:solidFill>
                <a:latin typeface="verdana" panose="020B0604030504040204" pitchFamily="34" charset="0"/>
              </a:rPr>
              <a:t>EntityManagerFactory</a:t>
            </a:r>
            <a:r>
              <a:rPr lang="en-IN" dirty="0">
                <a:solidFill>
                  <a:srgbClr val="000000"/>
                </a:solidFill>
                <a:latin typeface="verdana" panose="020B0604030504040204" pitchFamily="34" charset="0"/>
              </a:rPr>
              <a:t> instance.</a:t>
            </a:r>
          </a:p>
          <a:p>
            <a:pPr marL="285750" indent="-285750">
              <a:buFont typeface="Arial" panose="020B0604020202020204" pitchFamily="34" charset="0"/>
              <a:buChar char="•"/>
            </a:pPr>
            <a:r>
              <a:rPr lang="en-IN" b="1" dirty="0" err="1"/>
              <a:t>EntityManagerFactory</a:t>
            </a:r>
            <a:r>
              <a:rPr lang="en-IN" b="1" dirty="0"/>
              <a:t>:</a:t>
            </a:r>
            <a:r>
              <a:rPr lang="en-IN" dirty="0"/>
              <a:t> </a:t>
            </a:r>
            <a:r>
              <a:rPr lang="en-IN" dirty="0">
                <a:solidFill>
                  <a:srgbClr val="000000"/>
                </a:solidFill>
                <a:latin typeface="verdana" panose="020B0604030504040204" pitchFamily="34" charset="0"/>
              </a:rPr>
              <a:t>It is a factory class of </a:t>
            </a:r>
            <a:r>
              <a:rPr lang="en-IN" dirty="0" err="1">
                <a:solidFill>
                  <a:srgbClr val="000000"/>
                </a:solidFill>
                <a:latin typeface="verdana" panose="020B0604030504040204" pitchFamily="34" charset="0"/>
              </a:rPr>
              <a:t>EntityManager</a:t>
            </a:r>
            <a:r>
              <a:rPr lang="en-IN" dirty="0">
                <a:solidFill>
                  <a:srgbClr val="000000"/>
                </a:solidFill>
                <a:latin typeface="verdana" panose="020B0604030504040204" pitchFamily="34" charset="0"/>
              </a:rPr>
              <a:t>. It creates and manages multiple instances of </a:t>
            </a:r>
            <a:r>
              <a:rPr lang="en-IN" dirty="0" err="1">
                <a:solidFill>
                  <a:srgbClr val="000000"/>
                </a:solidFill>
                <a:latin typeface="verdana" panose="020B0604030504040204" pitchFamily="34" charset="0"/>
              </a:rPr>
              <a:t>EntityManager</a:t>
            </a:r>
            <a:r>
              <a:rPr lang="en-IN" dirty="0">
                <a:solidFill>
                  <a:srgbClr val="000000"/>
                </a:solidFill>
                <a:latin typeface="verdana" panose="020B0604030504040204" pitchFamily="34" charset="0"/>
              </a:rPr>
              <a:t>.</a:t>
            </a:r>
          </a:p>
        </p:txBody>
      </p:sp>
    </p:spTree>
    <p:extLst>
      <p:ext uri="{BB962C8B-B14F-4D97-AF65-F5344CB8AC3E}">
        <p14:creationId xmlns:p14="http://schemas.microsoft.com/office/powerpoint/2010/main" val="2136533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JPA Architecture</a:t>
            </a:r>
          </a:p>
        </p:txBody>
      </p:sp>
      <p:sp>
        <p:nvSpPr>
          <p:cNvPr id="3" name="Content Placeholder 2"/>
          <p:cNvSpPr>
            <a:spLocks noGrp="1"/>
          </p:cNvSpPr>
          <p:nvPr>
            <p:ph idx="1"/>
          </p:nvPr>
        </p:nvSpPr>
        <p:spPr/>
        <p:txBody>
          <a:bodyPr>
            <a:normAutofit lnSpcReduction="10000"/>
          </a:bodyPr>
          <a:lstStyle/>
          <a:p>
            <a:r>
              <a:rPr lang="en-IN" b="1" dirty="0" err="1"/>
              <a:t>EntityManager</a:t>
            </a:r>
            <a:r>
              <a:rPr lang="en-IN" b="1" dirty="0"/>
              <a:t>: </a:t>
            </a:r>
            <a:r>
              <a:rPr lang="en-IN" dirty="0"/>
              <a:t>It is an interface. It controls the persistence operations on objects. It works for the Query instance.</a:t>
            </a:r>
          </a:p>
          <a:p>
            <a:r>
              <a:rPr lang="en-IN" b="1" dirty="0"/>
              <a:t>Entity: </a:t>
            </a:r>
            <a:r>
              <a:rPr lang="en-IN" dirty="0"/>
              <a:t>The entities are the persistence objects stores as a record in the database.</a:t>
            </a:r>
          </a:p>
          <a:p>
            <a:r>
              <a:rPr lang="en-IN" b="1" dirty="0"/>
              <a:t>Persistence Unit: </a:t>
            </a:r>
            <a:r>
              <a:rPr lang="en-IN" dirty="0"/>
              <a:t>It defines a set of all entity classes. In an application, </a:t>
            </a:r>
            <a:r>
              <a:rPr lang="en-IN" dirty="0" err="1"/>
              <a:t>EntityManager</a:t>
            </a:r>
            <a:r>
              <a:rPr lang="en-IN" dirty="0"/>
              <a:t> instances manage it. The set of entity classes represents the data contained within a single data store.</a:t>
            </a:r>
          </a:p>
          <a:p>
            <a:r>
              <a:rPr lang="en-IN" b="1" dirty="0" err="1"/>
              <a:t>EntityTransaction</a:t>
            </a:r>
            <a:r>
              <a:rPr lang="en-IN" b="1" dirty="0"/>
              <a:t>: </a:t>
            </a:r>
            <a:r>
              <a:rPr lang="en-IN" dirty="0"/>
              <a:t>It has a one-to-one relationship with the </a:t>
            </a:r>
            <a:r>
              <a:rPr lang="en-IN" dirty="0" err="1"/>
              <a:t>EntityManager</a:t>
            </a:r>
            <a:r>
              <a:rPr lang="en-IN" dirty="0"/>
              <a:t> class. For each </a:t>
            </a:r>
            <a:r>
              <a:rPr lang="en-IN" dirty="0" err="1"/>
              <a:t>EntityManager</a:t>
            </a:r>
            <a:r>
              <a:rPr lang="en-IN" dirty="0"/>
              <a:t>, operations are maintained by </a:t>
            </a:r>
            <a:r>
              <a:rPr lang="en-IN" dirty="0" err="1"/>
              <a:t>EntityTransaction</a:t>
            </a:r>
            <a:r>
              <a:rPr lang="en-IN" dirty="0"/>
              <a:t> class.</a:t>
            </a:r>
          </a:p>
          <a:p>
            <a:r>
              <a:rPr lang="en-IN" b="1" dirty="0"/>
              <a:t>Query: </a:t>
            </a:r>
            <a:r>
              <a:rPr lang="en-IN" dirty="0"/>
              <a:t>It is an interface that is implemented by each JPA vendor to obtain relation objects that meet the criteria.</a:t>
            </a:r>
          </a:p>
        </p:txBody>
      </p:sp>
    </p:spTree>
    <p:extLst>
      <p:ext uri="{BB962C8B-B14F-4D97-AF65-F5344CB8AC3E}">
        <p14:creationId xmlns:p14="http://schemas.microsoft.com/office/powerpoint/2010/main" val="2860198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13004800" cy="7315200"/>
            <a:chOff x="0" y="0"/>
            <a:chExt cx="13004800" cy="7315200"/>
          </a:xfrm>
        </p:grpSpPr>
        <p:pic>
          <p:nvPicPr>
            <p:cNvPr id="2" name="Object 1" descr="preencoded.png"/>
            <p:cNvPicPr>
              <a:picLocks noChangeAspect="1"/>
            </p:cNvPicPr>
            <p:nvPr/>
          </p:nvPicPr>
          <p:blipFill>
            <a:blip r:embed="rId3"/>
            <a:srcRect/>
            <a:stretch/>
          </p:blipFill>
          <p:spPr>
            <a:xfrm>
              <a:off x="0" y="0"/>
              <a:ext cx="13004800" cy="7315200"/>
            </a:xfrm>
            <a:prstGeom prst="rect">
              <a:avLst/>
            </a:prstGeom>
          </p:spPr>
        </p:pic>
        <p:sp>
          <p:nvSpPr>
            <p:cNvPr id="3" name="Rectangle 2"/>
            <p:cNvSpPr/>
            <p:nvPr/>
          </p:nvSpPr>
          <p:spPr>
            <a:xfrm>
              <a:off x="649705" y="6858000"/>
              <a:ext cx="12248148"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275032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JPA Implementations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1378239"/>
              </p:ext>
            </p:extLst>
          </p:nvPr>
        </p:nvGraphicFramePr>
        <p:xfrm>
          <a:off x="703730" y="1311966"/>
          <a:ext cx="10847294"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9905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JPA Versions</a:t>
            </a:r>
          </a:p>
        </p:txBody>
      </p:sp>
      <p:sp>
        <p:nvSpPr>
          <p:cNvPr id="3" name="Content Placeholder 2"/>
          <p:cNvSpPr>
            <a:spLocks noGrp="1"/>
          </p:cNvSpPr>
          <p:nvPr>
            <p:ph idx="1"/>
          </p:nvPr>
        </p:nvSpPr>
        <p:spPr>
          <a:xfrm>
            <a:off x="838200" y="1311966"/>
            <a:ext cx="10515600" cy="5019294"/>
          </a:xfrm>
        </p:spPr>
        <p:txBody>
          <a:bodyPr>
            <a:normAutofit fontScale="92500" lnSpcReduction="10000"/>
          </a:bodyPr>
          <a:lstStyle/>
          <a:p>
            <a:r>
              <a:rPr lang="en-IN" dirty="0"/>
              <a:t>Earlier versions of EJB defines the persistence layer combined with the business logic layer using </a:t>
            </a:r>
            <a:r>
              <a:rPr lang="en-IN" dirty="0" err="1"/>
              <a:t>javax.ejb.EntityBean</a:t>
            </a:r>
            <a:r>
              <a:rPr lang="en-IN" dirty="0"/>
              <a:t> Interface.</a:t>
            </a:r>
          </a:p>
          <a:p>
            <a:r>
              <a:rPr lang="en-IN" dirty="0"/>
              <a:t> EJB specification includes the definition of JPA.</a:t>
            </a:r>
          </a:p>
          <a:p>
            <a:r>
              <a:rPr lang="en-IN" dirty="0"/>
              <a:t>While introducing EJB 3.0, the persistence layer was separated and specified as JPA 1.0 (Java Persistence API). </a:t>
            </a:r>
          </a:p>
          <a:p>
            <a:r>
              <a:rPr lang="en-IN" dirty="0"/>
              <a:t>The specifications of this API were released along with the specifications of JAVA EE5 on May 11, 2006, using JSR 220.</a:t>
            </a:r>
          </a:p>
          <a:p>
            <a:r>
              <a:rPr lang="en-IN" dirty="0"/>
              <a:t>In 2019, JPA renamed to Jakarta Persistence. </a:t>
            </a:r>
          </a:p>
          <a:p>
            <a:r>
              <a:rPr lang="en-IN" b="1" dirty="0"/>
              <a:t>The latest version of JPA is 2.2. </a:t>
            </a:r>
            <a:r>
              <a:rPr lang="en-IN" dirty="0"/>
              <a:t>It supports the following features:</a:t>
            </a:r>
          </a:p>
          <a:p>
            <a:pPr lvl="1"/>
            <a:r>
              <a:rPr lang="en-IN" dirty="0"/>
              <a:t>Java 8, data and time API</a:t>
            </a:r>
          </a:p>
          <a:p>
            <a:pPr lvl="1"/>
            <a:r>
              <a:rPr lang="en-IN" dirty="0"/>
              <a:t>CDI Injection in </a:t>
            </a:r>
            <a:r>
              <a:rPr lang="en-IN" dirty="0" err="1"/>
              <a:t>AttributeConvertes</a:t>
            </a:r>
            <a:endParaRPr lang="en-IN" dirty="0"/>
          </a:p>
          <a:p>
            <a:pPr lvl="1"/>
            <a:r>
              <a:rPr lang="en-IN" dirty="0"/>
              <a:t>It makes annotations @Repeatable</a:t>
            </a:r>
          </a:p>
        </p:txBody>
      </p:sp>
    </p:spTree>
    <p:extLst>
      <p:ext uri="{BB962C8B-B14F-4D97-AF65-F5344CB8AC3E}">
        <p14:creationId xmlns:p14="http://schemas.microsoft.com/office/powerpoint/2010/main" val="34905018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Spring Boot Starter Data JPA</a:t>
            </a:r>
          </a:p>
        </p:txBody>
      </p:sp>
      <p:sp>
        <p:nvSpPr>
          <p:cNvPr id="3" name="Content Placeholder 2"/>
          <p:cNvSpPr>
            <a:spLocks noGrp="1"/>
          </p:cNvSpPr>
          <p:nvPr>
            <p:ph idx="1"/>
          </p:nvPr>
        </p:nvSpPr>
        <p:spPr>
          <a:xfrm>
            <a:off x="838200" y="1494528"/>
            <a:ext cx="10515600" cy="2405119"/>
          </a:xfrm>
        </p:spPr>
        <p:txBody>
          <a:bodyPr/>
          <a:lstStyle/>
          <a:p>
            <a:r>
              <a:rPr lang="en-IN" dirty="0"/>
              <a:t>Spring Boot provides starter dependency </a:t>
            </a:r>
            <a:r>
              <a:rPr lang="en-IN" b="1" dirty="0"/>
              <a:t>spring-boot-starter-data-</a:t>
            </a:r>
            <a:r>
              <a:rPr lang="en-IN" b="1" dirty="0" err="1"/>
              <a:t>jpa</a:t>
            </a:r>
            <a:r>
              <a:rPr lang="en-IN" dirty="0"/>
              <a:t> to connect Spring Boot application with relational database efficiently. </a:t>
            </a:r>
          </a:p>
          <a:p>
            <a:r>
              <a:rPr lang="en-IN" dirty="0"/>
              <a:t>The spring-boot-starter-data-</a:t>
            </a:r>
            <a:r>
              <a:rPr lang="en-IN" dirty="0" err="1"/>
              <a:t>jpa</a:t>
            </a:r>
            <a:r>
              <a:rPr lang="en-IN" dirty="0"/>
              <a:t> internally uses the spring-boot-</a:t>
            </a:r>
            <a:r>
              <a:rPr lang="en-IN" dirty="0" err="1"/>
              <a:t>jpa</a:t>
            </a:r>
            <a:r>
              <a:rPr lang="en-IN" dirty="0"/>
              <a:t> dependency.</a:t>
            </a:r>
          </a:p>
        </p:txBody>
      </p:sp>
      <p:sp>
        <p:nvSpPr>
          <p:cNvPr id="5" name="Rectangle 4"/>
          <p:cNvSpPr/>
          <p:nvPr/>
        </p:nvSpPr>
        <p:spPr>
          <a:xfrm>
            <a:off x="1990165" y="3899647"/>
            <a:ext cx="6858000" cy="1631216"/>
          </a:xfrm>
          <a:prstGeom prst="rect">
            <a:avLst/>
          </a:prstGeom>
        </p:spPr>
        <p:txBody>
          <a:bodyPr wrap="square">
            <a:spAutoFit/>
          </a:bodyPr>
          <a:lstStyle/>
          <a:p>
            <a:r>
              <a:rPr lang="en-IN" sz="2000" b="1" dirty="0"/>
              <a:t>&lt;dependency&gt;    </a:t>
            </a:r>
          </a:p>
          <a:p>
            <a:r>
              <a:rPr lang="en-IN" sz="2000" b="1" dirty="0"/>
              <a:t>&lt;</a:t>
            </a:r>
            <a:r>
              <a:rPr lang="en-IN" sz="2000" b="1" dirty="0" err="1"/>
              <a:t>groupId</a:t>
            </a:r>
            <a:r>
              <a:rPr lang="en-IN" sz="2000" b="1" dirty="0"/>
              <a:t>&gt;</a:t>
            </a:r>
            <a:r>
              <a:rPr lang="en-IN" sz="2000" b="1" dirty="0" err="1"/>
              <a:t>org.springframework.boot</a:t>
            </a:r>
            <a:r>
              <a:rPr lang="en-IN" sz="2000" b="1" dirty="0"/>
              <a:t>&lt;/</a:t>
            </a:r>
            <a:r>
              <a:rPr lang="en-IN" sz="2000" b="1" dirty="0" err="1"/>
              <a:t>groupId</a:t>
            </a:r>
            <a:r>
              <a:rPr lang="en-IN" sz="2000" b="1" dirty="0"/>
              <a:t>&gt;    </a:t>
            </a:r>
          </a:p>
          <a:p>
            <a:r>
              <a:rPr lang="en-IN" sz="2000" b="1" dirty="0"/>
              <a:t>&lt;</a:t>
            </a:r>
            <a:r>
              <a:rPr lang="en-IN" sz="2000" b="1" dirty="0" err="1"/>
              <a:t>artifactId</a:t>
            </a:r>
            <a:r>
              <a:rPr lang="en-IN" sz="2000" b="1" dirty="0"/>
              <a:t>&gt;spring-boot-starter-data-</a:t>
            </a:r>
            <a:r>
              <a:rPr lang="en-IN" sz="2000" b="1" dirty="0" err="1"/>
              <a:t>jpa</a:t>
            </a:r>
            <a:r>
              <a:rPr lang="en-IN" sz="2000" b="1" dirty="0"/>
              <a:t>&lt;/</a:t>
            </a:r>
            <a:r>
              <a:rPr lang="en-IN" sz="2000" b="1" dirty="0" err="1"/>
              <a:t>artifactId</a:t>
            </a:r>
            <a:r>
              <a:rPr lang="en-IN" sz="2000" b="1" dirty="0"/>
              <a:t>&gt;    </a:t>
            </a:r>
          </a:p>
          <a:p>
            <a:r>
              <a:rPr lang="en-IN" sz="2000" b="1" dirty="0"/>
              <a:t>&lt;version&gt;2.2.2.RELEASE&lt;/version&gt;    </a:t>
            </a:r>
          </a:p>
          <a:p>
            <a:r>
              <a:rPr lang="en-IN" sz="2000" b="1" dirty="0"/>
              <a:t>&lt;/dependency&gt; </a:t>
            </a:r>
          </a:p>
        </p:txBody>
      </p:sp>
    </p:spTree>
    <p:extLst>
      <p:ext uri="{BB962C8B-B14F-4D97-AF65-F5344CB8AC3E}">
        <p14:creationId xmlns:p14="http://schemas.microsoft.com/office/powerpoint/2010/main" val="2495978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In-Memory Databases in Spring Boot</a:t>
            </a:r>
          </a:p>
        </p:txBody>
      </p:sp>
      <p:sp>
        <p:nvSpPr>
          <p:cNvPr id="3" name="Content Placeholder 2"/>
          <p:cNvSpPr>
            <a:spLocks noGrp="1"/>
          </p:cNvSpPr>
          <p:nvPr>
            <p:ph idx="1"/>
          </p:nvPr>
        </p:nvSpPr>
        <p:spPr>
          <a:xfrm>
            <a:off x="605117" y="1494528"/>
            <a:ext cx="11013141" cy="3219693"/>
          </a:xfrm>
        </p:spPr>
        <p:txBody>
          <a:bodyPr>
            <a:normAutofit/>
          </a:bodyPr>
          <a:lstStyle/>
          <a:p>
            <a:r>
              <a:rPr lang="en-IN" dirty="0"/>
              <a:t>Spring Boot can auto-configure an embedded database such as </a:t>
            </a:r>
            <a:r>
              <a:rPr lang="en-IN" b="1" dirty="0"/>
              <a:t>H2, HSQL, and Apache Derby databases. </a:t>
            </a:r>
          </a:p>
          <a:p>
            <a:r>
              <a:rPr lang="en-IN" dirty="0"/>
              <a:t>We do not need to provide any connection URLs. </a:t>
            </a:r>
          </a:p>
          <a:p>
            <a:r>
              <a:rPr lang="en-IN" dirty="0"/>
              <a:t>We need only include a build dependency on the embedded database that we want to use.</a:t>
            </a:r>
          </a:p>
          <a:p>
            <a:r>
              <a:rPr lang="en-IN" dirty="0"/>
              <a:t>However we can also connect to Real-time Databases like Oracle, My-SQL etc..</a:t>
            </a:r>
          </a:p>
        </p:txBody>
      </p:sp>
      <p:sp>
        <p:nvSpPr>
          <p:cNvPr id="4" name="Rectangle 3"/>
          <p:cNvSpPr/>
          <p:nvPr/>
        </p:nvSpPr>
        <p:spPr>
          <a:xfrm>
            <a:off x="3182471" y="4714221"/>
            <a:ext cx="6096000" cy="1477328"/>
          </a:xfrm>
          <a:prstGeom prst="rect">
            <a:avLst/>
          </a:prstGeom>
        </p:spPr>
        <p:txBody>
          <a:bodyPr>
            <a:spAutoFit/>
          </a:bodyPr>
          <a:lstStyle/>
          <a:p>
            <a:r>
              <a:rPr lang="en-IN" dirty="0"/>
              <a:t>&lt;dependency&gt;  </a:t>
            </a:r>
          </a:p>
          <a:p>
            <a:r>
              <a:rPr lang="en-IN" dirty="0"/>
              <a:t>&lt;</a:t>
            </a:r>
            <a:r>
              <a:rPr lang="en-IN" dirty="0" err="1"/>
              <a:t>groupId</a:t>
            </a:r>
            <a:r>
              <a:rPr lang="en-IN" dirty="0"/>
              <a:t>&gt;</a:t>
            </a:r>
            <a:r>
              <a:rPr lang="en-IN" dirty="0" err="1"/>
              <a:t>org.apache.derby</a:t>
            </a:r>
            <a:r>
              <a:rPr lang="en-IN" dirty="0"/>
              <a:t>&lt;/</a:t>
            </a:r>
            <a:r>
              <a:rPr lang="en-IN" dirty="0" err="1"/>
              <a:t>groupId</a:t>
            </a:r>
            <a:r>
              <a:rPr lang="en-IN" dirty="0"/>
              <a:t>&gt;  </a:t>
            </a:r>
          </a:p>
          <a:p>
            <a:r>
              <a:rPr lang="en-IN" dirty="0"/>
              <a:t>&lt;</a:t>
            </a:r>
            <a:r>
              <a:rPr lang="en-IN" dirty="0" err="1"/>
              <a:t>artifactId</a:t>
            </a:r>
            <a:r>
              <a:rPr lang="en-IN" dirty="0"/>
              <a:t>&gt;derby&lt;/</a:t>
            </a:r>
            <a:r>
              <a:rPr lang="en-IN" dirty="0" err="1"/>
              <a:t>artifactId</a:t>
            </a:r>
            <a:r>
              <a:rPr lang="en-IN" dirty="0"/>
              <a:t>&gt;  </a:t>
            </a:r>
          </a:p>
          <a:p>
            <a:r>
              <a:rPr lang="en-IN" dirty="0"/>
              <a:t>&lt;scope&gt;runtime&lt;/scope&gt;  </a:t>
            </a:r>
          </a:p>
          <a:p>
            <a:r>
              <a:rPr lang="en-IN" dirty="0"/>
              <a:t>&lt;/dependency&gt; </a:t>
            </a:r>
          </a:p>
        </p:txBody>
      </p:sp>
    </p:spTree>
    <p:extLst>
      <p:ext uri="{BB962C8B-B14F-4D97-AF65-F5344CB8AC3E}">
        <p14:creationId xmlns:p14="http://schemas.microsoft.com/office/powerpoint/2010/main" val="1352817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718"/>
            <a:ext cx="10515600" cy="946840"/>
          </a:xfrm>
        </p:spPr>
        <p:txBody>
          <a:bodyPr>
            <a:normAutofit/>
          </a:bodyPr>
          <a:lstStyle/>
          <a:p>
            <a:r>
              <a:rPr lang="en-IN" dirty="0"/>
              <a:t>Spring Boot </a:t>
            </a:r>
            <a:r>
              <a:rPr lang="en-IN" dirty="0" err="1"/>
              <a:t>CrudRepository</a:t>
            </a:r>
            <a:endParaRPr lang="en-IN" dirty="0"/>
          </a:p>
        </p:txBody>
      </p:sp>
      <p:sp>
        <p:nvSpPr>
          <p:cNvPr id="3" name="Content Placeholder 2"/>
          <p:cNvSpPr>
            <a:spLocks noGrp="1"/>
          </p:cNvSpPr>
          <p:nvPr>
            <p:ph idx="1"/>
          </p:nvPr>
        </p:nvSpPr>
        <p:spPr>
          <a:xfrm>
            <a:off x="422031" y="1311966"/>
            <a:ext cx="11296357" cy="5019294"/>
          </a:xfrm>
        </p:spPr>
        <p:txBody>
          <a:bodyPr/>
          <a:lstStyle/>
          <a:p>
            <a:r>
              <a:rPr lang="en-IN" dirty="0"/>
              <a:t>Spring Boot Data enables JPA repository support by default. </a:t>
            </a:r>
          </a:p>
          <a:p>
            <a:r>
              <a:rPr lang="en-IN" dirty="0" err="1"/>
              <a:t>CrudRepository</a:t>
            </a:r>
            <a:r>
              <a:rPr lang="en-IN" dirty="0"/>
              <a:t> provides generic CRUD operation on a repository for a specific type. </a:t>
            </a:r>
          </a:p>
          <a:p>
            <a:r>
              <a:rPr lang="en-IN" b="1" dirty="0" err="1"/>
              <a:t>CrudRepository</a:t>
            </a:r>
            <a:r>
              <a:rPr lang="en-IN" b="1" dirty="0"/>
              <a:t> is a Spring data interface and to use it we need to create our interface by extending </a:t>
            </a:r>
            <a:r>
              <a:rPr lang="en-IN" b="1" dirty="0" err="1"/>
              <a:t>CrudRepository</a:t>
            </a:r>
            <a:r>
              <a:rPr lang="en-IN" b="1" dirty="0"/>
              <a:t>.</a:t>
            </a:r>
          </a:p>
          <a:p>
            <a:r>
              <a:rPr lang="en-IN" dirty="0"/>
              <a:t>Spring provides </a:t>
            </a:r>
            <a:r>
              <a:rPr lang="en-IN" dirty="0" err="1"/>
              <a:t>CrudRepository</a:t>
            </a:r>
            <a:r>
              <a:rPr lang="en-IN" dirty="0"/>
              <a:t> implementation class automatically at runtime.</a:t>
            </a:r>
          </a:p>
          <a:p>
            <a:r>
              <a:rPr lang="en-IN" dirty="0"/>
              <a:t>It contains methods such as </a:t>
            </a:r>
            <a:r>
              <a:rPr lang="en-IN" dirty="0">
                <a:solidFill>
                  <a:srgbClr val="FF0000"/>
                </a:solidFill>
              </a:rPr>
              <a:t>save, </a:t>
            </a:r>
            <a:r>
              <a:rPr lang="en-IN" dirty="0" err="1">
                <a:solidFill>
                  <a:srgbClr val="FF0000"/>
                </a:solidFill>
              </a:rPr>
              <a:t>findById</a:t>
            </a:r>
            <a:r>
              <a:rPr lang="en-IN" dirty="0">
                <a:solidFill>
                  <a:srgbClr val="FF0000"/>
                </a:solidFill>
              </a:rPr>
              <a:t>, delete, count </a:t>
            </a:r>
            <a:r>
              <a:rPr lang="en-IN" dirty="0"/>
              <a:t>etc. </a:t>
            </a:r>
          </a:p>
          <a:p>
            <a:r>
              <a:rPr lang="en-IN" dirty="0"/>
              <a:t>Spring boot automatically detects our repository if the package of that repository interface is the same or sub-package of the class annotated with @</a:t>
            </a:r>
            <a:r>
              <a:rPr lang="en-IN" dirty="0" err="1"/>
              <a:t>SpringBootApplication</a:t>
            </a:r>
            <a:r>
              <a:rPr lang="en-IN" dirty="0"/>
              <a:t>.</a:t>
            </a:r>
          </a:p>
        </p:txBody>
      </p:sp>
    </p:spTree>
    <p:extLst>
      <p:ext uri="{BB962C8B-B14F-4D97-AF65-F5344CB8AC3E}">
        <p14:creationId xmlns:p14="http://schemas.microsoft.com/office/powerpoint/2010/main" val="2534755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Boot </a:t>
            </a:r>
            <a:r>
              <a:rPr lang="en-IN" dirty="0" err="1"/>
              <a:t>CrudRepository</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01834752"/>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756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connection pooling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603177"/>
              </p:ext>
            </p:extLst>
          </p:nvPr>
        </p:nvGraphicFramePr>
        <p:xfrm>
          <a:off x="838200" y="1311966"/>
          <a:ext cx="10672482" cy="5019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227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connection pooling</a:t>
            </a:r>
          </a:p>
        </p:txBody>
      </p:sp>
      <p:pic>
        <p:nvPicPr>
          <p:cNvPr id="4" name="Picture 3"/>
          <p:cNvPicPr>
            <a:picLocks noChangeAspect="1"/>
          </p:cNvPicPr>
          <p:nvPr/>
        </p:nvPicPr>
        <p:blipFill>
          <a:blip r:embed="rId2"/>
          <a:stretch>
            <a:fillRect/>
          </a:stretch>
        </p:blipFill>
        <p:spPr>
          <a:xfrm>
            <a:off x="838201" y="1452282"/>
            <a:ext cx="8964706" cy="4719918"/>
          </a:xfrm>
          <a:prstGeom prst="rect">
            <a:avLst/>
          </a:prstGeom>
        </p:spPr>
      </p:pic>
    </p:spTree>
    <p:extLst>
      <p:ext uri="{BB962C8B-B14F-4D97-AF65-F5344CB8AC3E}">
        <p14:creationId xmlns:p14="http://schemas.microsoft.com/office/powerpoint/2010/main" val="37188896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5126"/>
            <a:ext cx="11241741" cy="946840"/>
          </a:xfrm>
        </p:spPr>
        <p:txBody>
          <a:bodyPr>
            <a:normAutofit fontScale="90000"/>
          </a:bodyPr>
          <a:lstStyle/>
          <a:p>
            <a:r>
              <a:rPr lang="en-IN" dirty="0"/>
              <a:t>Database connection pooling in Spring Boot</a:t>
            </a:r>
          </a:p>
        </p:txBody>
      </p:sp>
      <p:sp>
        <p:nvSpPr>
          <p:cNvPr id="3" name="Content Placeholder 2"/>
          <p:cNvSpPr>
            <a:spLocks noGrp="1"/>
          </p:cNvSpPr>
          <p:nvPr>
            <p:ph idx="1"/>
          </p:nvPr>
        </p:nvSpPr>
        <p:spPr/>
        <p:txBody>
          <a:bodyPr/>
          <a:lstStyle/>
          <a:p>
            <a:r>
              <a:rPr lang="en-IN" dirty="0"/>
              <a:t>In Spring Boot 2.0 release, default database pooling technology has been switched from Tomcat Pool to </a:t>
            </a:r>
            <a:r>
              <a:rPr lang="en-IN" dirty="0" err="1"/>
              <a:t>HikariCP</a:t>
            </a:r>
            <a:r>
              <a:rPr lang="en-IN" dirty="0"/>
              <a:t>. </a:t>
            </a:r>
          </a:p>
          <a:p>
            <a:r>
              <a:rPr lang="en-IN" dirty="0"/>
              <a:t>Spring boot prefers </a:t>
            </a:r>
            <a:r>
              <a:rPr lang="en-IN" dirty="0" err="1"/>
              <a:t>HikariCP</a:t>
            </a:r>
            <a:r>
              <a:rPr lang="en-IN" dirty="0"/>
              <a:t> on first place then Tomcat pooling and then Commons DBCP2 on the basis of availability.</a:t>
            </a:r>
          </a:p>
          <a:p>
            <a:endParaRPr lang="en-IN" dirty="0"/>
          </a:p>
        </p:txBody>
      </p:sp>
      <p:sp>
        <p:nvSpPr>
          <p:cNvPr id="4" name="Rectangle 3"/>
          <p:cNvSpPr/>
          <p:nvPr/>
        </p:nvSpPr>
        <p:spPr>
          <a:xfrm>
            <a:off x="2389094" y="3650467"/>
            <a:ext cx="6996953" cy="1754326"/>
          </a:xfrm>
          <a:prstGeom prst="rect">
            <a:avLst/>
          </a:prstGeom>
        </p:spPr>
        <p:txBody>
          <a:bodyPr wrap="square">
            <a:spAutoFit/>
          </a:bodyPr>
          <a:lstStyle/>
          <a:p>
            <a:r>
              <a:rPr lang="en-IN" b="1" dirty="0"/>
              <a:t>&lt;!-- https://mvnrepository.com/artifact/com.zaxxer/HikariCP --&gt;</a:t>
            </a:r>
          </a:p>
          <a:p>
            <a:r>
              <a:rPr lang="en-IN" b="1" dirty="0"/>
              <a:t>&lt;dependency&gt;</a:t>
            </a:r>
          </a:p>
          <a:p>
            <a:r>
              <a:rPr lang="en-IN" b="1" dirty="0"/>
              <a:t>    &lt;</a:t>
            </a:r>
            <a:r>
              <a:rPr lang="en-IN" b="1" dirty="0" err="1"/>
              <a:t>groupId</a:t>
            </a:r>
            <a:r>
              <a:rPr lang="en-IN" b="1" dirty="0"/>
              <a:t>&gt;</a:t>
            </a:r>
            <a:r>
              <a:rPr lang="en-IN" b="1" dirty="0" err="1"/>
              <a:t>com.zaxxer</a:t>
            </a:r>
            <a:r>
              <a:rPr lang="en-IN" b="1" dirty="0"/>
              <a:t>&lt;/</a:t>
            </a:r>
            <a:r>
              <a:rPr lang="en-IN" b="1" dirty="0" err="1"/>
              <a:t>groupId</a:t>
            </a:r>
            <a:r>
              <a:rPr lang="en-IN" b="1" dirty="0"/>
              <a:t>&gt;</a:t>
            </a:r>
          </a:p>
          <a:p>
            <a:r>
              <a:rPr lang="en-IN" b="1" dirty="0"/>
              <a:t>    &lt;</a:t>
            </a:r>
            <a:r>
              <a:rPr lang="en-IN" b="1" dirty="0" err="1"/>
              <a:t>artifactId</a:t>
            </a:r>
            <a:r>
              <a:rPr lang="en-IN" b="1" dirty="0"/>
              <a:t>&gt;</a:t>
            </a:r>
            <a:r>
              <a:rPr lang="en-IN" b="1" dirty="0" err="1"/>
              <a:t>HikariCP</a:t>
            </a:r>
            <a:r>
              <a:rPr lang="en-IN" b="1" dirty="0"/>
              <a:t>&lt;/</a:t>
            </a:r>
            <a:r>
              <a:rPr lang="en-IN" b="1" dirty="0" err="1"/>
              <a:t>artifactId</a:t>
            </a:r>
            <a:r>
              <a:rPr lang="en-IN" b="1" dirty="0"/>
              <a:t>&gt;</a:t>
            </a:r>
          </a:p>
          <a:p>
            <a:r>
              <a:rPr lang="en-IN" b="1" dirty="0"/>
              <a:t>    &lt;version&gt;3.4.1&lt;/version&gt;</a:t>
            </a:r>
          </a:p>
          <a:p>
            <a:r>
              <a:rPr lang="en-IN" b="1" dirty="0"/>
              <a:t>&lt;/dependency&gt;</a:t>
            </a:r>
          </a:p>
        </p:txBody>
      </p:sp>
    </p:spTree>
    <p:extLst>
      <p:ext uri="{BB962C8B-B14F-4D97-AF65-F5344CB8AC3E}">
        <p14:creationId xmlns:p14="http://schemas.microsoft.com/office/powerpoint/2010/main" val="29152521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CrudRepository</a:t>
            </a:r>
            <a:r>
              <a:rPr lang="en-IN" dirty="0"/>
              <a:t> Interface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1831513"/>
              </p:ext>
            </p:extLst>
          </p:nvPr>
        </p:nvGraphicFramePr>
        <p:xfrm>
          <a:off x="618565" y="1311966"/>
          <a:ext cx="10735235" cy="5019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97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13004800" cy="7315200"/>
            <a:chOff x="0" y="0"/>
            <a:chExt cx="13004800" cy="7315200"/>
          </a:xfrm>
        </p:grpSpPr>
        <p:pic>
          <p:nvPicPr>
            <p:cNvPr id="2" name="Object 1" descr="preencoded.png"/>
            <p:cNvPicPr>
              <a:picLocks noChangeAspect="1"/>
            </p:cNvPicPr>
            <p:nvPr/>
          </p:nvPicPr>
          <p:blipFill>
            <a:blip r:embed="rId3"/>
            <a:srcRect/>
            <a:stretch/>
          </p:blipFill>
          <p:spPr>
            <a:xfrm>
              <a:off x="0" y="0"/>
              <a:ext cx="13004800" cy="7315200"/>
            </a:xfrm>
            <a:prstGeom prst="rect">
              <a:avLst/>
            </a:prstGeom>
          </p:spPr>
        </p:pic>
        <p:sp>
          <p:nvSpPr>
            <p:cNvPr id="3" name="Rectangle 2"/>
            <p:cNvSpPr/>
            <p:nvPr/>
          </p:nvSpPr>
          <p:spPr>
            <a:xfrm>
              <a:off x="649705" y="6858000"/>
              <a:ext cx="12248148"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587067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err="1"/>
              <a:t>CrudRepository</a:t>
            </a:r>
            <a:r>
              <a:rPr lang="en-IN" dirty="0"/>
              <a:t> methods</a:t>
            </a:r>
          </a:p>
        </p:txBody>
      </p:sp>
      <p:sp>
        <p:nvSpPr>
          <p:cNvPr id="3" name="Content Placeholder 2"/>
          <p:cNvSpPr>
            <a:spLocks noGrp="1"/>
          </p:cNvSpPr>
          <p:nvPr>
            <p:ph idx="1"/>
          </p:nvPr>
        </p:nvSpPr>
        <p:spPr>
          <a:xfrm>
            <a:off x="497541" y="1239035"/>
            <a:ext cx="11134165" cy="3964977"/>
          </a:xfrm>
        </p:spPr>
        <p:txBody>
          <a:bodyPr/>
          <a:lstStyle/>
          <a:p>
            <a:r>
              <a:rPr lang="en-IN" b="1" dirty="0">
                <a:solidFill>
                  <a:srgbClr val="FF0000"/>
                </a:solidFill>
              </a:rPr>
              <a:t>&lt;S extends T&gt; S save(S entity): </a:t>
            </a:r>
            <a:r>
              <a:rPr lang="en-IN" dirty="0"/>
              <a:t>Saves and updates the current entity and returns that entity.</a:t>
            </a:r>
          </a:p>
          <a:p>
            <a:r>
              <a:rPr lang="en-IN" b="1" dirty="0">
                <a:solidFill>
                  <a:srgbClr val="FF0000"/>
                </a:solidFill>
              </a:rPr>
              <a:t>Optional&lt;T&gt; </a:t>
            </a:r>
            <a:r>
              <a:rPr lang="en-IN" b="1" dirty="0" err="1">
                <a:solidFill>
                  <a:srgbClr val="FF0000"/>
                </a:solidFill>
              </a:rPr>
              <a:t>findById</a:t>
            </a:r>
            <a:r>
              <a:rPr lang="en-IN" b="1" dirty="0">
                <a:solidFill>
                  <a:srgbClr val="FF0000"/>
                </a:solidFill>
              </a:rPr>
              <a:t>(ID </a:t>
            </a:r>
            <a:r>
              <a:rPr lang="en-IN" b="1" dirty="0" err="1">
                <a:solidFill>
                  <a:srgbClr val="FF0000"/>
                </a:solidFill>
              </a:rPr>
              <a:t>primaryKey</a:t>
            </a:r>
            <a:r>
              <a:rPr lang="en-IN" b="1" dirty="0">
                <a:solidFill>
                  <a:srgbClr val="FF0000"/>
                </a:solidFill>
              </a:rPr>
              <a:t>): </a:t>
            </a:r>
            <a:r>
              <a:rPr lang="en-IN" dirty="0"/>
              <a:t>Returns the entity for the given id.</a:t>
            </a:r>
          </a:p>
          <a:p>
            <a:r>
              <a:rPr lang="en-IN" b="1" dirty="0" err="1">
                <a:solidFill>
                  <a:srgbClr val="FF0000"/>
                </a:solidFill>
              </a:rPr>
              <a:t>Iterable</a:t>
            </a:r>
            <a:r>
              <a:rPr lang="en-IN" b="1" dirty="0">
                <a:solidFill>
                  <a:srgbClr val="FF0000"/>
                </a:solidFill>
              </a:rPr>
              <a:t>&lt;T&gt; </a:t>
            </a:r>
            <a:r>
              <a:rPr lang="en-IN" b="1" dirty="0" err="1">
                <a:solidFill>
                  <a:srgbClr val="FF0000"/>
                </a:solidFill>
              </a:rPr>
              <a:t>findAll</a:t>
            </a:r>
            <a:r>
              <a:rPr lang="en-IN" b="1" dirty="0">
                <a:solidFill>
                  <a:srgbClr val="FF0000"/>
                </a:solidFill>
              </a:rPr>
              <a:t>(): </a:t>
            </a:r>
            <a:r>
              <a:rPr lang="en-IN" dirty="0"/>
              <a:t>Returns all entities.</a:t>
            </a:r>
          </a:p>
          <a:p>
            <a:r>
              <a:rPr lang="en-IN" b="1" dirty="0">
                <a:solidFill>
                  <a:srgbClr val="FF0000"/>
                </a:solidFill>
              </a:rPr>
              <a:t>long count(): </a:t>
            </a:r>
            <a:r>
              <a:rPr lang="en-IN" dirty="0"/>
              <a:t>Returns the count.</a:t>
            </a:r>
          </a:p>
          <a:p>
            <a:r>
              <a:rPr lang="en-IN" b="1" dirty="0">
                <a:solidFill>
                  <a:srgbClr val="FF0000"/>
                </a:solidFill>
              </a:rPr>
              <a:t>void delete(T entity): </a:t>
            </a:r>
            <a:r>
              <a:rPr lang="en-IN" dirty="0"/>
              <a:t>Deletes the given entity.</a:t>
            </a:r>
          </a:p>
          <a:p>
            <a:r>
              <a:rPr lang="en-IN" b="1" dirty="0" err="1">
                <a:solidFill>
                  <a:srgbClr val="FF0000"/>
                </a:solidFill>
              </a:rPr>
              <a:t>boolean</a:t>
            </a:r>
            <a:r>
              <a:rPr lang="en-IN" b="1" dirty="0">
                <a:solidFill>
                  <a:srgbClr val="FF0000"/>
                </a:solidFill>
              </a:rPr>
              <a:t> </a:t>
            </a:r>
            <a:r>
              <a:rPr lang="en-IN" b="1" dirty="0" err="1">
                <a:solidFill>
                  <a:srgbClr val="FF0000"/>
                </a:solidFill>
              </a:rPr>
              <a:t>existsById</a:t>
            </a:r>
            <a:r>
              <a:rPr lang="en-IN" b="1" dirty="0">
                <a:solidFill>
                  <a:srgbClr val="FF0000"/>
                </a:solidFill>
              </a:rPr>
              <a:t>(ID </a:t>
            </a:r>
            <a:r>
              <a:rPr lang="en-IN" b="1" dirty="0" err="1">
                <a:solidFill>
                  <a:srgbClr val="FF0000"/>
                </a:solidFill>
              </a:rPr>
              <a:t>primaryKey</a:t>
            </a:r>
            <a:r>
              <a:rPr lang="en-IN" b="1" dirty="0">
                <a:solidFill>
                  <a:srgbClr val="FF0000"/>
                </a:solidFill>
              </a:rPr>
              <a:t>): </a:t>
            </a:r>
            <a:r>
              <a:rPr lang="en-IN" dirty="0"/>
              <a:t>Checks if the entity for the given id exists or not.</a:t>
            </a:r>
          </a:p>
        </p:txBody>
      </p:sp>
      <p:sp>
        <p:nvSpPr>
          <p:cNvPr id="4" name="Rectangle 3"/>
          <p:cNvSpPr/>
          <p:nvPr/>
        </p:nvSpPr>
        <p:spPr>
          <a:xfrm>
            <a:off x="546847" y="5289353"/>
            <a:ext cx="10806953"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en-IN" sz="2000" dirty="0" err="1">
                <a:solidFill>
                  <a:schemeClr val="tx1"/>
                </a:solidFill>
              </a:rPr>
              <a:t>CrudRepository</a:t>
            </a:r>
            <a:r>
              <a:rPr lang="en-IN" sz="2000" dirty="0">
                <a:solidFill>
                  <a:schemeClr val="tx1"/>
                </a:solidFill>
              </a:rPr>
              <a:t> has </a:t>
            </a:r>
            <a:r>
              <a:rPr lang="en-IN" sz="2000" dirty="0" err="1">
                <a:solidFill>
                  <a:schemeClr val="tx1"/>
                </a:solidFill>
              </a:rPr>
              <a:t>subinterface</a:t>
            </a:r>
            <a:r>
              <a:rPr lang="en-IN" sz="2000" dirty="0">
                <a:solidFill>
                  <a:schemeClr val="tx1"/>
                </a:solidFill>
              </a:rPr>
              <a:t> as </a:t>
            </a:r>
            <a:r>
              <a:rPr lang="en-IN" sz="2000" dirty="0" err="1">
                <a:solidFill>
                  <a:schemeClr val="tx1"/>
                </a:solidFill>
              </a:rPr>
              <a:t>PagingAndSortingRepository</a:t>
            </a:r>
            <a:r>
              <a:rPr lang="en-IN" sz="2000" dirty="0">
                <a:solidFill>
                  <a:schemeClr val="tx1"/>
                </a:solidFill>
              </a:rPr>
              <a:t>.</a:t>
            </a:r>
            <a:br>
              <a:rPr lang="en-IN" sz="2000" dirty="0">
                <a:solidFill>
                  <a:schemeClr val="tx1"/>
                </a:solidFill>
              </a:rPr>
            </a:br>
            <a:endParaRPr lang="en-IN" sz="2000" dirty="0">
              <a:solidFill>
                <a:schemeClr val="tx1"/>
              </a:solidFill>
            </a:endParaRPr>
          </a:p>
          <a:p>
            <a:pPr marL="285750" indent="-285750">
              <a:buFont typeface="Arial" panose="020B0604020202020204" pitchFamily="34" charset="0"/>
              <a:buChar char="•"/>
            </a:pPr>
            <a:r>
              <a:rPr lang="en-IN" sz="2000" dirty="0">
                <a:solidFill>
                  <a:schemeClr val="tx1"/>
                </a:solidFill>
              </a:rPr>
              <a:t>It provide additional methods to retrieve entities using the pagination and sorting abstraction.</a:t>
            </a:r>
          </a:p>
        </p:txBody>
      </p:sp>
    </p:spTree>
    <p:extLst>
      <p:ext uri="{BB962C8B-B14F-4D97-AF65-F5344CB8AC3E}">
        <p14:creationId xmlns:p14="http://schemas.microsoft.com/office/powerpoint/2010/main" val="2353683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Repository Hierarchy</a:t>
            </a:r>
          </a:p>
        </p:txBody>
      </p:sp>
      <p:pic>
        <p:nvPicPr>
          <p:cNvPr id="4" name="Picture 3"/>
          <p:cNvPicPr>
            <a:picLocks noChangeAspect="1"/>
          </p:cNvPicPr>
          <p:nvPr/>
        </p:nvPicPr>
        <p:blipFill>
          <a:blip r:embed="rId2"/>
          <a:stretch>
            <a:fillRect/>
          </a:stretch>
        </p:blipFill>
        <p:spPr>
          <a:xfrm>
            <a:off x="838200" y="1566582"/>
            <a:ext cx="10515600" cy="4800600"/>
          </a:xfrm>
          <a:prstGeom prst="rect">
            <a:avLst/>
          </a:prstGeom>
        </p:spPr>
      </p:pic>
    </p:spTree>
    <p:extLst>
      <p:ext uri="{BB962C8B-B14F-4D97-AF65-F5344CB8AC3E}">
        <p14:creationId xmlns:p14="http://schemas.microsoft.com/office/powerpoint/2010/main" val="40245163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to Use </a:t>
            </a:r>
            <a:r>
              <a:rPr lang="en-IN" dirty="0" err="1"/>
              <a:t>CrudRepository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2561670"/>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78292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577" y="365126"/>
            <a:ext cx="11344835" cy="946840"/>
          </a:xfrm>
        </p:spPr>
        <p:txBody>
          <a:bodyPr>
            <a:normAutofit fontScale="90000"/>
          </a:bodyPr>
          <a:lstStyle/>
          <a:p>
            <a:r>
              <a:rPr lang="en-IN" dirty="0"/>
              <a:t>Create an Interface extending </a:t>
            </a:r>
            <a:r>
              <a:rPr lang="en-IN" dirty="0" err="1"/>
              <a:t>CrudRepository</a:t>
            </a:r>
            <a:endParaRPr lang="en-IN" dirty="0"/>
          </a:p>
        </p:txBody>
      </p:sp>
      <p:sp>
        <p:nvSpPr>
          <p:cNvPr id="3" name="Content Placeholder 2"/>
          <p:cNvSpPr>
            <a:spLocks noGrp="1"/>
          </p:cNvSpPr>
          <p:nvPr>
            <p:ph idx="1"/>
          </p:nvPr>
        </p:nvSpPr>
        <p:spPr>
          <a:xfrm>
            <a:off x="488577" y="2789294"/>
            <a:ext cx="11210364" cy="3611506"/>
          </a:xfrm>
        </p:spPr>
        <p:txBody>
          <a:bodyPr>
            <a:noAutofit/>
          </a:bodyPr>
          <a:lstStyle/>
          <a:p>
            <a:r>
              <a:rPr lang="en-IN" dirty="0"/>
              <a:t>This interface extends the </a:t>
            </a:r>
            <a:r>
              <a:rPr lang="en-IN" dirty="0" err="1"/>
              <a:t>JpaRepository</a:t>
            </a:r>
            <a:r>
              <a:rPr lang="en-IN" dirty="0"/>
              <a:t> interface from </a:t>
            </a:r>
            <a:r>
              <a:rPr lang="en-IN" dirty="0">
                <a:hlinkClick r:id="rId2"/>
              </a:rPr>
              <a:t>Spring Data JPA</a:t>
            </a:r>
            <a:r>
              <a:rPr lang="en-IN" dirty="0"/>
              <a:t>. </a:t>
            </a:r>
          </a:p>
          <a:p>
            <a:r>
              <a:rPr lang="en-IN" dirty="0" err="1"/>
              <a:t>JpaRepository</a:t>
            </a:r>
            <a:r>
              <a:rPr lang="en-IN" dirty="0"/>
              <a:t> defines standard CRUD methods, plus JPA-specific operations. </a:t>
            </a:r>
          </a:p>
          <a:p>
            <a:r>
              <a:rPr lang="en-IN" dirty="0"/>
              <a:t>We don’t have to write implementation code because Spring Data JPA will generate necessary code at runtime, in form of proxy instances.</a:t>
            </a:r>
          </a:p>
          <a:p>
            <a:r>
              <a:rPr lang="en-IN" dirty="0"/>
              <a:t>So the purpose of writing the repository interface is to tell Spring Data JPA about the domain type (Product) and ID type (Long) to work with.</a:t>
            </a:r>
          </a:p>
        </p:txBody>
      </p:sp>
      <p:sp>
        <p:nvSpPr>
          <p:cNvPr id="4" name="Rectangle 2"/>
          <p:cNvSpPr>
            <a:spLocks noChangeArrowheads="1"/>
          </p:cNvSpPr>
          <p:nvPr/>
        </p:nvSpPr>
        <p:spPr bwMode="auto">
          <a:xfrm>
            <a:off x="838200" y="1373521"/>
            <a:ext cx="10860741"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latin typeface="Consolas" panose="020B0609020204030204" pitchFamily="49" charset="0"/>
              </a:rPr>
              <a:t>public</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sz="2000" b="1" i="0" u="none" strike="noStrike" cap="none" normalizeH="0" baseline="0" dirty="0">
                <a:ln>
                  <a:noFill/>
                </a:ln>
                <a:solidFill>
                  <a:srgbClr val="7F0055"/>
                </a:solidFill>
                <a:effectLst/>
                <a:latin typeface="Consolas" panose="020B0609020204030204" pitchFamily="49" charset="0"/>
              </a:rPr>
              <a:t>interface</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ProductRepository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7F0055"/>
                </a:solidFill>
                <a:effectLst/>
                <a:latin typeface="Consolas" panose="020B0609020204030204" pitchFamily="49" charset="0"/>
              </a:rPr>
              <a:t>extends</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JpaRepository</a:t>
            </a:r>
            <a:r>
              <a:rPr kumimoji="0" lang="en-US" altLang="en-US" sz="2000" b="0" i="0" u="none" strike="noStrike" cap="none" normalizeH="0" baseline="0" dirty="0">
                <a:ln>
                  <a:noFill/>
                </a:ln>
                <a:solidFill>
                  <a:srgbClr val="000000"/>
                </a:solidFill>
                <a:effectLst/>
                <a:latin typeface="Consolas" panose="020B0609020204030204" pitchFamily="49" charset="0"/>
              </a:rPr>
              <a:t>&lt;Product, Long&gt;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1109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Auto-Detection of JPA Repository</a:t>
            </a:r>
          </a:p>
        </p:txBody>
      </p:sp>
      <p:sp>
        <p:nvSpPr>
          <p:cNvPr id="3" name="Content Placeholder 2"/>
          <p:cNvSpPr>
            <a:spLocks noGrp="1"/>
          </p:cNvSpPr>
          <p:nvPr>
            <p:ph idx="1"/>
          </p:nvPr>
        </p:nvSpPr>
        <p:spPr>
          <a:xfrm>
            <a:off x="838200" y="1333164"/>
            <a:ext cx="10515600" cy="2337884"/>
          </a:xfrm>
        </p:spPr>
        <p:txBody>
          <a:bodyPr/>
          <a:lstStyle/>
          <a:p>
            <a:r>
              <a:rPr lang="en-IN" dirty="0"/>
              <a:t>Spring boot can automatically detect our repository if the package of that interface is the same or sub-package of the class annotated with @</a:t>
            </a:r>
            <a:r>
              <a:rPr lang="en-IN" dirty="0" err="1"/>
              <a:t>SpringBootApplication</a:t>
            </a:r>
            <a:r>
              <a:rPr lang="en-IN" dirty="0"/>
              <a:t>.</a:t>
            </a:r>
          </a:p>
          <a:p>
            <a:r>
              <a:rPr lang="en-IN" dirty="0"/>
              <a:t>And if not then we need to use @</a:t>
            </a:r>
            <a:r>
              <a:rPr lang="en-IN" dirty="0" err="1"/>
              <a:t>EnableJpaRepositories</a:t>
            </a:r>
            <a:r>
              <a:rPr lang="en-IN" dirty="0"/>
              <a:t> annotation with @</a:t>
            </a:r>
            <a:r>
              <a:rPr lang="en-IN" dirty="0" err="1"/>
              <a:t>SpringBootApplication</a:t>
            </a:r>
            <a:r>
              <a:rPr lang="en-IN" dirty="0"/>
              <a:t>. </a:t>
            </a:r>
          </a:p>
        </p:txBody>
      </p:sp>
      <p:sp>
        <p:nvSpPr>
          <p:cNvPr id="4" name="Rectangle 1"/>
          <p:cNvSpPr>
            <a:spLocks noChangeArrowheads="1"/>
          </p:cNvSpPr>
          <p:nvPr/>
        </p:nvSpPr>
        <p:spPr bwMode="auto">
          <a:xfrm>
            <a:off x="2286000" y="3657601"/>
            <a:ext cx="476572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6666"/>
                </a:solidFill>
                <a:effectLst/>
                <a:latin typeface="Arial Unicode MS" panose="020B0604020202020204" pitchFamily="34" charset="-128"/>
              </a:rPr>
              <a:t>@</a:t>
            </a:r>
            <a:r>
              <a:rPr kumimoji="0" lang="en-US" altLang="en-US" sz="2400" b="0" i="0" u="none" strike="noStrike" cap="none" normalizeH="0" baseline="0" dirty="0" err="1">
                <a:ln>
                  <a:noFill/>
                </a:ln>
                <a:solidFill>
                  <a:srgbClr val="006666"/>
                </a:solidFill>
                <a:effectLst/>
                <a:latin typeface="Arial Unicode MS" panose="020B0604020202020204" pitchFamily="34" charset="-128"/>
              </a:rPr>
              <a:t>SpringBootApplication</a:t>
            </a:r>
            <a:r>
              <a:rPr kumimoji="0" lang="en-US" altLang="en-US" sz="2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FF"/>
                </a:solidFill>
                <a:effectLst/>
                <a:latin typeface="Arial Unicode MS" panose="020B0604020202020204" pitchFamily="34" charset="-128"/>
              </a:rPr>
              <a:t>public</a:t>
            </a:r>
            <a:r>
              <a:rPr kumimoji="0" lang="en-US" altLang="en-US" sz="2400" b="0" i="0" u="none" strike="noStrike" cap="none" normalizeH="0" baseline="0" dirty="0">
                <a:ln>
                  <a:noFill/>
                </a:ln>
                <a:solidFill>
                  <a:srgbClr val="000000"/>
                </a:solidFill>
                <a:effectLst/>
                <a:latin typeface="Arial Unicode MS" panose="020B0604020202020204" pitchFamily="34" charset="-128"/>
              </a:rPr>
              <a:t> </a:t>
            </a:r>
            <a:r>
              <a:rPr kumimoji="0" lang="en-US" altLang="en-US" sz="2400" b="0" i="0" u="none" strike="noStrike" cap="none" normalizeH="0" baseline="0" dirty="0">
                <a:ln>
                  <a:noFill/>
                </a:ln>
                <a:solidFill>
                  <a:srgbClr val="0000FF"/>
                </a:solidFill>
                <a:effectLst/>
                <a:latin typeface="Arial Unicode MS" panose="020B0604020202020204" pitchFamily="34" charset="-128"/>
              </a:rPr>
              <a:t>class</a:t>
            </a:r>
            <a:r>
              <a:rPr kumimoji="0" lang="en-US" altLang="en-US" sz="2400" b="0" i="0" u="none" strike="noStrike" cap="none" normalizeH="0" baseline="0" dirty="0">
                <a:ln>
                  <a:noFill/>
                </a:ln>
                <a:solidFill>
                  <a:srgbClr val="000000"/>
                </a:solidFill>
                <a:effectLst/>
                <a:latin typeface="Arial Unicode MS" panose="020B0604020202020204" pitchFamily="34" charset="-128"/>
              </a:rPr>
              <a:t> </a:t>
            </a:r>
            <a:r>
              <a:rPr kumimoji="0" lang="en-US" altLang="en-US" sz="2400" b="0" i="0" u="none" strike="noStrike" cap="none" normalizeH="0" baseline="0" dirty="0" err="1">
                <a:ln>
                  <a:noFill/>
                </a:ln>
                <a:solidFill>
                  <a:srgbClr val="A604BE"/>
                </a:solidFill>
                <a:effectLst/>
                <a:latin typeface="Arial Unicode MS" panose="020B0604020202020204" pitchFamily="34" charset="-128"/>
              </a:rPr>
              <a:t>MyApplication</a:t>
            </a:r>
            <a:r>
              <a:rPr kumimoji="0" lang="en-US" altLang="en-US" sz="2400" b="0" i="0" u="none" strike="noStrike" cap="none" normalizeH="0" baseline="0" dirty="0">
                <a:ln>
                  <a:noFill/>
                </a:ln>
                <a:solidFill>
                  <a:srgbClr val="000000"/>
                </a:solidFill>
                <a:effectLst/>
                <a:latin typeface="Arial Unicode MS" panose="020B0604020202020204" pitchFamily="34" charset="-128"/>
              </a:rPr>
              <a:t> </a:t>
            </a:r>
            <a:r>
              <a:rPr kumimoji="0" lang="en-US" altLang="en-US" sz="2400" b="0" i="0" u="none" strike="noStrike" cap="none" normalizeH="0" baseline="0" dirty="0">
                <a:ln>
                  <a:noFill/>
                </a:ln>
                <a:solidFill>
                  <a:srgbClr val="666600"/>
                </a:solidFill>
                <a:effectLst/>
                <a:latin typeface="Arial Unicode MS" panose="020B0604020202020204" pitchFamily="34" charset="-128"/>
              </a:rPr>
              <a:t>{</a:t>
            </a:r>
            <a:r>
              <a:rPr kumimoji="0" lang="en-US" altLang="en-US" sz="2400" b="0" i="0" u="none" strike="noStrike" cap="none" normalizeH="0" baseline="0" dirty="0">
                <a:ln>
                  <a:noFill/>
                </a:ln>
                <a:solidFill>
                  <a:srgbClr val="000000"/>
                </a:solidFill>
                <a:effectLst/>
                <a:latin typeface="Arial Unicode MS" panose="020B0604020202020204" pitchFamily="34" charset="-128"/>
              </a:rPr>
              <a:t> </a:t>
            </a:r>
            <a:r>
              <a:rPr kumimoji="0" lang="en-US" altLang="en-US" sz="2400" b="0" i="0" u="none" strike="noStrike" cap="none" normalizeH="0" baseline="0" dirty="0">
                <a:ln>
                  <a:noFill/>
                </a:ln>
                <a:solidFill>
                  <a:srgbClr val="666600"/>
                </a:solidFill>
                <a:effectLst/>
                <a:latin typeface="Arial Unicode MS" panose="020B0604020202020204" pitchFamily="34" charset="-128"/>
              </a:rPr>
              <a:t>------</a:t>
            </a:r>
            <a:r>
              <a:rPr kumimoji="0" lang="en-US" altLang="en-US" sz="2400" b="0" i="0" u="none" strike="noStrike" cap="none" normalizeH="0" baseline="0" dirty="0">
                <a:ln>
                  <a:noFill/>
                </a:ln>
                <a:solidFill>
                  <a:srgbClr val="000000"/>
                </a:solidFill>
                <a:effectLst/>
                <a:latin typeface="Arial Unicode MS" panose="020B0604020202020204" pitchFamily="34" charset="-128"/>
              </a:rPr>
              <a:t> </a:t>
            </a:r>
            <a:r>
              <a:rPr kumimoji="0" lang="en-US" altLang="en-US" sz="2400" b="0" i="0" u="none" strike="noStrike" cap="none" normalizeH="0" baseline="0" dirty="0">
                <a:ln>
                  <a:noFill/>
                </a:ln>
                <a:solidFill>
                  <a:srgbClr val="666600"/>
                </a:solidFill>
                <a:effectLst/>
                <a:latin typeface="Arial Unicode MS" panose="020B0604020202020204" pitchFamily="34" charset="-128"/>
              </a:rPr>
              <a:t>}</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645459" y="4653845"/>
            <a:ext cx="10986247" cy="1815882"/>
          </a:xfrm>
          <a:prstGeom prst="rect">
            <a:avLst/>
          </a:prstGeom>
        </p:spPr>
        <p:txBody>
          <a:bodyPr wrap="square">
            <a:spAutoFit/>
          </a:bodyPr>
          <a:lstStyle/>
          <a:p>
            <a:pPr marL="285750" indent="-285750">
              <a:buFont typeface="Arial" panose="020B0604020202020204" pitchFamily="34" charset="0"/>
              <a:buChar char="•"/>
            </a:pPr>
            <a:r>
              <a:rPr lang="en-IN" sz="2800" dirty="0"/>
              <a:t>Now if we have a repository </a:t>
            </a:r>
            <a:r>
              <a:rPr lang="en-IN" sz="2800" dirty="0" err="1"/>
              <a:t>ArticleRepository</a:t>
            </a:r>
            <a:r>
              <a:rPr lang="en-IN" sz="2800" dirty="0"/>
              <a:t> and it resides in package </a:t>
            </a:r>
            <a:r>
              <a:rPr lang="en-IN" sz="2800" dirty="0" err="1"/>
              <a:t>com.demo</a:t>
            </a:r>
            <a:r>
              <a:rPr lang="en-IN" sz="2800" dirty="0"/>
              <a:t> or its sub-packages such as </a:t>
            </a:r>
            <a:r>
              <a:rPr lang="en-IN" sz="2800" dirty="0" err="1"/>
              <a:t>com.demo.repository</a:t>
            </a:r>
            <a:r>
              <a:rPr lang="en-IN" sz="2800" dirty="0"/>
              <a:t>.</a:t>
            </a:r>
          </a:p>
          <a:p>
            <a:pPr marL="285750" indent="-285750">
              <a:buFont typeface="Arial" panose="020B0604020202020204" pitchFamily="34" charset="0"/>
              <a:buChar char="•"/>
            </a:pPr>
            <a:r>
              <a:rPr lang="en-IN" sz="2800" dirty="0"/>
              <a:t>Then Spring boot will automatically detect our repository and so no need to use @</a:t>
            </a:r>
            <a:r>
              <a:rPr lang="en-IN" sz="2800" dirty="0" err="1"/>
              <a:t>EnableJpaRepositories</a:t>
            </a:r>
            <a:r>
              <a:rPr lang="en-IN" sz="2800" dirty="0"/>
              <a:t> annotation.</a:t>
            </a:r>
          </a:p>
        </p:txBody>
      </p:sp>
    </p:spTree>
    <p:extLst>
      <p:ext uri="{BB962C8B-B14F-4D97-AF65-F5344CB8AC3E}">
        <p14:creationId xmlns:p14="http://schemas.microsoft.com/office/powerpoint/2010/main" val="20153366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Instantiate and Use </a:t>
            </a:r>
            <a:r>
              <a:rPr lang="en-IN" dirty="0" err="1"/>
              <a:t>CrudRepository</a:t>
            </a:r>
            <a:endParaRPr lang="en-IN" dirty="0"/>
          </a:p>
        </p:txBody>
      </p:sp>
      <p:sp>
        <p:nvSpPr>
          <p:cNvPr id="3" name="Content Placeholder 2"/>
          <p:cNvSpPr>
            <a:spLocks noGrp="1"/>
          </p:cNvSpPr>
          <p:nvPr>
            <p:ph idx="1"/>
          </p:nvPr>
        </p:nvSpPr>
        <p:spPr>
          <a:xfrm>
            <a:off x="838200" y="1494528"/>
            <a:ext cx="10515600" cy="1194884"/>
          </a:xfrm>
        </p:spPr>
        <p:txBody>
          <a:bodyPr/>
          <a:lstStyle/>
          <a:p>
            <a:r>
              <a:rPr lang="en-IN" dirty="0"/>
              <a:t>To instantiate our </a:t>
            </a:r>
            <a:r>
              <a:rPr lang="en-IN" dirty="0" err="1"/>
              <a:t>ProductRepository</a:t>
            </a:r>
            <a:r>
              <a:rPr lang="en-IN" dirty="0"/>
              <a:t> that has extended </a:t>
            </a:r>
            <a:r>
              <a:rPr lang="en-IN" dirty="0" err="1"/>
              <a:t>CrudRepository</a:t>
            </a:r>
            <a:r>
              <a:rPr lang="en-IN" dirty="0"/>
              <a:t>, we can use dependency injection</a:t>
            </a:r>
          </a:p>
        </p:txBody>
      </p:sp>
      <p:sp>
        <p:nvSpPr>
          <p:cNvPr id="4" name="Rectangle 1"/>
          <p:cNvSpPr>
            <a:spLocks noChangeArrowheads="1"/>
          </p:cNvSpPr>
          <p:nvPr/>
        </p:nvSpPr>
        <p:spPr bwMode="auto">
          <a:xfrm>
            <a:off x="1073524" y="2689412"/>
            <a:ext cx="10044952"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Arial Unicode MS" panose="020B0604020202020204" pitchFamily="34" charset="-128"/>
              </a:rPr>
              <a:t>public</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0000FF"/>
                </a:solidFill>
                <a:effectLst/>
                <a:latin typeface="Arial Unicode MS" panose="020B0604020202020204" pitchFamily="34" charset="-128"/>
              </a:rPr>
              <a:t>class</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a:ln>
                  <a:noFill/>
                </a:ln>
                <a:solidFill>
                  <a:srgbClr val="A604BE"/>
                </a:solidFill>
                <a:effectLst/>
                <a:latin typeface="Arial Unicode MS" panose="020B0604020202020204" pitchFamily="34" charset="-128"/>
              </a:rPr>
              <a:t>ProductService</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6666"/>
                </a:solidFill>
                <a:effectLst/>
                <a:latin typeface="Arial Unicode MS" panose="020B0604020202020204" pitchFamily="34" charset="-128"/>
              </a:rPr>
              <a:t>@</a:t>
            </a:r>
            <a:r>
              <a:rPr kumimoji="0" lang="en-US" altLang="en-US" sz="2000" b="0" i="0" u="none" strike="noStrike" cap="none" normalizeH="0" baseline="0" dirty="0" err="1">
                <a:ln>
                  <a:noFill/>
                </a:ln>
                <a:solidFill>
                  <a:srgbClr val="006666"/>
                </a:solidFill>
                <a:effectLst/>
                <a:latin typeface="Arial Unicode MS" panose="020B0604020202020204" pitchFamily="34" charset="-128"/>
              </a:rPr>
              <a:t>Autowired</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Arial Unicode MS" panose="020B0604020202020204" pitchFamily="34" charset="-128"/>
              </a:rPr>
              <a:t>private</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a:ln>
                  <a:noFill/>
                </a:ln>
                <a:solidFill>
                  <a:srgbClr val="A604BE"/>
                </a:solidFill>
                <a:effectLst/>
                <a:latin typeface="Arial Unicode MS" panose="020B0604020202020204" pitchFamily="34" charset="-128"/>
              </a:rPr>
              <a:t>ProductRepository</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lang="en-US" altLang="en-US" sz="2000" dirty="0" err="1">
                <a:solidFill>
                  <a:srgbClr val="000000"/>
                </a:solidFill>
                <a:latin typeface="Arial Unicode MS" panose="020B0604020202020204" pitchFamily="34" charset="-128"/>
              </a:rPr>
              <a:t>product</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Repository</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524436" y="4263642"/>
            <a:ext cx="11443446" cy="1815882"/>
          </a:xfrm>
          <a:prstGeom prst="rect">
            <a:avLst/>
          </a:prstGeom>
        </p:spPr>
        <p:txBody>
          <a:bodyPr wrap="square">
            <a:spAutoFit/>
          </a:bodyPr>
          <a:lstStyle/>
          <a:p>
            <a:pPr marL="342900" indent="-342900">
              <a:buFont typeface="Arial" panose="020B0604020202020204" pitchFamily="34" charset="0"/>
              <a:buChar char="•"/>
            </a:pPr>
            <a:r>
              <a:rPr lang="en-IN" sz="2800" dirty="0"/>
              <a:t>In this class, we inject an instance of </a:t>
            </a:r>
            <a:r>
              <a:rPr lang="en-IN" sz="2800" dirty="0" err="1"/>
              <a:t>ProductRepository</a:t>
            </a:r>
            <a:r>
              <a:rPr lang="en-IN" sz="2800" dirty="0"/>
              <a:t> via private field using </a:t>
            </a:r>
            <a:r>
              <a:rPr lang="en-IN" sz="2800" b="1" dirty="0"/>
              <a:t>@</a:t>
            </a:r>
            <a:r>
              <a:rPr lang="en-IN" sz="2800" b="1" dirty="0" err="1"/>
              <a:t>Autowired</a:t>
            </a:r>
            <a:r>
              <a:rPr lang="en-IN" sz="2800" dirty="0"/>
              <a:t> annotation. </a:t>
            </a:r>
          </a:p>
          <a:p>
            <a:pPr marL="342900" indent="-342900">
              <a:buFont typeface="Arial" panose="020B0604020202020204" pitchFamily="34" charset="0"/>
              <a:buChar char="•"/>
            </a:pPr>
            <a:r>
              <a:rPr lang="en-IN" sz="2800" dirty="0"/>
              <a:t>At runtime, Spring Data JPA will generate a proxy instance of </a:t>
            </a:r>
            <a:r>
              <a:rPr lang="en-IN" sz="2800" dirty="0" err="1"/>
              <a:t>ProductRepository</a:t>
            </a:r>
            <a:r>
              <a:rPr lang="en-IN" sz="2800" dirty="0"/>
              <a:t> and inject it to the instance of </a:t>
            </a:r>
            <a:r>
              <a:rPr lang="en-IN" sz="2800" dirty="0" err="1"/>
              <a:t>ProductService</a:t>
            </a:r>
            <a:r>
              <a:rPr lang="en-IN" sz="2800" dirty="0"/>
              <a:t> class.</a:t>
            </a:r>
          </a:p>
        </p:txBody>
      </p:sp>
    </p:spTree>
    <p:extLst>
      <p:ext uri="{BB962C8B-B14F-4D97-AF65-F5344CB8AC3E}">
        <p14:creationId xmlns:p14="http://schemas.microsoft.com/office/powerpoint/2010/main" val="4113517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methods of </a:t>
            </a:r>
            <a:r>
              <a:rPr lang="en-IN" dirty="0" err="1"/>
              <a:t>CrudRepository</a:t>
            </a:r>
            <a:r>
              <a:rPr lang="en-IN" dirty="0"/>
              <a:t>.</a:t>
            </a:r>
          </a:p>
        </p:txBody>
      </p:sp>
      <p:sp>
        <p:nvSpPr>
          <p:cNvPr id="5" name="Rectangle 2"/>
          <p:cNvSpPr>
            <a:spLocks noChangeArrowheads="1"/>
          </p:cNvSpPr>
          <p:nvPr/>
        </p:nvSpPr>
        <p:spPr bwMode="auto">
          <a:xfrm>
            <a:off x="618565" y="1224229"/>
            <a:ext cx="896918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Consolas" panose="020B0609020204030204" pitchFamily="49" charset="0"/>
              </a:rPr>
              <a:t>@Service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Consolas" panose="020B0609020204030204" pitchFamily="49" charset="0"/>
              </a:rPr>
              <a:t>@Transactional</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7F0055"/>
                </a:solidFill>
                <a:effectLst/>
                <a:latin typeface="Consolas" panose="020B0609020204030204" pitchFamily="49" charset="0"/>
              </a:rPr>
              <a:t>public</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400" b="1" i="0" u="none" strike="noStrike" cap="none" normalizeH="0" baseline="0" dirty="0">
                <a:ln>
                  <a:noFill/>
                </a:ln>
                <a:solidFill>
                  <a:srgbClr val="7F0055"/>
                </a:solidFill>
                <a:effectLst/>
                <a:latin typeface="Consolas" panose="020B0609020204030204" pitchFamily="49" charset="0"/>
              </a:rPr>
              <a:t>class</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ProductService</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a:t>
            </a:r>
            <a:r>
              <a:rPr kumimoji="0" lang="en-US" altLang="en-US" sz="1400" b="0" i="0" u="none" strike="noStrike" cap="none" normalizeH="0" baseline="0" dirty="0" err="1">
                <a:ln>
                  <a:noFill/>
                </a:ln>
                <a:solidFill>
                  <a:srgbClr val="808080"/>
                </a:solidFill>
                <a:effectLst/>
                <a:latin typeface="Consolas" panose="020B0609020204030204" pitchFamily="49" charset="0"/>
              </a:rPr>
              <a:t>Autowired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400" b="1" i="0" u="none" strike="noStrike" cap="none" normalizeH="0" baseline="0" dirty="0">
                <a:ln>
                  <a:noFill/>
                </a:ln>
                <a:solidFill>
                  <a:srgbClr val="7F0055"/>
                </a:solidFill>
                <a:effectLst/>
                <a:latin typeface="Consolas" panose="020B0609020204030204" pitchFamily="49" charset="0"/>
              </a:rPr>
              <a:t>private</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ProductRepository</a:t>
            </a:r>
            <a:r>
              <a:rPr kumimoji="0" lang="en-US" altLang="en-US" sz="1400" b="0" i="0" u="none" strike="noStrike" cap="none" normalizeH="0" baseline="0" dirty="0">
                <a:ln>
                  <a:noFill/>
                </a:ln>
                <a:solidFill>
                  <a:srgbClr val="000000"/>
                </a:solidFill>
                <a:effectLst/>
                <a:latin typeface="Consolas" panose="020B0609020204030204" pitchFamily="49" charset="0"/>
              </a:rPr>
              <a:t> repo;</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200" b="0" i="0" u="none" strike="noStrike" cap="none" normalizeH="0" baseline="0" dirty="0">
                <a:ln>
                  <a:noFill/>
                </a:ln>
                <a:solidFill>
                  <a:srgbClr val="333333"/>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400" b="1" i="0" u="none" strike="noStrike" cap="none" normalizeH="0" baseline="0" dirty="0">
                <a:ln>
                  <a:noFill/>
                </a:ln>
                <a:solidFill>
                  <a:srgbClr val="7F0055"/>
                </a:solidFill>
                <a:effectLst/>
                <a:latin typeface="Consolas" panose="020B0609020204030204" pitchFamily="49" charset="0"/>
              </a:rPr>
              <a:t>public</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List&lt;Product&gt; </a:t>
            </a:r>
            <a:r>
              <a:rPr kumimoji="0" lang="en-US" altLang="en-US" sz="1400" b="0" i="0" u="none" strike="noStrike" cap="none" normalizeH="0" baseline="0" dirty="0" err="1">
                <a:ln>
                  <a:noFill/>
                </a:ln>
                <a:solidFill>
                  <a:srgbClr val="000000"/>
                </a:solidFill>
                <a:effectLst/>
                <a:latin typeface="Consolas" panose="020B0609020204030204" pitchFamily="49" charset="0"/>
              </a:rPr>
              <a:t>listAll</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400" b="1" i="0" u="none" strike="noStrike" cap="none" normalizeH="0" baseline="0" dirty="0">
                <a:ln>
                  <a:noFill/>
                </a:ln>
                <a:solidFill>
                  <a:srgbClr val="7F0055"/>
                </a:solidFill>
                <a:effectLst/>
                <a:latin typeface="Consolas" panose="020B0609020204030204" pitchFamily="49" charset="0"/>
              </a:rPr>
              <a:t>return</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repo.findAll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200" b="0" i="0" u="none" strike="noStrike" cap="none" normalizeH="0" baseline="0" dirty="0">
                <a:ln>
                  <a:noFill/>
                </a:ln>
                <a:solidFill>
                  <a:srgbClr val="333333"/>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400" b="1" i="0" u="none" strike="noStrike" cap="none" normalizeH="0" baseline="0" dirty="0">
                <a:ln>
                  <a:noFill/>
                </a:ln>
                <a:solidFill>
                  <a:srgbClr val="7F0055"/>
                </a:solidFill>
                <a:effectLst/>
                <a:latin typeface="Consolas" panose="020B0609020204030204" pitchFamily="49" charset="0"/>
              </a:rPr>
              <a:t>public</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400" b="1" i="0" u="none" strike="noStrike" cap="none" normalizeH="0" baseline="0" dirty="0">
                <a:ln>
                  <a:noFill/>
                </a:ln>
                <a:solidFill>
                  <a:srgbClr val="7F0055"/>
                </a:solidFill>
                <a:effectLst/>
                <a:latin typeface="Consolas" panose="020B0609020204030204" pitchFamily="49" charset="0"/>
              </a:rPr>
              <a:t>void</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save(Product product)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repo.save</a:t>
            </a:r>
            <a:r>
              <a:rPr kumimoji="0" lang="en-US" altLang="en-US" sz="1400" b="0" i="0" u="none" strike="noStrike" cap="none" normalizeH="0" baseline="0" dirty="0">
                <a:ln>
                  <a:noFill/>
                </a:ln>
                <a:solidFill>
                  <a:srgbClr val="000000"/>
                </a:solidFill>
                <a:effectLst/>
                <a:latin typeface="Consolas" panose="020B0609020204030204" pitchFamily="49" charset="0"/>
              </a:rPr>
              <a:t>(product);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200" b="0" i="0" u="none" strike="noStrike" cap="none" normalizeH="0" baseline="0" dirty="0">
                <a:ln>
                  <a:noFill/>
                </a:ln>
                <a:solidFill>
                  <a:srgbClr val="333333"/>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400" b="1" i="0" u="none" strike="noStrike" cap="none" normalizeH="0" baseline="0" dirty="0">
                <a:ln>
                  <a:noFill/>
                </a:ln>
                <a:solidFill>
                  <a:srgbClr val="7F0055"/>
                </a:solidFill>
                <a:effectLst/>
                <a:latin typeface="Consolas" panose="020B0609020204030204" pitchFamily="49" charset="0"/>
              </a:rPr>
              <a:t>public</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Product get(</a:t>
            </a:r>
            <a:r>
              <a:rPr kumimoji="0" lang="en-US" altLang="en-US" sz="1400" b="1" i="0" u="none" strike="noStrike" cap="none" normalizeH="0" baseline="0" dirty="0">
                <a:ln>
                  <a:noFill/>
                </a:ln>
                <a:solidFill>
                  <a:srgbClr val="7F0055"/>
                </a:solidFill>
                <a:effectLst/>
                <a:latin typeface="Consolas" panose="020B0609020204030204" pitchFamily="49" charset="0"/>
              </a:rPr>
              <a:t>long</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id)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400" b="1" i="0" u="none" strike="noStrike" cap="none" normalizeH="0" baseline="0" dirty="0">
                <a:ln>
                  <a:noFill/>
                </a:ln>
                <a:solidFill>
                  <a:srgbClr val="7F0055"/>
                </a:solidFill>
                <a:effectLst/>
                <a:latin typeface="Consolas" panose="020B0609020204030204" pitchFamily="49" charset="0"/>
              </a:rPr>
              <a:t>return</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repo.findById</a:t>
            </a:r>
            <a:r>
              <a:rPr kumimoji="0" lang="en-US" altLang="en-US" sz="1400" b="0" i="0" u="none" strike="noStrike" cap="none" normalizeH="0" baseline="0" dirty="0">
                <a:ln>
                  <a:noFill/>
                </a:ln>
                <a:solidFill>
                  <a:srgbClr val="000000"/>
                </a:solidFill>
                <a:effectLst/>
                <a:latin typeface="Consolas" panose="020B0609020204030204" pitchFamily="49" charset="0"/>
              </a:rPr>
              <a:t>(id).get();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200" b="0" i="0" u="none" strike="noStrike" cap="none" normalizeH="0" baseline="0" dirty="0">
                <a:ln>
                  <a:noFill/>
                </a:ln>
                <a:solidFill>
                  <a:srgbClr val="333333"/>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400" b="1" i="0" u="none" strike="noStrike" cap="none" normalizeH="0" baseline="0" dirty="0">
                <a:ln>
                  <a:noFill/>
                </a:ln>
                <a:solidFill>
                  <a:srgbClr val="7F0055"/>
                </a:solidFill>
                <a:effectLst/>
                <a:latin typeface="Consolas" panose="020B0609020204030204" pitchFamily="49" charset="0"/>
              </a:rPr>
              <a:t>public</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400" b="1" i="0" u="none" strike="noStrike" cap="none" normalizeH="0" baseline="0" dirty="0">
                <a:ln>
                  <a:noFill/>
                </a:ln>
                <a:solidFill>
                  <a:srgbClr val="7F0055"/>
                </a:solidFill>
                <a:effectLst/>
                <a:latin typeface="Consolas" panose="020B0609020204030204" pitchFamily="49" charset="0"/>
              </a:rPr>
              <a:t>void</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delete(</a:t>
            </a:r>
            <a:r>
              <a:rPr kumimoji="0" lang="en-US" altLang="en-US" sz="1400" b="1" i="0" u="none" strike="noStrike" cap="none" normalizeH="0" baseline="0" dirty="0">
                <a:ln>
                  <a:noFill/>
                </a:ln>
                <a:solidFill>
                  <a:srgbClr val="7F0055"/>
                </a:solidFill>
                <a:effectLst/>
                <a:latin typeface="Consolas" panose="020B0609020204030204" pitchFamily="49" charset="0"/>
              </a:rPr>
              <a:t>long</a:t>
            </a:r>
            <a:r>
              <a:rPr kumimoji="0" lang="en-US" altLang="en-US" sz="12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id)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repo.deleteById</a:t>
            </a:r>
            <a:r>
              <a:rPr kumimoji="0" lang="en-US" altLang="en-US" sz="1400" b="0" i="0" u="none" strike="noStrike" cap="none" normalizeH="0" baseline="0" dirty="0">
                <a:ln>
                  <a:noFill/>
                </a:ln>
                <a:solidFill>
                  <a:srgbClr val="000000"/>
                </a:solidFill>
                <a:effectLst/>
                <a:latin typeface="Consolas" panose="020B0609020204030204" pitchFamily="49" charset="0"/>
              </a:rPr>
              <a:t>(id);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1144"/>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77758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Repository Methods</a:t>
            </a:r>
          </a:p>
        </p:txBody>
      </p:sp>
      <p:sp>
        <p:nvSpPr>
          <p:cNvPr id="3" name="Content Placeholder 2"/>
          <p:cNvSpPr>
            <a:spLocks noGrp="1"/>
          </p:cNvSpPr>
          <p:nvPr>
            <p:ph idx="1"/>
          </p:nvPr>
        </p:nvSpPr>
        <p:spPr>
          <a:xfrm>
            <a:off x="838200" y="1400399"/>
            <a:ext cx="10515600" cy="4836732"/>
          </a:xfrm>
        </p:spPr>
        <p:txBody>
          <a:bodyPr>
            <a:normAutofit lnSpcReduction="10000"/>
          </a:bodyPr>
          <a:lstStyle/>
          <a:p>
            <a:r>
              <a:rPr lang="en-IN" dirty="0" err="1"/>
              <a:t>CrudRepository</a:t>
            </a:r>
            <a:r>
              <a:rPr lang="en-IN" dirty="0"/>
              <a:t> provides methods for generic CRUD operation and if we want to add custom methods in our interface that has extended </a:t>
            </a:r>
            <a:r>
              <a:rPr lang="en-IN" dirty="0" err="1"/>
              <a:t>CrudRepository</a:t>
            </a:r>
            <a:r>
              <a:rPr lang="en-IN" dirty="0"/>
              <a:t>, we can add in following ways.</a:t>
            </a:r>
          </a:p>
          <a:p>
            <a:r>
              <a:rPr lang="en-IN" dirty="0"/>
              <a:t>We can start our query method names with find...By, read...By, query...By, count...By, and get...By.</a:t>
            </a:r>
          </a:p>
          <a:p>
            <a:r>
              <a:rPr lang="en-IN" dirty="0"/>
              <a:t>Before By we can add expression such as Distinct . After By we need to add property names of our entity.</a:t>
            </a:r>
          </a:p>
          <a:p>
            <a:r>
              <a:rPr lang="en-IN" dirty="0"/>
              <a:t>To get data on the basis of more than one property we can concatenate property names using And </a:t>
            </a:r>
            <a:r>
              <a:rPr lang="en-IN" dirty="0" err="1"/>
              <a:t>and</a:t>
            </a:r>
            <a:r>
              <a:rPr lang="en-IN" dirty="0"/>
              <a:t> Or while creating method names.</a:t>
            </a:r>
          </a:p>
          <a:p>
            <a:r>
              <a:rPr lang="en-IN" dirty="0"/>
              <a:t>If we want to use completely custom name for our method, we can use @Query annotation to write query.</a:t>
            </a:r>
          </a:p>
        </p:txBody>
      </p:sp>
    </p:spTree>
    <p:extLst>
      <p:ext uri="{BB962C8B-B14F-4D97-AF65-F5344CB8AC3E}">
        <p14:creationId xmlns:p14="http://schemas.microsoft.com/office/powerpoint/2010/main" val="3960308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Repository Methods</a:t>
            </a:r>
          </a:p>
        </p:txBody>
      </p:sp>
      <p:sp>
        <p:nvSpPr>
          <p:cNvPr id="4" name="Rectangle 1"/>
          <p:cNvSpPr>
            <a:spLocks noChangeArrowheads="1"/>
          </p:cNvSpPr>
          <p:nvPr/>
        </p:nvSpPr>
        <p:spPr bwMode="auto">
          <a:xfrm>
            <a:off x="838200" y="2197070"/>
            <a:ext cx="106760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Arial Unicode MS" panose="020B0604020202020204" pitchFamily="34" charset="-128"/>
              </a:rPr>
              <a:t>public</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0000FF"/>
                </a:solidFill>
                <a:effectLst/>
                <a:latin typeface="Arial Unicode MS" panose="020B0604020202020204" pitchFamily="34" charset="-128"/>
              </a:rPr>
              <a:t>interface</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a:ln>
                  <a:noFill/>
                </a:ln>
                <a:solidFill>
                  <a:srgbClr val="A604BE"/>
                </a:solidFill>
                <a:effectLst/>
                <a:latin typeface="Arial Unicode MS" panose="020B0604020202020204" pitchFamily="34" charset="-128"/>
              </a:rPr>
              <a:t>ArticleRepository</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0000FF"/>
                </a:solidFill>
                <a:effectLst/>
                <a:latin typeface="Arial Unicode MS" panose="020B0604020202020204" pitchFamily="34" charset="-128"/>
              </a:rPr>
              <a:t>extends</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a:ln>
                  <a:noFill/>
                </a:ln>
                <a:solidFill>
                  <a:srgbClr val="A604BE"/>
                </a:solidFill>
                <a:effectLst/>
                <a:latin typeface="Arial Unicode MS" panose="020B0604020202020204" pitchFamily="34" charset="-128"/>
              </a:rPr>
              <a:t>CrudRepository</a:t>
            </a:r>
            <a:r>
              <a:rPr kumimoji="0" lang="en-US" altLang="en-US" sz="2000" b="0" i="0" u="none" strike="noStrike" cap="none" normalizeH="0" baseline="0" dirty="0">
                <a:ln>
                  <a:noFill/>
                </a:ln>
                <a:solidFill>
                  <a:srgbClr val="666600"/>
                </a:solidFill>
                <a:effectLst/>
                <a:latin typeface="Arial Unicode MS" panose="020B0604020202020204" pitchFamily="34" charset="-128"/>
              </a:rPr>
              <a:t>&lt;</a:t>
            </a:r>
            <a:r>
              <a:rPr kumimoji="0" lang="en-US" altLang="en-US" sz="2000" b="0" i="0" u="none" strike="noStrike" cap="none" normalizeH="0" baseline="0" dirty="0">
                <a:ln>
                  <a:noFill/>
                </a:ln>
                <a:solidFill>
                  <a:srgbClr val="A604BE"/>
                </a:solidFill>
                <a:effectLst/>
                <a:latin typeface="Arial Unicode MS" panose="020B0604020202020204" pitchFamily="34" charset="-128"/>
              </a:rPr>
              <a:t>Article</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A604BE"/>
                </a:solidFill>
                <a:effectLst/>
                <a:latin typeface="Arial Unicode MS" panose="020B0604020202020204" pitchFamily="34" charset="-128"/>
              </a:rPr>
              <a:t>Long</a:t>
            </a:r>
            <a:r>
              <a:rPr kumimoji="0" lang="en-US" altLang="en-US" sz="2000" b="0" i="0" u="none" strike="noStrike" cap="none" normalizeH="0" baseline="0" dirty="0">
                <a:ln>
                  <a:noFill/>
                </a:ln>
                <a:solidFill>
                  <a:srgbClr val="666600"/>
                </a:solidFill>
                <a:effectLst/>
                <a:latin typeface="Arial Unicode MS" panose="020B0604020202020204" pitchFamily="34" charset="-128"/>
              </a:rPr>
              <a:t>&gt;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666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A604BE"/>
                </a:solidFill>
                <a:effectLst/>
                <a:latin typeface="Arial Unicode MS" panose="020B0604020202020204" pitchFamily="34" charset="-128"/>
              </a:rPr>
              <a:t>List</a:t>
            </a:r>
            <a:r>
              <a:rPr kumimoji="0" lang="en-US" altLang="en-US" sz="2000" b="0" i="0" u="none" strike="noStrike" cap="none" normalizeH="0" baseline="0" dirty="0">
                <a:ln>
                  <a:noFill/>
                </a:ln>
                <a:solidFill>
                  <a:srgbClr val="666600"/>
                </a:solidFill>
                <a:effectLst/>
                <a:latin typeface="Arial Unicode MS" panose="020B0604020202020204" pitchFamily="34" charset="-128"/>
              </a:rPr>
              <a:t>&lt;</a:t>
            </a:r>
            <a:r>
              <a:rPr kumimoji="0" lang="en-US" altLang="en-US" sz="2000" b="0" i="0" u="none" strike="noStrike" cap="none" normalizeH="0" baseline="0" dirty="0">
                <a:ln>
                  <a:noFill/>
                </a:ln>
                <a:solidFill>
                  <a:srgbClr val="A604BE"/>
                </a:solidFill>
                <a:effectLst/>
                <a:latin typeface="Arial Unicode MS" panose="020B0604020202020204" pitchFamily="34" charset="-128"/>
              </a:rPr>
              <a:t>Article</a:t>
            </a:r>
            <a:r>
              <a:rPr kumimoji="0" lang="en-US" altLang="en-US" sz="2000" b="0" i="0" u="none" strike="noStrike" cap="none" normalizeH="0" baseline="0" dirty="0">
                <a:ln>
                  <a:noFill/>
                </a:ln>
                <a:solidFill>
                  <a:srgbClr val="666600"/>
                </a:solidFill>
                <a:effectLst/>
                <a:latin typeface="Arial Unicode MS" panose="020B0604020202020204" pitchFamily="34" charset="-128"/>
              </a:rPr>
              <a:t>&gt;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findByTitle</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A604BE"/>
                </a:solidFill>
                <a:effectLst/>
                <a:latin typeface="Arial Unicode MS" panose="020B0604020202020204" pitchFamily="34" charset="-128"/>
              </a:rPr>
              <a:t>String</a:t>
            </a:r>
            <a:r>
              <a:rPr kumimoji="0" lang="en-US" altLang="en-US" sz="2000" b="0" i="0" u="none" strike="noStrike" cap="none" normalizeH="0" baseline="0" dirty="0">
                <a:ln>
                  <a:noFill/>
                </a:ln>
                <a:solidFill>
                  <a:srgbClr val="000000"/>
                </a:solidFill>
                <a:effectLst/>
                <a:latin typeface="Arial Unicode MS" panose="020B0604020202020204" pitchFamily="34" charset="-128"/>
              </a:rPr>
              <a:t> title</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604BE"/>
                </a:solidFill>
                <a:effectLst/>
                <a:latin typeface="Arial Unicode MS" panose="020B0604020202020204" pitchFamily="34" charset="-128"/>
              </a:rPr>
              <a:t>List</a:t>
            </a:r>
            <a:r>
              <a:rPr kumimoji="0" lang="en-US" altLang="en-US" sz="2000" b="0" i="0" u="none" strike="noStrike" cap="none" normalizeH="0" baseline="0" dirty="0">
                <a:ln>
                  <a:noFill/>
                </a:ln>
                <a:solidFill>
                  <a:srgbClr val="666600"/>
                </a:solidFill>
                <a:effectLst/>
                <a:latin typeface="Arial Unicode MS" panose="020B0604020202020204" pitchFamily="34" charset="-128"/>
              </a:rPr>
              <a:t>&lt;</a:t>
            </a:r>
            <a:r>
              <a:rPr kumimoji="0" lang="en-US" altLang="en-US" sz="2000" b="0" i="0" u="none" strike="noStrike" cap="none" normalizeH="0" baseline="0" dirty="0">
                <a:ln>
                  <a:noFill/>
                </a:ln>
                <a:solidFill>
                  <a:srgbClr val="A604BE"/>
                </a:solidFill>
                <a:effectLst/>
                <a:latin typeface="Arial Unicode MS" panose="020B0604020202020204" pitchFamily="34" charset="-128"/>
              </a:rPr>
              <a:t>Article</a:t>
            </a:r>
            <a:r>
              <a:rPr kumimoji="0" lang="en-US" altLang="en-US" sz="2000" b="0" i="0" u="none" strike="noStrike" cap="none" normalizeH="0" baseline="0" dirty="0">
                <a:ln>
                  <a:noFill/>
                </a:ln>
                <a:solidFill>
                  <a:srgbClr val="666600"/>
                </a:solidFill>
                <a:effectLst/>
                <a:latin typeface="Arial Unicode MS" panose="020B0604020202020204" pitchFamily="34" charset="-128"/>
              </a:rPr>
              <a:t>&gt;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findDistinctByCategory</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A604BE"/>
                </a:solidFill>
                <a:effectLst/>
                <a:latin typeface="Arial Unicode MS" panose="020B0604020202020204" pitchFamily="34" charset="-128"/>
              </a:rPr>
              <a:t>String</a:t>
            </a:r>
            <a:r>
              <a:rPr kumimoji="0" lang="en-US" altLang="en-US" sz="2000" b="0" i="0" u="none" strike="noStrike" cap="none" normalizeH="0" baseline="0" dirty="0">
                <a:ln>
                  <a:noFill/>
                </a:ln>
                <a:solidFill>
                  <a:srgbClr val="000000"/>
                </a:solidFill>
                <a:effectLst/>
                <a:latin typeface="Arial Unicode MS" panose="020B0604020202020204" pitchFamily="34" charset="-128"/>
              </a:rPr>
              <a:t> category</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604BE"/>
                </a:solidFill>
                <a:effectLst/>
                <a:latin typeface="Arial Unicode MS" panose="020B0604020202020204" pitchFamily="34" charset="-128"/>
              </a:rPr>
              <a:t>List</a:t>
            </a:r>
            <a:r>
              <a:rPr kumimoji="0" lang="en-US" altLang="en-US" sz="2000" b="0" i="0" u="none" strike="noStrike" cap="none" normalizeH="0" baseline="0" dirty="0">
                <a:ln>
                  <a:noFill/>
                </a:ln>
                <a:solidFill>
                  <a:srgbClr val="666600"/>
                </a:solidFill>
                <a:effectLst/>
                <a:latin typeface="Arial Unicode MS" panose="020B0604020202020204" pitchFamily="34" charset="-128"/>
              </a:rPr>
              <a:t>&lt;</a:t>
            </a:r>
            <a:r>
              <a:rPr kumimoji="0" lang="en-US" altLang="en-US" sz="2000" b="0" i="0" u="none" strike="noStrike" cap="none" normalizeH="0" baseline="0" dirty="0">
                <a:ln>
                  <a:noFill/>
                </a:ln>
                <a:solidFill>
                  <a:srgbClr val="A604BE"/>
                </a:solidFill>
                <a:effectLst/>
                <a:latin typeface="Arial Unicode MS" panose="020B0604020202020204" pitchFamily="34" charset="-128"/>
              </a:rPr>
              <a:t>Article</a:t>
            </a:r>
            <a:r>
              <a:rPr kumimoji="0" lang="en-US" altLang="en-US" sz="2000" b="0" i="0" u="none" strike="noStrike" cap="none" normalizeH="0" baseline="0" dirty="0">
                <a:ln>
                  <a:noFill/>
                </a:ln>
                <a:solidFill>
                  <a:srgbClr val="666600"/>
                </a:solidFill>
                <a:effectLst/>
                <a:latin typeface="Arial Unicode MS" panose="020B0604020202020204" pitchFamily="34" charset="-128"/>
              </a:rPr>
              <a:t>&gt;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findByTitleAndCategory</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A604BE"/>
                </a:solidFill>
                <a:effectLst/>
                <a:latin typeface="Arial Unicode MS" panose="020B0604020202020204" pitchFamily="34" charset="-128"/>
              </a:rPr>
              <a:t>String</a:t>
            </a:r>
            <a:r>
              <a:rPr kumimoji="0" lang="en-US" altLang="en-US" sz="2000" b="0" i="0" u="none" strike="noStrike" cap="none" normalizeH="0" baseline="0" dirty="0">
                <a:ln>
                  <a:noFill/>
                </a:ln>
                <a:solidFill>
                  <a:srgbClr val="000000"/>
                </a:solidFill>
                <a:effectLst/>
                <a:latin typeface="Arial Unicode MS" panose="020B0604020202020204" pitchFamily="34" charset="-128"/>
              </a:rPr>
              <a:t> title</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A604BE"/>
                </a:solidFill>
                <a:effectLst/>
                <a:latin typeface="Arial Unicode MS" panose="020B0604020202020204" pitchFamily="34" charset="-128"/>
              </a:rPr>
              <a:t>String</a:t>
            </a:r>
            <a:r>
              <a:rPr kumimoji="0" lang="en-US" altLang="en-US" sz="2000" b="0" i="0" u="none" strike="noStrike" cap="none" normalizeH="0" baseline="0" dirty="0">
                <a:ln>
                  <a:noFill/>
                </a:ln>
                <a:solidFill>
                  <a:srgbClr val="000000"/>
                </a:solidFill>
                <a:effectLst/>
                <a:latin typeface="Arial Unicode MS" panose="020B0604020202020204" pitchFamily="34" charset="-128"/>
              </a:rPr>
              <a:t> category</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6666"/>
                </a:solidFill>
                <a:effectLst/>
                <a:latin typeface="Arial Unicode MS" panose="020B0604020202020204" pitchFamily="34" charset="-128"/>
              </a:rPr>
              <a:t>@Query</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8800"/>
                </a:solidFill>
                <a:effectLst/>
                <a:latin typeface="Arial Unicode MS" panose="020B0604020202020204" pitchFamily="34" charset="-128"/>
              </a:rPr>
              <a:t>"SELECT a FROM Article a WHERE </a:t>
            </a:r>
            <a:r>
              <a:rPr kumimoji="0" lang="en-US" altLang="en-US" sz="2000" b="0" i="0" u="none" strike="noStrike" cap="none" normalizeH="0" baseline="0" dirty="0" err="1">
                <a:ln>
                  <a:noFill/>
                </a:ln>
                <a:solidFill>
                  <a:srgbClr val="008800"/>
                </a:solidFill>
                <a:effectLst/>
                <a:latin typeface="Arial Unicode MS" panose="020B0604020202020204" pitchFamily="34" charset="-128"/>
              </a:rPr>
              <a:t>a.title</a:t>
            </a:r>
            <a:r>
              <a:rPr kumimoji="0" lang="en-US" altLang="en-US" sz="2000" b="0" i="0" u="none" strike="noStrike" cap="none" normalizeH="0" baseline="0" dirty="0">
                <a:ln>
                  <a:noFill/>
                </a:ln>
                <a:solidFill>
                  <a:srgbClr val="008800"/>
                </a:solidFill>
                <a:effectLst/>
                <a:latin typeface="Arial Unicode MS" panose="020B0604020202020204" pitchFamily="34" charset="-128"/>
              </a:rPr>
              <a:t>=:title and </a:t>
            </a:r>
            <a:r>
              <a:rPr kumimoji="0" lang="en-US" altLang="en-US" sz="2000" b="0" i="0" u="none" strike="noStrike" cap="none" normalizeH="0" baseline="0" dirty="0" err="1">
                <a:ln>
                  <a:noFill/>
                </a:ln>
                <a:solidFill>
                  <a:srgbClr val="008800"/>
                </a:solidFill>
                <a:effectLst/>
                <a:latin typeface="Arial Unicode MS" panose="020B0604020202020204" pitchFamily="34" charset="-128"/>
              </a:rPr>
              <a:t>a.category</a:t>
            </a:r>
            <a:r>
              <a:rPr kumimoji="0" lang="en-US" altLang="en-US" sz="2000" b="0" i="0" u="none" strike="noStrike" cap="none" normalizeH="0" baseline="0" dirty="0">
                <a:ln>
                  <a:noFill/>
                </a:ln>
                <a:solidFill>
                  <a:srgbClr val="008800"/>
                </a:solidFill>
                <a:effectLst/>
                <a:latin typeface="Arial Unicode MS" panose="020B0604020202020204" pitchFamily="34" charset="-128"/>
              </a:rPr>
              <a:t>=:category"</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A604BE"/>
                </a:solidFill>
                <a:effectLst/>
                <a:latin typeface="Arial Unicode MS" panose="020B0604020202020204" pitchFamily="34" charset="-128"/>
              </a:rPr>
              <a:t>List</a:t>
            </a:r>
            <a:r>
              <a:rPr kumimoji="0" lang="en-US" altLang="en-US" sz="2000" b="0" i="0" u="none" strike="noStrike" cap="none" normalizeH="0" baseline="0" dirty="0">
                <a:ln>
                  <a:noFill/>
                </a:ln>
                <a:solidFill>
                  <a:srgbClr val="666600"/>
                </a:solidFill>
                <a:effectLst/>
                <a:latin typeface="Arial Unicode MS" panose="020B0604020202020204" pitchFamily="34" charset="-128"/>
              </a:rPr>
              <a:t>&lt;</a:t>
            </a:r>
            <a:r>
              <a:rPr kumimoji="0" lang="en-US" altLang="en-US" sz="2000" b="0" i="0" u="none" strike="noStrike" cap="none" normalizeH="0" baseline="0" dirty="0">
                <a:ln>
                  <a:noFill/>
                </a:ln>
                <a:solidFill>
                  <a:srgbClr val="A604BE"/>
                </a:solidFill>
                <a:effectLst/>
                <a:latin typeface="Arial Unicode MS" panose="020B0604020202020204" pitchFamily="34" charset="-128"/>
              </a:rPr>
              <a:t>Article</a:t>
            </a:r>
            <a:r>
              <a:rPr kumimoji="0" lang="en-US" altLang="en-US" sz="2000" b="0" i="0" u="none" strike="noStrike" cap="none" normalizeH="0" baseline="0" dirty="0">
                <a:ln>
                  <a:noFill/>
                </a:ln>
                <a:solidFill>
                  <a:srgbClr val="666600"/>
                </a:solidFill>
                <a:effectLst/>
                <a:latin typeface="Arial Unicode MS" panose="020B0604020202020204" pitchFamily="34" charset="-128"/>
              </a:rPr>
              <a:t>&gt;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a:ln>
                  <a:noFill/>
                </a:ln>
                <a:solidFill>
                  <a:srgbClr val="000000"/>
                </a:solidFill>
                <a:effectLst/>
                <a:latin typeface="Arial Unicode MS" panose="020B0604020202020204" pitchFamily="34" charset="-128"/>
              </a:rPr>
              <a:t>fetchArticles</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6666"/>
                </a:solidFill>
                <a:effectLst/>
                <a:latin typeface="Arial Unicode MS" panose="020B0604020202020204" pitchFamily="34" charset="-128"/>
              </a:rPr>
              <a:t>@</a:t>
            </a:r>
            <a:r>
              <a:rPr kumimoji="0" lang="en-US" altLang="en-US" sz="2000" b="0" i="0" u="none" strike="noStrike" cap="none" normalizeH="0" baseline="0" dirty="0" err="1">
                <a:ln>
                  <a:noFill/>
                </a:ln>
                <a:solidFill>
                  <a:srgbClr val="006666"/>
                </a:solidFill>
                <a:effectLst/>
                <a:latin typeface="Arial Unicode MS" panose="020B0604020202020204" pitchFamily="34" charset="-128"/>
              </a:rPr>
              <a:t>Param</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8800"/>
                </a:solidFill>
                <a:effectLst/>
                <a:latin typeface="Arial Unicode MS" panose="020B0604020202020204" pitchFamily="34" charset="-128"/>
              </a:rPr>
              <a:t>"title"</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A604BE"/>
                </a:solidFill>
                <a:effectLst/>
                <a:latin typeface="Arial Unicode MS" panose="020B0604020202020204" pitchFamily="34" charset="-128"/>
              </a:rPr>
              <a:t>String</a:t>
            </a:r>
            <a:r>
              <a:rPr kumimoji="0" lang="en-US" altLang="en-US" sz="2000" b="0" i="0" u="none" strike="noStrike" cap="none" normalizeH="0" baseline="0" dirty="0">
                <a:ln>
                  <a:noFill/>
                </a:ln>
                <a:solidFill>
                  <a:srgbClr val="000000"/>
                </a:solidFill>
                <a:effectLst/>
                <a:latin typeface="Arial Unicode MS" panose="020B0604020202020204" pitchFamily="34" charset="-128"/>
              </a:rPr>
              <a:t> title</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006666"/>
                </a:solidFill>
                <a:effectLst/>
                <a:latin typeface="Arial Unicode MS" panose="020B0604020202020204" pitchFamily="34" charset="-128"/>
              </a:rPr>
              <a:t>@</a:t>
            </a:r>
            <a:r>
              <a:rPr kumimoji="0" lang="en-US" altLang="en-US" sz="2000" b="0" i="0" u="none" strike="noStrike" cap="none" normalizeH="0" baseline="0" dirty="0" err="1">
                <a:ln>
                  <a:noFill/>
                </a:ln>
                <a:solidFill>
                  <a:srgbClr val="006666"/>
                </a:solidFill>
                <a:effectLst/>
                <a:latin typeface="Arial Unicode MS" panose="020B0604020202020204" pitchFamily="34" charset="-128"/>
              </a:rPr>
              <a:t>Param</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8800"/>
                </a:solidFill>
                <a:effectLst/>
                <a:latin typeface="Arial Unicode MS" panose="020B0604020202020204" pitchFamily="34" charset="-128"/>
              </a:rPr>
              <a:t>"category"</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A604BE"/>
                </a:solidFill>
                <a:effectLst/>
                <a:latin typeface="Arial Unicode MS" panose="020B0604020202020204" pitchFamily="34" charset="-128"/>
              </a:rPr>
              <a:t>String</a:t>
            </a:r>
            <a:r>
              <a:rPr kumimoji="0" lang="en-US" altLang="en-US" sz="2000" b="0" i="0" u="none" strike="noStrike" cap="none" normalizeH="0" baseline="0" dirty="0">
                <a:ln>
                  <a:noFill/>
                </a:ln>
                <a:solidFill>
                  <a:srgbClr val="000000"/>
                </a:solidFill>
                <a:effectLst/>
                <a:latin typeface="Arial Unicode MS" panose="020B0604020202020204" pitchFamily="34" charset="-128"/>
              </a:rPr>
              <a:t> category</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r>
              <a:rPr kumimoji="0" lang="en-US" altLang="en-US" sz="2000" b="0" i="0" u="none" strike="noStrike" cap="none" normalizeH="0" baseline="0" dirty="0">
                <a:ln>
                  <a:noFill/>
                </a:ln>
                <a:solidFill>
                  <a:srgbClr val="666600"/>
                </a:solidFill>
                <a:effectLst/>
                <a:latin typeface="Arial Unicode MS" panose="020B0604020202020204" pitchFamily="34" charset="-128"/>
              </a:rPr>
              <a:t>}</a:t>
            </a:r>
            <a:r>
              <a:rPr kumimoji="0" lang="en-US" altLang="en-US" sz="2000" b="0" i="0" u="none" strike="noStrike" cap="none" normalizeH="0" baseline="0" dirty="0">
                <a:ln>
                  <a:noFill/>
                </a:ln>
                <a:solidFill>
                  <a:srgbClr val="000000"/>
                </a:solidFill>
                <a:effectLst/>
                <a:latin typeface="Arial Unicode MS" panose="020B0604020202020204" pitchFamily="34" charset="-128"/>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92098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@Transactional with </a:t>
            </a:r>
            <a:r>
              <a:rPr lang="en-IN" dirty="0" err="1"/>
              <a:t>CrudRepository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8943685"/>
              </p:ext>
            </p:extLst>
          </p:nvPr>
        </p:nvGraphicFramePr>
        <p:xfrm>
          <a:off x="838200" y="1333164"/>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17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Spring Boot Introduction</a:t>
            </a:r>
            <a:endParaRPr lang="en-IN" b="1" dirty="0"/>
          </a:p>
        </p:txBody>
      </p:sp>
      <p:sp>
        <p:nvSpPr>
          <p:cNvPr id="3" name="Content Placeholder 2"/>
          <p:cNvSpPr>
            <a:spLocks noGrp="1"/>
          </p:cNvSpPr>
          <p:nvPr>
            <p:ph idx="1"/>
          </p:nvPr>
        </p:nvSpPr>
        <p:spPr/>
        <p:txBody>
          <a:bodyPr>
            <a:normAutofit/>
          </a:bodyPr>
          <a:lstStyle/>
          <a:p>
            <a:pPr marL="285750" lvl="0" indent="-285750">
              <a:lnSpc>
                <a:spcPct val="100000"/>
              </a:lnSpc>
              <a:spcBef>
                <a:spcPts val="0"/>
              </a:spcBef>
            </a:pPr>
            <a:r>
              <a:rPr lang="en-IN" sz="1800" b="1" dirty="0">
                <a:solidFill>
                  <a:srgbClr val="323232"/>
                </a:solidFill>
                <a:latin typeface="Arial"/>
                <a:cs typeface="Arial"/>
              </a:rPr>
              <a:t>Spring Boot is a Spring module which provides RAD (Rapid Application Development) feature to Spring framework.</a:t>
            </a:r>
          </a:p>
          <a:p>
            <a:pPr marL="285750" lvl="0" indent="-285750">
              <a:lnSpc>
                <a:spcPct val="100000"/>
              </a:lnSpc>
              <a:spcBef>
                <a:spcPts val="0"/>
              </a:spcBef>
            </a:pPr>
            <a:endParaRPr lang="en-IN" sz="1800" b="1" dirty="0">
              <a:solidFill>
                <a:srgbClr val="323232"/>
              </a:solidFill>
              <a:latin typeface="Arial"/>
              <a:cs typeface="Arial"/>
            </a:endParaRPr>
          </a:p>
          <a:p>
            <a:pPr marL="285750" lvl="0" indent="-285750">
              <a:lnSpc>
                <a:spcPct val="100000"/>
              </a:lnSpc>
              <a:spcBef>
                <a:spcPts val="0"/>
              </a:spcBef>
            </a:pPr>
            <a:r>
              <a:rPr lang="en-IN" sz="1800" b="1" dirty="0">
                <a:solidFill>
                  <a:srgbClr val="323232"/>
                </a:solidFill>
                <a:latin typeface="Arial"/>
                <a:cs typeface="Arial"/>
              </a:rPr>
              <a:t>It is used to create stand alone spring based application that you can just run because it needs very little spring configuration.</a:t>
            </a:r>
          </a:p>
          <a:p>
            <a:pPr marL="285750" lvl="0" indent="-285750">
              <a:lnSpc>
                <a:spcPct val="100000"/>
              </a:lnSpc>
              <a:spcBef>
                <a:spcPts val="0"/>
              </a:spcBef>
            </a:pPr>
            <a:endParaRPr lang="en-IN" sz="1800" b="1" dirty="0">
              <a:solidFill>
                <a:srgbClr val="323232"/>
              </a:solidFill>
              <a:latin typeface="Arial"/>
              <a:cs typeface="Arial"/>
            </a:endParaRPr>
          </a:p>
          <a:p>
            <a:pPr marL="285750" lvl="0" indent="-285750">
              <a:lnSpc>
                <a:spcPct val="100000"/>
              </a:lnSpc>
              <a:spcBef>
                <a:spcPts val="0"/>
              </a:spcBef>
            </a:pPr>
            <a:r>
              <a:rPr lang="en-IN" sz="1800" b="1" dirty="0">
                <a:solidFill>
                  <a:srgbClr val="323232"/>
                </a:solidFill>
                <a:latin typeface="Arial"/>
                <a:cs typeface="Arial"/>
              </a:rPr>
              <a:t>Spring Boot does not generate code and there is absolutely no requirement for XML configuration.</a:t>
            </a:r>
          </a:p>
          <a:p>
            <a:pPr marL="285750" lvl="0" indent="-285750">
              <a:lnSpc>
                <a:spcPct val="100000"/>
              </a:lnSpc>
              <a:spcBef>
                <a:spcPts val="0"/>
              </a:spcBef>
            </a:pPr>
            <a:endParaRPr lang="en-IN" sz="1800" b="1" dirty="0">
              <a:solidFill>
                <a:srgbClr val="323232"/>
              </a:solidFill>
              <a:latin typeface="Arial"/>
              <a:cs typeface="Arial"/>
            </a:endParaRPr>
          </a:p>
          <a:p>
            <a:pPr marL="285750" lvl="0" indent="-285750">
              <a:lnSpc>
                <a:spcPct val="100000"/>
              </a:lnSpc>
              <a:spcBef>
                <a:spcPts val="0"/>
              </a:spcBef>
            </a:pPr>
            <a:r>
              <a:rPr lang="en-IN" sz="1800" b="1" dirty="0">
                <a:solidFill>
                  <a:srgbClr val="323232"/>
                </a:solidFill>
                <a:latin typeface="Arial"/>
                <a:cs typeface="Arial"/>
              </a:rPr>
              <a:t>It uses convention over configuration software design paradigm that means it decrease the effort of developer</a:t>
            </a:r>
            <a:r>
              <a:rPr lang="en-IN" sz="1800" kern="0" dirty="0">
                <a:solidFill>
                  <a:prstClr val="black"/>
                </a:solidFill>
              </a:rPr>
              <a:t>.</a:t>
            </a:r>
          </a:p>
          <a:p>
            <a:pPr marL="285750" lvl="0" indent="-285750">
              <a:lnSpc>
                <a:spcPct val="100000"/>
              </a:lnSpc>
              <a:spcBef>
                <a:spcPts val="0"/>
              </a:spcBef>
            </a:pPr>
            <a:endParaRPr lang="en-IN" sz="1800" kern="0" dirty="0">
              <a:solidFill>
                <a:prstClr val="black"/>
              </a:solidFill>
            </a:endParaRPr>
          </a:p>
          <a:p>
            <a:pPr marL="285750" lvl="0" indent="-285750">
              <a:lnSpc>
                <a:spcPct val="100000"/>
              </a:lnSpc>
              <a:spcBef>
                <a:spcPts val="0"/>
              </a:spcBef>
            </a:pPr>
            <a:r>
              <a:rPr lang="en-IN" sz="1800" b="1" dirty="0">
                <a:solidFill>
                  <a:srgbClr val="323232"/>
                </a:solidFill>
                <a:latin typeface="Arial"/>
                <a:cs typeface="Arial"/>
              </a:rPr>
              <a:t>Spring Boot uses completely new development model to make Java Development very easy by avoiding some tedious development steps and boilerplate code and configuration.</a:t>
            </a:r>
          </a:p>
          <a:p>
            <a:pPr marL="285750" lvl="0" indent="-285750">
              <a:lnSpc>
                <a:spcPct val="100000"/>
              </a:lnSpc>
              <a:spcBef>
                <a:spcPts val="0"/>
              </a:spcBef>
            </a:pPr>
            <a:endParaRPr lang="en-IN" sz="1800" b="1" dirty="0">
              <a:solidFill>
                <a:srgbClr val="323232"/>
              </a:solidFill>
              <a:latin typeface="Arial"/>
              <a:cs typeface="Arial"/>
            </a:endParaRPr>
          </a:p>
          <a:p>
            <a:pPr marL="285750" lvl="0" indent="-285750">
              <a:lnSpc>
                <a:spcPct val="100000"/>
              </a:lnSpc>
              <a:spcBef>
                <a:spcPts val="0"/>
              </a:spcBef>
            </a:pPr>
            <a:r>
              <a:rPr lang="en-IN" sz="1800" b="1" dirty="0">
                <a:solidFill>
                  <a:srgbClr val="323232"/>
                </a:solidFill>
                <a:latin typeface="Arial"/>
                <a:cs typeface="Arial"/>
              </a:rPr>
              <a:t>It uses convention over configuration software design paradigm that means it decrease the effort of developer.</a:t>
            </a:r>
          </a:p>
          <a:p>
            <a:endParaRPr lang="en-IN" dirty="0"/>
          </a:p>
        </p:txBody>
      </p:sp>
    </p:spTree>
    <p:extLst>
      <p:ext uri="{BB962C8B-B14F-4D97-AF65-F5344CB8AC3E}">
        <p14:creationId xmlns:p14="http://schemas.microsoft.com/office/powerpoint/2010/main" val="28914384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Configure Properties in </a:t>
            </a:r>
            <a:r>
              <a:rPr lang="en-IN" sz="3200" dirty="0" err="1"/>
              <a:t>application.properties</a:t>
            </a:r>
            <a:r>
              <a:rPr lang="en-IN" sz="3200" dirty="0"/>
              <a:t> File</a:t>
            </a:r>
          </a:p>
        </p:txBody>
      </p:sp>
      <p:sp>
        <p:nvSpPr>
          <p:cNvPr id="3" name="Content Placeholder 2"/>
          <p:cNvSpPr>
            <a:spLocks noGrp="1"/>
          </p:cNvSpPr>
          <p:nvPr>
            <p:ph idx="1"/>
          </p:nvPr>
        </p:nvSpPr>
        <p:spPr>
          <a:xfrm>
            <a:off x="838200" y="1311966"/>
            <a:ext cx="10515600" cy="4836732"/>
          </a:xfrm>
        </p:spPr>
        <p:txBody>
          <a:bodyPr>
            <a:normAutofit fontScale="55000" lnSpcReduction="20000"/>
          </a:bodyPr>
          <a:lstStyle/>
          <a:p>
            <a:r>
              <a:rPr lang="en-IN" dirty="0"/>
              <a:t>spring.datasource.url=</a:t>
            </a:r>
            <a:r>
              <a:rPr lang="en-IN" dirty="0" err="1"/>
              <a:t>jdbc:mysql</a:t>
            </a:r>
            <a:r>
              <a:rPr lang="en-IN" dirty="0"/>
              <a:t>://localhost:3306/demo</a:t>
            </a:r>
          </a:p>
          <a:p>
            <a:r>
              <a:rPr lang="en-IN" dirty="0" err="1"/>
              <a:t>spring.datasource.username</a:t>
            </a:r>
            <a:r>
              <a:rPr lang="en-IN" dirty="0"/>
              <a:t>=root</a:t>
            </a:r>
          </a:p>
          <a:p>
            <a:r>
              <a:rPr lang="en-IN" dirty="0" err="1"/>
              <a:t>spring.datasource.password</a:t>
            </a:r>
            <a:r>
              <a:rPr lang="en-IN" dirty="0"/>
              <a:t>=</a:t>
            </a:r>
            <a:r>
              <a:rPr lang="en-IN" dirty="0" err="1"/>
              <a:t>cp</a:t>
            </a:r>
            <a:endParaRPr lang="en-IN" dirty="0"/>
          </a:p>
          <a:p>
            <a:endParaRPr lang="en-IN" dirty="0"/>
          </a:p>
          <a:p>
            <a:r>
              <a:rPr lang="en-IN" dirty="0" err="1"/>
              <a:t>spring.datasource.hikari.connection</a:t>
            </a:r>
            <a:r>
              <a:rPr lang="en-IN" dirty="0"/>
              <a:t>-timeout=20000</a:t>
            </a:r>
          </a:p>
          <a:p>
            <a:r>
              <a:rPr lang="en-IN" dirty="0" err="1"/>
              <a:t>spring.datasource.hikari.minimum</a:t>
            </a:r>
            <a:r>
              <a:rPr lang="en-IN" dirty="0"/>
              <a:t>-idle=5</a:t>
            </a:r>
          </a:p>
          <a:p>
            <a:r>
              <a:rPr lang="en-IN" dirty="0" err="1"/>
              <a:t>spring.datasource.hikari.maximum</a:t>
            </a:r>
            <a:r>
              <a:rPr lang="en-IN" dirty="0"/>
              <a:t>-pool-size=12</a:t>
            </a:r>
          </a:p>
          <a:p>
            <a:r>
              <a:rPr lang="en-IN" dirty="0" err="1"/>
              <a:t>spring.datasource.hikari.idle</a:t>
            </a:r>
            <a:r>
              <a:rPr lang="en-IN" dirty="0"/>
              <a:t>-timeout=300000</a:t>
            </a:r>
          </a:p>
          <a:p>
            <a:r>
              <a:rPr lang="en-IN" dirty="0" err="1"/>
              <a:t>spring.datasource.hikari.max</a:t>
            </a:r>
            <a:r>
              <a:rPr lang="en-IN" dirty="0"/>
              <a:t>-lifetime=1200000</a:t>
            </a:r>
          </a:p>
          <a:p>
            <a:endParaRPr lang="en-IN" dirty="0"/>
          </a:p>
          <a:p>
            <a:r>
              <a:rPr lang="en-IN" dirty="0" err="1"/>
              <a:t>spring.jpa.properties.hibernate.dialect</a:t>
            </a:r>
            <a:r>
              <a:rPr lang="en-IN" dirty="0"/>
              <a:t> = </a:t>
            </a:r>
            <a:r>
              <a:rPr lang="en-IN" dirty="0" err="1"/>
              <a:t>org.hibernate.dialect.MySQLDialect</a:t>
            </a:r>
            <a:endParaRPr lang="en-IN" dirty="0"/>
          </a:p>
          <a:p>
            <a:r>
              <a:rPr lang="en-IN" dirty="0" err="1"/>
              <a:t>spring.jpa.properties.hibernate.id.new_generator_mappings</a:t>
            </a:r>
            <a:r>
              <a:rPr lang="en-IN" dirty="0"/>
              <a:t> = false</a:t>
            </a:r>
          </a:p>
          <a:p>
            <a:r>
              <a:rPr lang="en-IN" dirty="0" err="1"/>
              <a:t>spring.jpa.properties.hibernate.format_sql</a:t>
            </a:r>
            <a:r>
              <a:rPr lang="en-IN" dirty="0"/>
              <a:t> = true</a:t>
            </a:r>
          </a:p>
          <a:p>
            <a:endParaRPr lang="en-IN" dirty="0"/>
          </a:p>
          <a:p>
            <a:r>
              <a:rPr lang="en-IN" dirty="0" err="1"/>
              <a:t>logging.level.org.hibernate.SQL</a:t>
            </a:r>
            <a:r>
              <a:rPr lang="en-IN" dirty="0"/>
              <a:t>=DEBUG</a:t>
            </a:r>
          </a:p>
          <a:p>
            <a:r>
              <a:rPr lang="en-IN" dirty="0" err="1"/>
              <a:t>logging.level.org.hibernate.type.descriptor.sql.BasicBinder</a:t>
            </a:r>
            <a:r>
              <a:rPr lang="en-IN" dirty="0"/>
              <a:t>=TRACE </a:t>
            </a:r>
          </a:p>
        </p:txBody>
      </p:sp>
    </p:spTree>
    <p:extLst>
      <p:ext uri="{BB962C8B-B14F-4D97-AF65-F5344CB8AC3E}">
        <p14:creationId xmlns:p14="http://schemas.microsoft.com/office/powerpoint/2010/main" val="1794989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315"/>
            <a:ext cx="10515600" cy="946840"/>
          </a:xfrm>
        </p:spPr>
        <p:txBody>
          <a:bodyPr/>
          <a:lstStyle/>
          <a:p>
            <a:r>
              <a:rPr lang="en-IN" dirty="0" err="1"/>
              <a:t>application.properties</a:t>
            </a:r>
            <a:r>
              <a:rPr lang="en-IN" dirty="0"/>
              <a:t> File</a:t>
            </a:r>
          </a:p>
        </p:txBody>
      </p:sp>
      <p:sp>
        <p:nvSpPr>
          <p:cNvPr id="3" name="Content Placeholder 2"/>
          <p:cNvSpPr>
            <a:spLocks noGrp="1"/>
          </p:cNvSpPr>
          <p:nvPr>
            <p:ph idx="1"/>
          </p:nvPr>
        </p:nvSpPr>
        <p:spPr>
          <a:xfrm>
            <a:off x="488576" y="1096814"/>
            <a:ext cx="11385177" cy="5182962"/>
          </a:xfrm>
        </p:spPr>
        <p:txBody>
          <a:bodyPr>
            <a:noAutofit/>
          </a:bodyPr>
          <a:lstStyle/>
          <a:p>
            <a:r>
              <a:rPr lang="en-IN" sz="1800" b="1" dirty="0" err="1"/>
              <a:t>spring.data.jpa.repositories.enabled</a:t>
            </a:r>
            <a:r>
              <a:rPr lang="en-IN" sz="1800" b="1" dirty="0"/>
              <a:t>: </a:t>
            </a:r>
            <a:r>
              <a:rPr lang="en-IN" sz="1800" dirty="0"/>
              <a:t>It enables JPA repositories. The default value is true.</a:t>
            </a:r>
          </a:p>
          <a:p>
            <a:r>
              <a:rPr lang="en-IN" sz="1800" b="1" dirty="0" err="1"/>
              <a:t>spring.jpa.database</a:t>
            </a:r>
            <a:r>
              <a:rPr lang="en-IN" sz="1800" dirty="0"/>
              <a:t>: It targets database to operate on. By default embedded database is auto-detected.</a:t>
            </a:r>
          </a:p>
          <a:p>
            <a:r>
              <a:rPr lang="en-IN" sz="1800" b="1" dirty="0" err="1"/>
              <a:t>spring.jpa.database</a:t>
            </a:r>
            <a:r>
              <a:rPr lang="en-IN" sz="1800" b="1" dirty="0"/>
              <a:t>-platform</a:t>
            </a:r>
            <a:r>
              <a:rPr lang="en-IN" sz="1800" dirty="0"/>
              <a:t>: It is used to provide the name of database to operate on. By default it is auto- detected.</a:t>
            </a:r>
          </a:p>
          <a:p>
            <a:r>
              <a:rPr lang="en-IN" sz="1800" b="1" dirty="0" err="1"/>
              <a:t>spring.jpa.generate-ddl</a:t>
            </a:r>
            <a:r>
              <a:rPr lang="en-IN" sz="1800" b="1" dirty="0"/>
              <a:t>: </a:t>
            </a:r>
            <a:r>
              <a:rPr lang="en-IN" sz="1800" dirty="0"/>
              <a:t>It is used to initialize schema on </a:t>
            </a:r>
            <a:r>
              <a:rPr lang="en-IN" sz="1800" dirty="0" err="1"/>
              <a:t>startup</a:t>
            </a:r>
            <a:r>
              <a:rPr lang="en-IN" sz="1800" dirty="0"/>
              <a:t>. By default the value is false.</a:t>
            </a:r>
          </a:p>
          <a:p>
            <a:r>
              <a:rPr lang="en-IN" sz="1800" b="1" dirty="0" err="1"/>
              <a:t>spring.jpa.hibernate.ddl</a:t>
            </a:r>
            <a:r>
              <a:rPr lang="en-IN" sz="1800" b="1" dirty="0"/>
              <a:t>-auto: </a:t>
            </a:r>
            <a:r>
              <a:rPr lang="en-IN" sz="1800" dirty="0"/>
              <a:t>It is DDL mode used for embedded database. Default value is create-drop.</a:t>
            </a:r>
          </a:p>
          <a:p>
            <a:r>
              <a:rPr lang="en-IN" sz="1800" b="1" dirty="0" err="1"/>
              <a:t>spring.jpa.hibernate.naming.implicit</a:t>
            </a:r>
            <a:r>
              <a:rPr lang="en-IN" sz="1800" b="1" dirty="0"/>
              <a:t>-strategy: </a:t>
            </a:r>
            <a:r>
              <a:rPr lang="en-IN" sz="1800" dirty="0"/>
              <a:t>It is Hibernate 5 implicit naming strategy fully qualified name.</a:t>
            </a:r>
          </a:p>
          <a:p>
            <a:r>
              <a:rPr lang="en-IN" sz="1800" b="1" dirty="0" err="1"/>
              <a:t>spring.jpa.hibernate.naming.physical</a:t>
            </a:r>
            <a:r>
              <a:rPr lang="en-IN" sz="1800" b="1" dirty="0"/>
              <a:t>-strategy: </a:t>
            </a:r>
            <a:r>
              <a:rPr lang="en-IN" sz="1800" dirty="0"/>
              <a:t>It is Hibernate 5 physical naming strategy fully qualified name.</a:t>
            </a:r>
          </a:p>
          <a:p>
            <a:r>
              <a:rPr lang="en-IN" sz="1800" b="1" dirty="0" err="1"/>
              <a:t>spring.jpa.hibernate.use</a:t>
            </a:r>
            <a:r>
              <a:rPr lang="en-IN" sz="1800" b="1" dirty="0"/>
              <a:t>-new-id-generator-mappings: </a:t>
            </a:r>
            <a:r>
              <a:rPr lang="en-IN" sz="1800" dirty="0"/>
              <a:t>It is used for Hibernate </a:t>
            </a:r>
            <a:r>
              <a:rPr lang="en-IN" sz="1800" dirty="0" err="1"/>
              <a:t>IdentifierGenerator</a:t>
            </a:r>
            <a:r>
              <a:rPr lang="en-IN" sz="1800" dirty="0"/>
              <a:t> for AUTO, TABLE and SEQUENCE.</a:t>
            </a:r>
          </a:p>
          <a:p>
            <a:r>
              <a:rPr lang="en-IN" sz="1800" b="1" dirty="0" err="1"/>
              <a:t>spring.jpa.open</a:t>
            </a:r>
            <a:r>
              <a:rPr lang="en-IN" sz="1800" b="1" dirty="0"/>
              <a:t>-in-view: </a:t>
            </a:r>
            <a:r>
              <a:rPr lang="en-IN" sz="1800" dirty="0"/>
              <a:t>The default value is true. It binds a JPA </a:t>
            </a:r>
            <a:r>
              <a:rPr lang="en-IN" sz="1800" dirty="0" err="1"/>
              <a:t>EntityManager</a:t>
            </a:r>
            <a:r>
              <a:rPr lang="en-IN" sz="1800" dirty="0"/>
              <a:t> to the thread for the entire processing of the request.</a:t>
            </a:r>
          </a:p>
          <a:p>
            <a:r>
              <a:rPr lang="en-IN" sz="1800" b="1" dirty="0" err="1"/>
              <a:t>spring.jpa.properties</a:t>
            </a:r>
            <a:r>
              <a:rPr lang="en-IN" sz="1800" b="1" dirty="0"/>
              <a:t>.*: </a:t>
            </a:r>
            <a:r>
              <a:rPr lang="en-IN" sz="1800" dirty="0"/>
              <a:t>It sets additional native properties to set on the JPA provider.</a:t>
            </a:r>
          </a:p>
          <a:p>
            <a:r>
              <a:rPr lang="en-IN" sz="1800" b="1" dirty="0" err="1"/>
              <a:t>spring.jpa.show-sql</a:t>
            </a:r>
            <a:r>
              <a:rPr lang="en-IN" sz="1800" b="1" dirty="0"/>
              <a:t>: </a:t>
            </a:r>
            <a:r>
              <a:rPr lang="en-IN" sz="1800" dirty="0"/>
              <a:t>It enables logging of SQL statements. Default value is false.</a:t>
            </a:r>
          </a:p>
        </p:txBody>
      </p:sp>
    </p:spTree>
    <p:extLst>
      <p:ext uri="{BB962C8B-B14F-4D97-AF65-F5344CB8AC3E}">
        <p14:creationId xmlns:p14="http://schemas.microsoft.com/office/powerpoint/2010/main" val="7095833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C111-2E44-4F92-8DFF-414574EA0E6C}"/>
              </a:ext>
            </a:extLst>
          </p:cNvPr>
          <p:cNvSpPr>
            <a:spLocks noGrp="1"/>
          </p:cNvSpPr>
          <p:nvPr>
            <p:ph type="title"/>
          </p:nvPr>
        </p:nvSpPr>
        <p:spPr/>
        <p:txBody>
          <a:bodyPr/>
          <a:lstStyle/>
          <a:p>
            <a:r>
              <a:rPr lang="en-US" dirty="0"/>
              <a:t>Web Services</a:t>
            </a:r>
            <a:endParaRPr lang="en-IN" dirty="0"/>
          </a:p>
        </p:txBody>
      </p:sp>
      <p:sp>
        <p:nvSpPr>
          <p:cNvPr id="3" name="Content Placeholder 2">
            <a:extLst>
              <a:ext uri="{FF2B5EF4-FFF2-40B4-BE49-F238E27FC236}">
                <a16:creationId xmlns:a16="http://schemas.microsoft.com/office/drawing/2014/main" id="{CA50F472-2AC2-4C04-8C23-3C8C3C4D8F24}"/>
              </a:ext>
            </a:extLst>
          </p:cNvPr>
          <p:cNvSpPr>
            <a:spLocks noGrp="1"/>
          </p:cNvSpPr>
          <p:nvPr>
            <p:ph idx="1"/>
          </p:nvPr>
        </p:nvSpPr>
        <p:spPr>
          <a:xfrm>
            <a:off x="838200" y="1177636"/>
            <a:ext cx="10785764" cy="5153624"/>
          </a:xfrm>
        </p:spPr>
        <p:txBody>
          <a:bodyPr>
            <a:normAutofit fontScale="92500" lnSpcReduction="10000"/>
          </a:bodyPr>
          <a:lstStyle/>
          <a:p>
            <a:r>
              <a:rPr lang="en-IN" b="1" dirty="0"/>
              <a:t>Web service is an appropriate medium to propagate communication between the client and server applications on the World Wide Web. </a:t>
            </a:r>
          </a:p>
          <a:p>
            <a:r>
              <a:rPr lang="en-IN" dirty="0"/>
              <a:t>It is a software module which is designed to perform a certain set of tasks as follows:</a:t>
            </a:r>
          </a:p>
          <a:p>
            <a:r>
              <a:rPr lang="en-IN" dirty="0"/>
              <a:t>The web services can be searched for over the network and can also be invoked accordingly.</a:t>
            </a:r>
          </a:p>
          <a:p>
            <a:r>
              <a:rPr lang="en-IN" dirty="0"/>
              <a:t>When invoked the web service would be able to provide the functionality to the client which invokes that web service.</a:t>
            </a:r>
          </a:p>
          <a:p>
            <a:r>
              <a:rPr lang="en-IN" dirty="0"/>
              <a:t>For Example, Flipkart provides a web service that provides prices for products sold online via flipkart.com. </a:t>
            </a:r>
          </a:p>
          <a:p>
            <a:r>
              <a:rPr lang="en-IN" dirty="0"/>
              <a:t>The front end or presentation layer can be in </a:t>
            </a:r>
            <a:r>
              <a:rPr lang="en-IN" dirty="0" err="1"/>
              <a:t>.Net</a:t>
            </a:r>
            <a:r>
              <a:rPr lang="en-IN" dirty="0"/>
              <a:t> or Java but either programming language would have the ability to communicate with the web service.</a:t>
            </a:r>
          </a:p>
        </p:txBody>
      </p:sp>
    </p:spTree>
    <p:extLst>
      <p:ext uri="{BB962C8B-B14F-4D97-AF65-F5344CB8AC3E}">
        <p14:creationId xmlns:p14="http://schemas.microsoft.com/office/powerpoint/2010/main" val="20374622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0A70-60AD-4B6C-823B-E8E6F0506678}"/>
              </a:ext>
            </a:extLst>
          </p:cNvPr>
          <p:cNvSpPr>
            <a:spLocks noGrp="1"/>
          </p:cNvSpPr>
          <p:nvPr>
            <p:ph type="title"/>
          </p:nvPr>
        </p:nvSpPr>
        <p:spPr/>
        <p:txBody>
          <a:bodyPr/>
          <a:lstStyle/>
          <a:p>
            <a:r>
              <a:rPr lang="en-IN" dirty="0"/>
              <a:t>Advantages of Web Services</a:t>
            </a:r>
          </a:p>
        </p:txBody>
      </p:sp>
      <p:sp>
        <p:nvSpPr>
          <p:cNvPr id="3" name="Content Placeholder 2">
            <a:extLst>
              <a:ext uri="{FF2B5EF4-FFF2-40B4-BE49-F238E27FC236}">
                <a16:creationId xmlns:a16="http://schemas.microsoft.com/office/drawing/2014/main" id="{AA6FCB84-AB25-4A57-BD7D-4AF489B49BFC}"/>
              </a:ext>
            </a:extLst>
          </p:cNvPr>
          <p:cNvSpPr>
            <a:spLocks noGrp="1"/>
          </p:cNvSpPr>
          <p:nvPr>
            <p:ph idx="1"/>
          </p:nvPr>
        </p:nvSpPr>
        <p:spPr>
          <a:xfrm>
            <a:off x="838199" y="1311966"/>
            <a:ext cx="10827327" cy="5019294"/>
          </a:xfrm>
        </p:spPr>
        <p:txBody>
          <a:bodyPr>
            <a:normAutofit fontScale="85000" lnSpcReduction="10000"/>
          </a:bodyPr>
          <a:lstStyle/>
          <a:p>
            <a:r>
              <a:rPr lang="en-IN" b="1" dirty="0"/>
              <a:t>Exposing Business Functionality on the network </a:t>
            </a:r>
            <a:r>
              <a:rPr lang="en-IN" dirty="0"/>
              <a:t>– A web service is a managed code unit that provides some sort of functionality to client applications or end-users. </a:t>
            </a:r>
          </a:p>
          <a:p>
            <a:r>
              <a:rPr lang="en-IN" dirty="0"/>
              <a:t>This functionality can be invoked over the HTTP protocol which means that it can also be invoked over the internet. Web services can be used anywhere on the internet and provide the necessary functionality as required.</a:t>
            </a:r>
          </a:p>
          <a:p>
            <a:r>
              <a:rPr lang="en-IN" b="1" dirty="0"/>
              <a:t>Interoperability amongst applications </a:t>
            </a:r>
            <a:r>
              <a:rPr lang="en-IN" dirty="0"/>
              <a:t>– Web services allow various applications to communicate with each other and share data and services among themselves.</a:t>
            </a:r>
          </a:p>
          <a:p>
            <a:r>
              <a:rPr lang="en-IN" b="1" dirty="0"/>
              <a:t>A standardized Protocol which everybody understands </a:t>
            </a:r>
            <a:r>
              <a:rPr lang="en-IN" dirty="0"/>
              <a:t>– Web services use standardized industry protocol for the communication. All four layers (Service Transport, XML Messaging, Service Description, and Service Discovery layers) uses well-defined protocols in the web services protocol stack.</a:t>
            </a:r>
          </a:p>
          <a:p>
            <a:r>
              <a:rPr lang="en-IN" b="1" dirty="0"/>
              <a:t>Reduction in cost of communication </a:t>
            </a:r>
            <a:r>
              <a:rPr lang="en-IN" dirty="0"/>
              <a:t>– Web services make use of SOAP over HTTP protocol, which lets you use your existing low-cost internet for implementing web services.</a:t>
            </a:r>
          </a:p>
        </p:txBody>
      </p:sp>
    </p:spTree>
    <p:extLst>
      <p:ext uri="{BB962C8B-B14F-4D97-AF65-F5344CB8AC3E}">
        <p14:creationId xmlns:p14="http://schemas.microsoft.com/office/powerpoint/2010/main" val="42054314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A75C-0B44-4BB0-9C04-CFA1B7C4FE30}"/>
              </a:ext>
            </a:extLst>
          </p:cNvPr>
          <p:cNvSpPr>
            <a:spLocks noGrp="1"/>
          </p:cNvSpPr>
          <p:nvPr>
            <p:ph type="title"/>
          </p:nvPr>
        </p:nvSpPr>
        <p:spPr/>
        <p:txBody>
          <a:bodyPr/>
          <a:lstStyle/>
          <a:p>
            <a:r>
              <a:rPr lang="en-IN" dirty="0"/>
              <a:t>Types of Web Services</a:t>
            </a:r>
          </a:p>
        </p:txBody>
      </p:sp>
      <p:sp>
        <p:nvSpPr>
          <p:cNvPr id="3" name="Content Placeholder 2">
            <a:extLst>
              <a:ext uri="{FF2B5EF4-FFF2-40B4-BE49-F238E27FC236}">
                <a16:creationId xmlns:a16="http://schemas.microsoft.com/office/drawing/2014/main" id="{B259091B-EEE1-4564-9295-4CAB828B09CD}"/>
              </a:ext>
            </a:extLst>
          </p:cNvPr>
          <p:cNvSpPr>
            <a:spLocks noGrp="1"/>
          </p:cNvSpPr>
          <p:nvPr>
            <p:ph idx="1"/>
          </p:nvPr>
        </p:nvSpPr>
        <p:spPr/>
        <p:txBody>
          <a:bodyPr/>
          <a:lstStyle/>
          <a:p>
            <a:r>
              <a:rPr lang="en-IN" b="1" dirty="0"/>
              <a:t>Soap Web Services</a:t>
            </a:r>
          </a:p>
          <a:p>
            <a:r>
              <a:rPr lang="en-IN" dirty="0"/>
              <a:t>Simple Object Access Protocol (SOAP) is a standard protocol specification for message exchange based on </a:t>
            </a:r>
            <a:r>
              <a:rPr lang="en-IN" b="1" dirty="0"/>
              <a:t>XML.</a:t>
            </a:r>
            <a:r>
              <a:rPr lang="en-IN" dirty="0"/>
              <a:t> </a:t>
            </a:r>
          </a:p>
          <a:p>
            <a:r>
              <a:rPr lang="en-IN" dirty="0"/>
              <a:t>Communication between the web service and the client happens using XML messages. </a:t>
            </a:r>
          </a:p>
          <a:p>
            <a:r>
              <a:rPr lang="en-IN" dirty="0"/>
              <a:t>A simple web service architecture has two component: viz. Client and Service provider.</a:t>
            </a:r>
          </a:p>
          <a:p>
            <a:r>
              <a:rPr lang="en-IN" b="1" dirty="0"/>
              <a:t>RESTful Web Services</a:t>
            </a:r>
          </a:p>
        </p:txBody>
      </p:sp>
      <p:pic>
        <p:nvPicPr>
          <p:cNvPr id="4" name="Picture 2" descr="Web Services: The Real Deal - Edureka">
            <a:extLst>
              <a:ext uri="{FF2B5EF4-FFF2-40B4-BE49-F238E27FC236}">
                <a16:creationId xmlns:a16="http://schemas.microsoft.com/office/drawing/2014/main" id="{C814725B-A462-4AFF-A3B1-700D41284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255" y="4267200"/>
            <a:ext cx="5555671" cy="222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432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8E05-55A3-49F3-8998-CC9BAB6BBF3C}"/>
              </a:ext>
            </a:extLst>
          </p:cNvPr>
          <p:cNvSpPr>
            <a:spLocks noGrp="1"/>
          </p:cNvSpPr>
          <p:nvPr>
            <p:ph type="title"/>
          </p:nvPr>
        </p:nvSpPr>
        <p:spPr/>
        <p:txBody>
          <a:bodyPr/>
          <a:lstStyle/>
          <a:p>
            <a:r>
              <a:rPr lang="en-IN" dirty="0"/>
              <a:t>RESTful Web Services</a:t>
            </a:r>
          </a:p>
        </p:txBody>
      </p:sp>
      <p:sp>
        <p:nvSpPr>
          <p:cNvPr id="3" name="Content Placeholder 2">
            <a:extLst>
              <a:ext uri="{FF2B5EF4-FFF2-40B4-BE49-F238E27FC236}">
                <a16:creationId xmlns:a16="http://schemas.microsoft.com/office/drawing/2014/main" id="{6E63BE7E-A78E-4DEB-8ED9-3565C374C1DE}"/>
              </a:ext>
            </a:extLst>
          </p:cNvPr>
          <p:cNvSpPr>
            <a:spLocks noGrp="1"/>
          </p:cNvSpPr>
          <p:nvPr>
            <p:ph idx="1"/>
          </p:nvPr>
        </p:nvSpPr>
        <p:spPr>
          <a:xfrm>
            <a:off x="838200" y="1494528"/>
            <a:ext cx="10515600" cy="2564854"/>
          </a:xfrm>
        </p:spPr>
        <p:txBody>
          <a:bodyPr>
            <a:normAutofit fontScale="92500"/>
          </a:bodyPr>
          <a:lstStyle/>
          <a:p>
            <a:r>
              <a:rPr lang="en-IN" dirty="0"/>
              <a:t>Representational State Transfer (REST) is a stateless client-server architecture in which the web services are viewed as resources and can be identified by their URLs.  </a:t>
            </a:r>
          </a:p>
          <a:p>
            <a:r>
              <a:rPr lang="en-IN" dirty="0"/>
              <a:t>It consists of two components REST server which provides access to the resources and a REST client which accesses and modify the REST resources. </a:t>
            </a:r>
          </a:p>
          <a:p>
            <a:r>
              <a:rPr lang="en-IN" dirty="0"/>
              <a:t>Message exchange is based on </a:t>
            </a:r>
            <a:r>
              <a:rPr lang="en-IN" b="1" dirty="0"/>
              <a:t>XML/JSON.</a:t>
            </a:r>
            <a:r>
              <a:rPr lang="en-IN" dirty="0"/>
              <a:t> </a:t>
            </a:r>
          </a:p>
          <a:p>
            <a:endParaRPr lang="en-IN" dirty="0"/>
          </a:p>
        </p:txBody>
      </p:sp>
      <p:pic>
        <p:nvPicPr>
          <p:cNvPr id="4" name="Picture 3">
            <a:extLst>
              <a:ext uri="{FF2B5EF4-FFF2-40B4-BE49-F238E27FC236}">
                <a16:creationId xmlns:a16="http://schemas.microsoft.com/office/drawing/2014/main" id="{1206239D-31AC-4506-9129-3D55644A214A}"/>
              </a:ext>
            </a:extLst>
          </p:cNvPr>
          <p:cNvPicPr>
            <a:picLocks noChangeAspect="1"/>
          </p:cNvPicPr>
          <p:nvPr/>
        </p:nvPicPr>
        <p:blipFill>
          <a:blip r:embed="rId2"/>
          <a:stretch>
            <a:fillRect/>
          </a:stretch>
        </p:blipFill>
        <p:spPr>
          <a:xfrm>
            <a:off x="2783464" y="4586287"/>
            <a:ext cx="6181725" cy="1343025"/>
          </a:xfrm>
          <a:prstGeom prst="rect">
            <a:avLst/>
          </a:prstGeom>
        </p:spPr>
      </p:pic>
    </p:spTree>
    <p:extLst>
      <p:ext uri="{BB962C8B-B14F-4D97-AF65-F5344CB8AC3E}">
        <p14:creationId xmlns:p14="http://schemas.microsoft.com/office/powerpoint/2010/main" val="11046458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REST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25153079"/>
              </p:ext>
            </p:extLst>
          </p:nvPr>
        </p:nvGraphicFramePr>
        <p:xfrm>
          <a:off x="838200" y="2113093"/>
          <a:ext cx="10515600" cy="2378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9168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RESTful</a:t>
            </a:r>
            <a:r>
              <a:rPr lang="en-IN" dirty="0"/>
              <a:t> Web Services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785896"/>
              </p:ext>
            </p:extLst>
          </p:nvPr>
        </p:nvGraphicFramePr>
        <p:xfrm>
          <a:off x="838200" y="1311966"/>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60410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41492840"/>
              </p:ext>
            </p:extLst>
          </p:nvPr>
        </p:nvGraphicFramePr>
        <p:xfrm>
          <a:off x="851647" y="1655892"/>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10635" y="102356"/>
            <a:ext cx="2675965" cy="1714426"/>
          </a:xfrm>
          <a:prstGeom prst="ellipse">
            <a:avLst/>
          </a:prstGeom>
          <a:ln>
            <a:noFill/>
          </a:ln>
          <a:effectLst>
            <a:softEdge rad="112500"/>
          </a:effectLst>
        </p:spPr>
      </p:pic>
    </p:spTree>
    <p:extLst>
      <p:ext uri="{BB962C8B-B14F-4D97-AF65-F5344CB8AC3E}">
        <p14:creationId xmlns:p14="http://schemas.microsoft.com/office/powerpoint/2010/main" val="42630008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 Benefits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4544822"/>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925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627" y="304800"/>
            <a:ext cx="8565895" cy="338554"/>
          </a:xfrm>
        </p:spPr>
        <p:txBody>
          <a:bodyPr>
            <a:normAutofit fontScale="90000"/>
          </a:bodyPr>
          <a:lstStyle/>
          <a:p>
            <a:r>
              <a:rPr lang="en-IN" dirty="0"/>
              <a:t>Spring Boot Advantages</a:t>
            </a:r>
          </a:p>
        </p:txBody>
      </p:sp>
      <p:sp>
        <p:nvSpPr>
          <p:cNvPr id="3" name="Text Placeholder 2"/>
          <p:cNvSpPr>
            <a:spLocks noGrp="1"/>
          </p:cNvSpPr>
          <p:nvPr>
            <p:ph type="body" idx="1"/>
          </p:nvPr>
        </p:nvSpPr>
        <p:spPr>
          <a:xfrm>
            <a:off x="833718" y="1062319"/>
            <a:ext cx="10757647" cy="5042646"/>
          </a:xfrm>
        </p:spPr>
        <p:txBody>
          <a:bodyPr>
            <a:normAutofit fontScale="77500" lnSpcReduction="20000"/>
          </a:bodyPr>
          <a:lstStyle/>
          <a:p>
            <a:pPr marL="285750" indent="-285750">
              <a:lnSpc>
                <a:spcPct val="120000"/>
              </a:lnSpc>
            </a:pPr>
            <a:r>
              <a:rPr lang="en-IN" b="1" kern="1200" dirty="0">
                <a:solidFill>
                  <a:srgbClr val="323232"/>
                </a:solidFill>
                <a:latin typeface="Arial"/>
                <a:cs typeface="Arial"/>
              </a:rPr>
              <a:t>The main aim of Spring Boot is to let developers to create spring production grade applications and services with very less effort. </a:t>
            </a:r>
          </a:p>
          <a:p>
            <a:pPr marL="285750" indent="-285750"/>
            <a:endParaRPr lang="en-IN" b="1" kern="1200" dirty="0">
              <a:solidFill>
                <a:srgbClr val="323232"/>
              </a:solidFill>
              <a:latin typeface="Arial"/>
              <a:cs typeface="Arial"/>
            </a:endParaRPr>
          </a:p>
          <a:p>
            <a:pPr marL="285750" indent="-285750"/>
            <a:r>
              <a:rPr lang="en-IN" b="1" kern="1200" dirty="0">
                <a:solidFill>
                  <a:srgbClr val="323232"/>
                </a:solidFill>
                <a:latin typeface="Arial"/>
                <a:cs typeface="Arial"/>
              </a:rPr>
              <a:t>Did you remember, what it takes to create real-time spring applications?</a:t>
            </a:r>
          </a:p>
          <a:p>
            <a:pPr marL="285750" indent="-285750"/>
            <a:endParaRPr lang="en-IN" b="1" kern="1200" dirty="0">
              <a:solidFill>
                <a:srgbClr val="323232"/>
              </a:solidFill>
              <a:latin typeface="Arial"/>
              <a:cs typeface="Arial"/>
            </a:endParaRPr>
          </a:p>
          <a:p>
            <a:pPr marL="285750" indent="-285750"/>
            <a:r>
              <a:rPr lang="en-IN" b="1" kern="1200" dirty="0">
                <a:solidFill>
                  <a:srgbClr val="323232"/>
                </a:solidFill>
                <a:latin typeface="Arial"/>
                <a:cs typeface="Arial"/>
              </a:rPr>
              <a:t>It includes writing many </a:t>
            </a:r>
            <a:r>
              <a:rPr lang="en-IN" b="1" kern="1200" dirty="0" err="1">
                <a:solidFill>
                  <a:srgbClr val="323232"/>
                </a:solidFill>
                <a:latin typeface="Arial"/>
                <a:cs typeface="Arial"/>
              </a:rPr>
              <a:t>XMLconfigurations</a:t>
            </a:r>
            <a:r>
              <a:rPr lang="en-IN" b="1" kern="1200" dirty="0">
                <a:solidFill>
                  <a:srgbClr val="323232"/>
                </a:solidFill>
                <a:latin typeface="Arial"/>
                <a:cs typeface="Arial"/>
              </a:rPr>
              <a:t>, server setting, adding dependencies…etc.</a:t>
            </a:r>
          </a:p>
          <a:p>
            <a:pPr marL="285750" indent="-285750"/>
            <a:endParaRPr lang="en-IN" b="1" kern="1200" dirty="0">
              <a:solidFill>
                <a:srgbClr val="323232"/>
              </a:solidFill>
              <a:latin typeface="Arial"/>
              <a:cs typeface="Arial"/>
            </a:endParaRPr>
          </a:p>
          <a:p>
            <a:pPr marL="285750" indent="-285750"/>
            <a:r>
              <a:rPr lang="en-IN" b="1" kern="1200" dirty="0">
                <a:solidFill>
                  <a:srgbClr val="323232"/>
                </a:solidFill>
                <a:latin typeface="Arial"/>
                <a:cs typeface="Arial"/>
              </a:rPr>
              <a:t>But with spring Boot we can avoid all these boilerplate code, writing XML configurations and annotations. </a:t>
            </a:r>
          </a:p>
          <a:p>
            <a:pPr marL="285750" indent="-285750"/>
            <a:endParaRPr lang="en-IN" b="1" kern="1200" dirty="0">
              <a:solidFill>
                <a:srgbClr val="323232"/>
              </a:solidFill>
              <a:latin typeface="Arial"/>
              <a:cs typeface="Arial"/>
            </a:endParaRPr>
          </a:p>
          <a:p>
            <a:pPr marL="285750" indent="-285750"/>
            <a:r>
              <a:rPr lang="en-IN" b="1" kern="1200" dirty="0">
                <a:solidFill>
                  <a:srgbClr val="323232"/>
                </a:solidFill>
                <a:latin typeface="Arial"/>
                <a:cs typeface="Arial"/>
              </a:rPr>
              <a:t>We can create a real-time production ready applications with in minutes.</a:t>
            </a:r>
          </a:p>
          <a:p>
            <a:pPr marL="285750" indent="-285750"/>
            <a:endParaRPr lang="en-IN" b="1" kern="1200" dirty="0">
              <a:solidFill>
                <a:srgbClr val="323232"/>
              </a:solidFill>
              <a:latin typeface="Arial"/>
              <a:cs typeface="Arial"/>
            </a:endParaRPr>
          </a:p>
        </p:txBody>
      </p:sp>
    </p:spTree>
    <p:extLst>
      <p:ext uri="{BB962C8B-B14F-4D97-AF65-F5344CB8AC3E}">
        <p14:creationId xmlns:p14="http://schemas.microsoft.com/office/powerpoint/2010/main" val="23295661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 Services</a:t>
            </a:r>
          </a:p>
        </p:txBody>
      </p:sp>
      <p:sp>
        <p:nvSpPr>
          <p:cNvPr id="3" name="Content Placeholder 2"/>
          <p:cNvSpPr>
            <a:spLocks noGrp="1"/>
          </p:cNvSpPr>
          <p:nvPr>
            <p:ph idx="1"/>
          </p:nvPr>
        </p:nvSpPr>
        <p:spPr/>
        <p:txBody>
          <a:bodyPr>
            <a:normAutofit/>
          </a:bodyPr>
          <a:lstStyle/>
          <a:p>
            <a:r>
              <a:rPr lang="en-IN" dirty="0"/>
              <a:t>Developers are able to draw upon 3rd party toolkits that implement these diverse specs and instantly have both client and server technology at their fingertips.</a:t>
            </a:r>
          </a:p>
          <a:p>
            <a:r>
              <a:rPr lang="en-IN" dirty="0"/>
              <a:t>So building on top of HTTP, REST APIs provide the means to build flexible APIs that can:</a:t>
            </a:r>
          </a:p>
          <a:p>
            <a:r>
              <a:rPr lang="en-IN" dirty="0"/>
              <a:t>Support backward compatibility</a:t>
            </a:r>
          </a:p>
          <a:p>
            <a:r>
              <a:rPr lang="en-IN" dirty="0"/>
              <a:t>Evolvable APIs</a:t>
            </a:r>
          </a:p>
          <a:p>
            <a:r>
              <a:rPr lang="en-IN" dirty="0"/>
              <a:t>Scalable services</a:t>
            </a:r>
          </a:p>
          <a:p>
            <a:r>
              <a:rPr lang="en-IN" dirty="0"/>
              <a:t>Securable services</a:t>
            </a:r>
          </a:p>
          <a:p>
            <a:r>
              <a:rPr lang="en-IN" dirty="0"/>
              <a:t>A spectrum of stateless to </a:t>
            </a:r>
            <a:r>
              <a:rPr lang="en-IN" dirty="0" err="1"/>
              <a:t>stateful</a:t>
            </a:r>
            <a:r>
              <a:rPr lang="en-IN" dirty="0"/>
              <a:t> services</a:t>
            </a:r>
          </a:p>
        </p:txBody>
      </p:sp>
    </p:spTree>
    <p:extLst>
      <p:ext uri="{BB962C8B-B14F-4D97-AF65-F5344CB8AC3E}">
        <p14:creationId xmlns:p14="http://schemas.microsoft.com/office/powerpoint/2010/main" val="6843064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RESTful</a:t>
            </a:r>
            <a:r>
              <a:rPr lang="en-IN" dirty="0"/>
              <a:t> Web services</a:t>
            </a:r>
          </a:p>
        </p:txBody>
      </p:sp>
      <p:sp>
        <p:nvSpPr>
          <p:cNvPr id="3" name="Content Placeholder 2"/>
          <p:cNvSpPr>
            <a:spLocks noGrp="1"/>
          </p:cNvSpPr>
          <p:nvPr>
            <p:ph idx="1"/>
          </p:nvPr>
        </p:nvSpPr>
        <p:spPr/>
        <p:txBody>
          <a:bodyPr/>
          <a:lstStyle/>
          <a:p>
            <a:r>
              <a:rPr lang="en-IN"/>
              <a:t>RESTful </a:t>
            </a:r>
            <a:r>
              <a:rPr lang="en-IN" dirty="0"/>
              <a:t>web services try to define services using the different concepts that are already present in HTTP. </a:t>
            </a:r>
          </a:p>
          <a:p>
            <a:r>
              <a:rPr lang="en-IN" dirty="0"/>
              <a:t>REST is an architectural approach, not a protocol.</a:t>
            </a:r>
          </a:p>
          <a:p>
            <a:r>
              <a:rPr lang="en-IN" dirty="0"/>
              <a:t>It does not define the standard message exchange format. </a:t>
            </a:r>
          </a:p>
          <a:p>
            <a:r>
              <a:rPr lang="en-IN" dirty="0"/>
              <a:t>We can build REST services with both XML and JSON. </a:t>
            </a:r>
          </a:p>
          <a:p>
            <a:r>
              <a:rPr lang="en-IN" dirty="0"/>
              <a:t>JSON is more popular format with REST. </a:t>
            </a:r>
          </a:p>
          <a:p>
            <a:r>
              <a:rPr lang="en-IN" dirty="0"/>
              <a:t>The </a:t>
            </a:r>
            <a:r>
              <a:rPr lang="en-IN" b="1" dirty="0"/>
              <a:t>key abstraction</a:t>
            </a:r>
            <a:r>
              <a:rPr lang="en-IN" dirty="0"/>
              <a:t> is a resource in REST. </a:t>
            </a:r>
          </a:p>
          <a:p>
            <a:r>
              <a:rPr lang="en-IN" dirty="0"/>
              <a:t>A resource can be anything. It can be accessed through a </a:t>
            </a:r>
            <a:r>
              <a:rPr lang="en-IN" b="1" dirty="0"/>
              <a:t>Uniform Resource Identifier (URI)</a:t>
            </a:r>
            <a:r>
              <a:rPr lang="en-IN" dirty="0"/>
              <a:t>. </a:t>
            </a:r>
          </a:p>
        </p:txBody>
      </p:sp>
    </p:spTree>
    <p:extLst>
      <p:ext uri="{BB962C8B-B14F-4D97-AF65-F5344CB8AC3E}">
        <p14:creationId xmlns:p14="http://schemas.microsoft.com/office/powerpoint/2010/main" val="6138108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 Resources</a:t>
            </a:r>
          </a:p>
        </p:txBody>
      </p:sp>
      <p:sp>
        <p:nvSpPr>
          <p:cNvPr id="3" name="Content Placeholder 2"/>
          <p:cNvSpPr>
            <a:spLocks noGrp="1"/>
          </p:cNvSpPr>
          <p:nvPr>
            <p:ph idx="1"/>
          </p:nvPr>
        </p:nvSpPr>
        <p:spPr/>
        <p:txBody>
          <a:bodyPr>
            <a:normAutofit/>
          </a:bodyPr>
          <a:lstStyle/>
          <a:p>
            <a:r>
              <a:rPr lang="en-IN" dirty="0"/>
              <a:t>The resource has representations like XML, HTML, and JSON. </a:t>
            </a:r>
          </a:p>
          <a:p>
            <a:r>
              <a:rPr lang="en-IN" dirty="0"/>
              <a:t>The current state capture by representational resource. </a:t>
            </a:r>
          </a:p>
          <a:p>
            <a:r>
              <a:rPr lang="en-IN" dirty="0"/>
              <a:t>When we request a resource, we provide the representation of the resource. </a:t>
            </a:r>
          </a:p>
          <a:p>
            <a:r>
              <a:rPr lang="en-IN" dirty="0"/>
              <a:t>The important methods of HTTP are:</a:t>
            </a:r>
          </a:p>
          <a:p>
            <a:pPr lvl="1"/>
            <a:r>
              <a:rPr lang="en-IN" sz="2800" b="1" dirty="0"/>
              <a:t>GET:</a:t>
            </a:r>
            <a:r>
              <a:rPr lang="en-IN" sz="2800" dirty="0"/>
              <a:t> It reads a resource.</a:t>
            </a:r>
          </a:p>
          <a:p>
            <a:pPr lvl="1"/>
            <a:r>
              <a:rPr lang="en-IN" sz="2800" b="1" dirty="0"/>
              <a:t>PUT:</a:t>
            </a:r>
            <a:r>
              <a:rPr lang="en-IN" sz="2800" dirty="0"/>
              <a:t> It updates an existing resource.</a:t>
            </a:r>
          </a:p>
          <a:p>
            <a:pPr lvl="1"/>
            <a:r>
              <a:rPr lang="en-IN" sz="2800" b="1" dirty="0"/>
              <a:t>POST:</a:t>
            </a:r>
            <a:r>
              <a:rPr lang="en-IN" sz="2800" dirty="0"/>
              <a:t> It creates a new resource.</a:t>
            </a:r>
          </a:p>
          <a:p>
            <a:pPr lvl="1"/>
            <a:r>
              <a:rPr lang="en-IN" sz="2800" b="1" dirty="0"/>
              <a:t>DELETE:</a:t>
            </a:r>
            <a:r>
              <a:rPr lang="en-IN" sz="2800" dirty="0"/>
              <a:t> It deletes the resource.</a:t>
            </a:r>
          </a:p>
          <a:p>
            <a:pPr marL="457200" lvl="1" indent="0">
              <a:buNone/>
            </a:pPr>
            <a:r>
              <a:rPr lang="en-IN" dirty="0"/>
              <a:t>.</a:t>
            </a:r>
          </a:p>
          <a:p>
            <a:endParaRPr lang="en-IN" dirty="0"/>
          </a:p>
        </p:txBody>
      </p:sp>
    </p:spTree>
    <p:extLst>
      <p:ext uri="{BB962C8B-B14F-4D97-AF65-F5344CB8AC3E}">
        <p14:creationId xmlns:p14="http://schemas.microsoft.com/office/powerpoint/2010/main" val="27208994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 HTTP Methods</a:t>
            </a:r>
          </a:p>
        </p:txBody>
      </p:sp>
      <p:sp>
        <p:nvSpPr>
          <p:cNvPr id="3" name="Content Placeholder 2"/>
          <p:cNvSpPr>
            <a:spLocks noGrp="1"/>
          </p:cNvSpPr>
          <p:nvPr>
            <p:ph idx="1"/>
          </p:nvPr>
        </p:nvSpPr>
        <p:spPr>
          <a:xfrm>
            <a:off x="838200" y="1411941"/>
            <a:ext cx="10515600" cy="4919319"/>
          </a:xfrm>
        </p:spPr>
        <p:txBody>
          <a:bodyPr>
            <a:normAutofit/>
          </a:bodyPr>
          <a:lstStyle/>
          <a:p>
            <a:r>
              <a:rPr lang="en-IN" dirty="0"/>
              <a:t>To perform the following actions in the social media application, we get the corresponding results.</a:t>
            </a:r>
          </a:p>
          <a:p>
            <a:r>
              <a:rPr lang="en-IN" b="1" dirty="0"/>
              <a:t>POST /users</a:t>
            </a:r>
            <a:r>
              <a:rPr lang="en-IN" dirty="0"/>
              <a:t>: It creates a user.</a:t>
            </a:r>
          </a:p>
          <a:p>
            <a:r>
              <a:rPr lang="en-IN" b="1" dirty="0"/>
              <a:t>GET /users/{id}: </a:t>
            </a:r>
            <a:r>
              <a:rPr lang="en-IN" dirty="0"/>
              <a:t>It retrieves the detail of a user.</a:t>
            </a:r>
          </a:p>
          <a:p>
            <a:r>
              <a:rPr lang="en-IN" b="1" dirty="0"/>
              <a:t>GET /users</a:t>
            </a:r>
            <a:r>
              <a:rPr lang="en-IN" dirty="0"/>
              <a:t>: It retrieves the detail of all users.</a:t>
            </a:r>
          </a:p>
          <a:p>
            <a:r>
              <a:rPr lang="en-IN" b="1" dirty="0"/>
              <a:t>DELETE /users</a:t>
            </a:r>
            <a:r>
              <a:rPr lang="en-IN" dirty="0"/>
              <a:t>: It deletes all users.</a:t>
            </a:r>
          </a:p>
          <a:p>
            <a:r>
              <a:rPr lang="en-IN" b="1" dirty="0"/>
              <a:t>DELETE /users/{id}: </a:t>
            </a:r>
            <a:r>
              <a:rPr lang="en-IN" dirty="0"/>
              <a:t>It deletes a user.</a:t>
            </a:r>
          </a:p>
          <a:p>
            <a:r>
              <a:rPr lang="en-IN" b="1" dirty="0"/>
              <a:t>GET /users/{id}/posts/</a:t>
            </a:r>
            <a:r>
              <a:rPr lang="en-IN" b="1" dirty="0" err="1"/>
              <a:t>post_id</a:t>
            </a:r>
            <a:r>
              <a:rPr lang="en-IN" dirty="0"/>
              <a:t>: It retrieve the detail of a specific post.</a:t>
            </a:r>
          </a:p>
          <a:p>
            <a:r>
              <a:rPr lang="en-IN" b="1" dirty="0"/>
              <a:t>POST / users/{id}/ posts</a:t>
            </a:r>
            <a:r>
              <a:rPr lang="en-IN" dirty="0"/>
              <a:t>: It creates a post of the user.</a:t>
            </a:r>
          </a:p>
        </p:txBody>
      </p:sp>
    </p:spTree>
    <p:extLst>
      <p:ext uri="{BB962C8B-B14F-4D97-AF65-F5344CB8AC3E}">
        <p14:creationId xmlns:p14="http://schemas.microsoft.com/office/powerpoint/2010/main" val="1032601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Status Codes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0753453"/>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32184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RESTful</a:t>
            </a:r>
            <a:r>
              <a:rPr lang="en-IN" dirty="0"/>
              <a:t> Service Constraints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1427151"/>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03329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a:t>
            </a:r>
            <a:r>
              <a:rPr lang="en-IN" dirty="0" err="1"/>
              <a:t>RESTful</a:t>
            </a:r>
            <a:r>
              <a:rPr lang="en-IN" dirty="0"/>
              <a:t> web services</a:t>
            </a:r>
          </a:p>
        </p:txBody>
      </p:sp>
      <p:sp>
        <p:nvSpPr>
          <p:cNvPr id="6" name="Content Placeholder 5"/>
          <p:cNvSpPr>
            <a:spLocks noGrp="1"/>
          </p:cNvSpPr>
          <p:nvPr>
            <p:ph idx="1"/>
          </p:nvPr>
        </p:nvSpPr>
        <p:spPr/>
        <p:txBody>
          <a:bodyPr/>
          <a:lstStyle/>
          <a:p>
            <a:r>
              <a:rPr lang="en-IN" sz="3200" dirty="0" err="1">
                <a:solidFill>
                  <a:schemeClr val="accent5">
                    <a:lumMod val="50000"/>
                  </a:schemeClr>
                </a:solidFill>
              </a:rPr>
              <a:t>RESTful</a:t>
            </a:r>
            <a:r>
              <a:rPr lang="en-IN" sz="3200" dirty="0">
                <a:solidFill>
                  <a:schemeClr val="accent5">
                    <a:lumMod val="50000"/>
                  </a:schemeClr>
                </a:solidFill>
              </a:rPr>
              <a:t> web services are </a:t>
            </a:r>
            <a:r>
              <a:rPr lang="en-IN" sz="3200" b="1" dirty="0">
                <a:solidFill>
                  <a:schemeClr val="accent5">
                    <a:lumMod val="50000"/>
                  </a:schemeClr>
                </a:solidFill>
              </a:rPr>
              <a:t>platform-independent</a:t>
            </a:r>
            <a:r>
              <a:rPr lang="en-IN" sz="3200" dirty="0">
                <a:solidFill>
                  <a:schemeClr val="accent5">
                    <a:lumMod val="50000"/>
                  </a:schemeClr>
                </a:solidFill>
              </a:rPr>
              <a:t>.</a:t>
            </a:r>
          </a:p>
          <a:p>
            <a:r>
              <a:rPr lang="en-IN" sz="3200" dirty="0">
                <a:solidFill>
                  <a:schemeClr val="accent5">
                    <a:lumMod val="50000"/>
                  </a:schemeClr>
                </a:solidFill>
              </a:rPr>
              <a:t>It can be written in any programming language and can be executed on any platform.</a:t>
            </a:r>
          </a:p>
          <a:p>
            <a:r>
              <a:rPr lang="en-IN" sz="3200" dirty="0">
                <a:solidFill>
                  <a:schemeClr val="accent5">
                    <a:lumMod val="50000"/>
                  </a:schemeClr>
                </a:solidFill>
              </a:rPr>
              <a:t>It provides different data format like </a:t>
            </a:r>
            <a:r>
              <a:rPr lang="en-IN" sz="3200" b="1" dirty="0">
                <a:solidFill>
                  <a:schemeClr val="accent5">
                    <a:lumMod val="50000"/>
                  </a:schemeClr>
                </a:solidFill>
              </a:rPr>
              <a:t>JSON, text, HTML,</a:t>
            </a:r>
            <a:r>
              <a:rPr lang="en-IN" sz="3200" dirty="0">
                <a:solidFill>
                  <a:schemeClr val="accent5">
                    <a:lumMod val="50000"/>
                  </a:schemeClr>
                </a:solidFill>
              </a:rPr>
              <a:t> and </a:t>
            </a:r>
            <a:r>
              <a:rPr lang="en-IN" sz="3200" b="1" dirty="0">
                <a:solidFill>
                  <a:schemeClr val="accent5">
                    <a:lumMod val="50000"/>
                  </a:schemeClr>
                </a:solidFill>
              </a:rPr>
              <a:t>XML</a:t>
            </a:r>
            <a:r>
              <a:rPr lang="en-IN" sz="3200" dirty="0">
                <a:solidFill>
                  <a:schemeClr val="accent5">
                    <a:lumMod val="50000"/>
                  </a:schemeClr>
                </a:solidFill>
              </a:rPr>
              <a:t>.</a:t>
            </a:r>
          </a:p>
          <a:p>
            <a:r>
              <a:rPr lang="en-IN" sz="3200" dirty="0">
                <a:solidFill>
                  <a:schemeClr val="accent5">
                    <a:lumMod val="50000"/>
                  </a:schemeClr>
                </a:solidFill>
              </a:rPr>
              <a:t>It is fast in comparison to SOAP because there is no strict specification like SOAP.</a:t>
            </a:r>
          </a:p>
          <a:p>
            <a:r>
              <a:rPr lang="en-IN" sz="3200" dirty="0">
                <a:solidFill>
                  <a:schemeClr val="accent5">
                    <a:lumMod val="50000"/>
                  </a:schemeClr>
                </a:solidFill>
              </a:rPr>
              <a:t>These are </a:t>
            </a:r>
            <a:r>
              <a:rPr lang="en-IN" sz="3200" b="1" dirty="0">
                <a:solidFill>
                  <a:schemeClr val="accent5">
                    <a:lumMod val="50000"/>
                  </a:schemeClr>
                </a:solidFill>
              </a:rPr>
              <a:t>reusable</a:t>
            </a:r>
            <a:r>
              <a:rPr lang="en-IN" sz="3200" dirty="0">
                <a:solidFill>
                  <a:schemeClr val="accent5">
                    <a:lumMod val="50000"/>
                  </a:schemeClr>
                </a:solidFill>
              </a:rPr>
              <a:t>.</a:t>
            </a:r>
          </a:p>
          <a:p>
            <a:r>
              <a:rPr lang="en-IN" sz="3200" dirty="0">
                <a:solidFill>
                  <a:schemeClr val="accent5">
                    <a:lumMod val="50000"/>
                  </a:schemeClr>
                </a:solidFill>
              </a:rPr>
              <a:t>They are </a:t>
            </a:r>
            <a:r>
              <a:rPr lang="en-IN" sz="3200" b="1" dirty="0">
                <a:solidFill>
                  <a:schemeClr val="accent5">
                    <a:lumMod val="50000"/>
                  </a:schemeClr>
                </a:solidFill>
              </a:rPr>
              <a:t>language neutral</a:t>
            </a:r>
            <a:r>
              <a:rPr lang="en-IN" sz="3200" dirty="0">
                <a:solidFill>
                  <a:schemeClr val="accent5">
                    <a:lumMod val="50000"/>
                  </a:schemeClr>
                </a:solidFill>
              </a:rPr>
              <a:t>.</a:t>
            </a:r>
          </a:p>
          <a:p>
            <a:pPr marL="0" indent="0">
              <a:buNone/>
            </a:pPr>
            <a:endParaRPr lang="en-IN" dirty="0">
              <a:solidFill>
                <a:schemeClr val="accent5">
                  <a:lumMod val="50000"/>
                </a:schemeClr>
              </a:solidFill>
            </a:endParaRPr>
          </a:p>
        </p:txBody>
      </p:sp>
    </p:spTree>
    <p:extLst>
      <p:ext uri="{BB962C8B-B14F-4D97-AF65-F5344CB8AC3E}">
        <p14:creationId xmlns:p14="http://schemas.microsoft.com/office/powerpoint/2010/main" val="324050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Initializing a </a:t>
            </a:r>
            <a:r>
              <a:rPr lang="en-IN" dirty="0" err="1"/>
              <a:t>RESTful</a:t>
            </a:r>
            <a:r>
              <a:rPr lang="en-IN" dirty="0"/>
              <a:t> Web Services with Spring Boot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9634018"/>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90667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Service</a:t>
            </a:r>
          </a:p>
        </p:txBody>
      </p:sp>
      <p:sp>
        <p:nvSpPr>
          <p:cNvPr id="3" name="Content Placeholder 2"/>
          <p:cNvSpPr>
            <a:spLocks noGrp="1"/>
          </p:cNvSpPr>
          <p:nvPr>
            <p:ph idx="1"/>
          </p:nvPr>
        </p:nvSpPr>
        <p:spPr>
          <a:xfrm>
            <a:off x="744071" y="1094962"/>
            <a:ext cx="10515600" cy="4836732"/>
          </a:xfrm>
        </p:spPr>
        <p:txBody>
          <a:bodyPr/>
          <a:lstStyle/>
          <a:p>
            <a:r>
              <a:rPr lang="en-IN" dirty="0"/>
              <a:t>Whenever we create a web service, we need to define two things </a:t>
            </a:r>
            <a:r>
              <a:rPr lang="en-IN" b="1" dirty="0"/>
              <a:t>Get</a:t>
            </a:r>
            <a:r>
              <a:rPr lang="en-IN" dirty="0"/>
              <a:t> method and the </a:t>
            </a:r>
            <a:r>
              <a:rPr lang="en-IN" b="1" dirty="0"/>
              <a:t>URI</a:t>
            </a:r>
            <a:r>
              <a:rPr lang="en-IN" dirty="0"/>
              <a:t> in the Controller.</a:t>
            </a:r>
          </a:p>
          <a:p>
            <a:r>
              <a:rPr lang="en-IN" dirty="0"/>
              <a:t> If we want to tell the spring MVC that it is going to handle the REST request, we have to add </a:t>
            </a:r>
            <a:r>
              <a:rPr lang="en-IN" b="1" dirty="0"/>
              <a:t>@</a:t>
            </a:r>
            <a:r>
              <a:rPr lang="en-IN" b="1" dirty="0" err="1"/>
              <a:t>RestController</a:t>
            </a:r>
            <a:r>
              <a:rPr lang="en-IN" dirty="0"/>
              <a:t> annotation.</a:t>
            </a:r>
          </a:p>
          <a:p>
            <a:r>
              <a:rPr lang="en-IN" dirty="0"/>
              <a:t>Now it becomes a rest controller which can handle the Rest request.</a:t>
            </a:r>
          </a:p>
          <a:p>
            <a:r>
              <a:rPr lang="en-IN" dirty="0"/>
              <a:t>Add </a:t>
            </a:r>
            <a:r>
              <a:rPr lang="en-IN" b="1" dirty="0"/>
              <a:t>@</a:t>
            </a:r>
            <a:r>
              <a:rPr lang="en-IN" b="1" dirty="0" err="1"/>
              <a:t>RequestMapping</a:t>
            </a:r>
            <a:r>
              <a:rPr lang="en-IN" dirty="0"/>
              <a:t> annotation just above the </a:t>
            </a:r>
            <a:r>
              <a:rPr lang="en-IN" dirty="0" err="1"/>
              <a:t>helloWorld</a:t>
            </a:r>
            <a:r>
              <a:rPr lang="en-IN" dirty="0"/>
              <a:t>() method.</a:t>
            </a:r>
          </a:p>
        </p:txBody>
      </p:sp>
      <p:sp>
        <p:nvSpPr>
          <p:cNvPr id="6" name="Rectangle 5"/>
          <p:cNvSpPr/>
          <p:nvPr/>
        </p:nvSpPr>
        <p:spPr>
          <a:xfrm>
            <a:off x="2528047" y="4104999"/>
            <a:ext cx="6266329" cy="2308324"/>
          </a:xfrm>
          <a:prstGeom prst="rect">
            <a:avLst/>
          </a:prstGeom>
        </p:spPr>
        <p:txBody>
          <a:bodyPr wrap="square">
            <a:spAutoFit/>
          </a:bodyPr>
          <a:lstStyle/>
          <a:p>
            <a:r>
              <a:rPr lang="en-IN" b="1" dirty="0">
                <a:solidFill>
                  <a:srgbClr val="FF0000"/>
                </a:solidFill>
              </a:rPr>
              <a:t>@</a:t>
            </a:r>
            <a:r>
              <a:rPr lang="en-IN" b="1" dirty="0" err="1">
                <a:solidFill>
                  <a:srgbClr val="FF0000"/>
                </a:solidFill>
              </a:rPr>
              <a:t>RestController</a:t>
            </a:r>
            <a:r>
              <a:rPr lang="en-IN" b="1" dirty="0">
                <a:solidFill>
                  <a:srgbClr val="FF0000"/>
                </a:solidFill>
              </a:rPr>
              <a:t>  </a:t>
            </a:r>
          </a:p>
          <a:p>
            <a:r>
              <a:rPr lang="en-IN" dirty="0"/>
              <a:t>public class </a:t>
            </a:r>
            <a:r>
              <a:rPr lang="en-IN" dirty="0" err="1"/>
              <a:t>HelloWorldController</a:t>
            </a:r>
            <a:r>
              <a:rPr lang="en-IN" dirty="0"/>
              <a:t>   </a:t>
            </a:r>
          </a:p>
          <a:p>
            <a:r>
              <a:rPr lang="en-IN" dirty="0"/>
              <a:t>{  </a:t>
            </a:r>
          </a:p>
          <a:p>
            <a:r>
              <a:rPr lang="en-IN" dirty="0"/>
              <a:t>//using get method and hello-world as URI  </a:t>
            </a:r>
          </a:p>
          <a:p>
            <a:r>
              <a:rPr lang="en-IN" dirty="0">
                <a:solidFill>
                  <a:srgbClr val="FF0000"/>
                </a:solidFill>
              </a:rPr>
              <a:t>@</a:t>
            </a:r>
            <a:r>
              <a:rPr lang="en-IN" dirty="0" err="1">
                <a:solidFill>
                  <a:srgbClr val="FF0000"/>
                </a:solidFill>
              </a:rPr>
              <a:t>RequestMapping</a:t>
            </a:r>
            <a:r>
              <a:rPr lang="en-IN" dirty="0">
                <a:solidFill>
                  <a:srgbClr val="FF0000"/>
                </a:solidFill>
              </a:rPr>
              <a:t>(method=</a:t>
            </a:r>
            <a:r>
              <a:rPr lang="en-IN" dirty="0" err="1">
                <a:solidFill>
                  <a:srgbClr val="FF0000"/>
                </a:solidFill>
              </a:rPr>
              <a:t>RequestMethod.GET</a:t>
            </a:r>
            <a:r>
              <a:rPr lang="en-IN" dirty="0">
                <a:solidFill>
                  <a:srgbClr val="FF0000"/>
                </a:solidFill>
              </a:rPr>
              <a:t>, path="/hello")  </a:t>
            </a:r>
          </a:p>
          <a:p>
            <a:r>
              <a:rPr lang="en-IN" dirty="0"/>
              <a:t>public String </a:t>
            </a:r>
            <a:r>
              <a:rPr lang="en-IN" dirty="0" err="1"/>
              <a:t>helloWorld</a:t>
            </a:r>
            <a:r>
              <a:rPr lang="en-IN" dirty="0"/>
              <a:t>()  </a:t>
            </a:r>
          </a:p>
          <a:p>
            <a:r>
              <a:rPr lang="en-IN" dirty="0"/>
              <a:t>{  </a:t>
            </a:r>
          </a:p>
          <a:p>
            <a:r>
              <a:rPr lang="en-IN" dirty="0"/>
              <a:t>return "Hello World";  }  } </a:t>
            </a:r>
          </a:p>
        </p:txBody>
      </p:sp>
    </p:spTree>
    <p:extLst>
      <p:ext uri="{BB962C8B-B14F-4D97-AF65-F5344CB8AC3E}">
        <p14:creationId xmlns:p14="http://schemas.microsoft.com/office/powerpoint/2010/main" val="24631434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Service</a:t>
            </a:r>
          </a:p>
        </p:txBody>
      </p:sp>
      <p:sp>
        <p:nvSpPr>
          <p:cNvPr id="3" name="Content Placeholder 2"/>
          <p:cNvSpPr>
            <a:spLocks noGrp="1"/>
          </p:cNvSpPr>
          <p:nvPr>
            <p:ph idx="1"/>
          </p:nvPr>
        </p:nvSpPr>
        <p:spPr/>
        <p:txBody>
          <a:bodyPr/>
          <a:lstStyle/>
          <a:p>
            <a:r>
              <a:rPr lang="en-IN" dirty="0"/>
              <a:t>Use @</a:t>
            </a:r>
            <a:r>
              <a:rPr lang="en-IN" dirty="0" err="1"/>
              <a:t>GetMapping</a:t>
            </a:r>
            <a:r>
              <a:rPr lang="en-IN" dirty="0"/>
              <a:t> annotation instead of @</a:t>
            </a:r>
            <a:r>
              <a:rPr lang="en-IN" dirty="0" err="1"/>
              <a:t>RequestMapping</a:t>
            </a:r>
            <a:r>
              <a:rPr lang="en-IN" dirty="0"/>
              <a:t>. </a:t>
            </a:r>
          </a:p>
          <a:p>
            <a:r>
              <a:rPr lang="en-IN" dirty="0"/>
              <a:t>Here the method specification is not required.</a:t>
            </a:r>
          </a:p>
          <a:p>
            <a:endParaRPr lang="en-IN" dirty="0"/>
          </a:p>
          <a:p>
            <a:endParaRPr lang="en-IN" dirty="0"/>
          </a:p>
          <a:p>
            <a:endParaRPr lang="en-IN" dirty="0"/>
          </a:p>
          <a:p>
            <a:endParaRPr lang="en-IN" dirty="0"/>
          </a:p>
          <a:p>
            <a:endParaRPr lang="en-IN" dirty="0"/>
          </a:p>
          <a:p>
            <a:r>
              <a:rPr lang="en-IN" dirty="0"/>
              <a:t>We can improve  the Hello World Service to Return a Bean also.</a:t>
            </a:r>
          </a:p>
          <a:p>
            <a:pPr marL="0" indent="0" algn="ctr">
              <a:buNone/>
            </a:pPr>
            <a:r>
              <a:rPr lang="en-IN" b="1" dirty="0"/>
              <a:t>return</a:t>
            </a:r>
            <a:r>
              <a:rPr lang="en-IN" dirty="0"/>
              <a:t> </a:t>
            </a:r>
            <a:r>
              <a:rPr lang="en-IN" b="1" dirty="0"/>
              <a:t>new</a:t>
            </a:r>
            <a:r>
              <a:rPr lang="en-IN" dirty="0"/>
              <a:t> </a:t>
            </a:r>
            <a:r>
              <a:rPr lang="en-IN" dirty="0" err="1"/>
              <a:t>HelloWorldBean</a:t>
            </a:r>
            <a:r>
              <a:rPr lang="en-IN" dirty="0"/>
              <a:t>("Hello World");</a:t>
            </a:r>
          </a:p>
          <a:p>
            <a:endParaRPr lang="en-IN" dirty="0"/>
          </a:p>
        </p:txBody>
      </p:sp>
      <p:sp>
        <p:nvSpPr>
          <p:cNvPr id="6" name="Rectangle 5"/>
          <p:cNvSpPr/>
          <p:nvPr/>
        </p:nvSpPr>
        <p:spPr>
          <a:xfrm>
            <a:off x="2245659" y="2583920"/>
            <a:ext cx="6266329" cy="2308324"/>
          </a:xfrm>
          <a:prstGeom prst="rect">
            <a:avLst/>
          </a:prstGeom>
        </p:spPr>
        <p:txBody>
          <a:bodyPr wrap="square">
            <a:spAutoFit/>
          </a:bodyPr>
          <a:lstStyle/>
          <a:p>
            <a:r>
              <a:rPr lang="en-IN" b="1" dirty="0">
                <a:solidFill>
                  <a:srgbClr val="FF0000"/>
                </a:solidFill>
              </a:rPr>
              <a:t>@</a:t>
            </a:r>
            <a:r>
              <a:rPr lang="en-IN" b="1" dirty="0" err="1">
                <a:solidFill>
                  <a:srgbClr val="FF0000"/>
                </a:solidFill>
              </a:rPr>
              <a:t>RestController</a:t>
            </a:r>
            <a:r>
              <a:rPr lang="en-IN" b="1" dirty="0">
                <a:solidFill>
                  <a:srgbClr val="FF0000"/>
                </a:solidFill>
              </a:rPr>
              <a:t>  </a:t>
            </a:r>
          </a:p>
          <a:p>
            <a:r>
              <a:rPr lang="en-IN" dirty="0"/>
              <a:t>public class </a:t>
            </a:r>
            <a:r>
              <a:rPr lang="en-IN" dirty="0" err="1"/>
              <a:t>HelloWorldController</a:t>
            </a:r>
            <a:r>
              <a:rPr lang="en-IN" dirty="0"/>
              <a:t>   </a:t>
            </a:r>
          </a:p>
          <a:p>
            <a:r>
              <a:rPr lang="en-IN" dirty="0"/>
              <a:t>{  </a:t>
            </a:r>
          </a:p>
          <a:p>
            <a:r>
              <a:rPr lang="en-IN" dirty="0"/>
              <a:t>//using get method and hello-world as URI  </a:t>
            </a:r>
          </a:p>
          <a:p>
            <a:r>
              <a:rPr lang="en-IN" dirty="0">
                <a:solidFill>
                  <a:srgbClr val="FF0000"/>
                </a:solidFill>
              </a:rPr>
              <a:t>@</a:t>
            </a:r>
            <a:r>
              <a:rPr lang="en-IN" dirty="0" err="1">
                <a:solidFill>
                  <a:srgbClr val="FF0000"/>
                </a:solidFill>
              </a:rPr>
              <a:t>GetMapping</a:t>
            </a:r>
            <a:r>
              <a:rPr lang="en-IN" dirty="0">
                <a:solidFill>
                  <a:srgbClr val="FF0000"/>
                </a:solidFill>
              </a:rPr>
              <a:t>(path="/hello") </a:t>
            </a:r>
            <a:r>
              <a:rPr lang="en-IN" dirty="0"/>
              <a:t> </a:t>
            </a:r>
          </a:p>
          <a:p>
            <a:r>
              <a:rPr lang="en-IN" dirty="0"/>
              <a:t>public String </a:t>
            </a:r>
            <a:r>
              <a:rPr lang="en-IN" dirty="0" err="1"/>
              <a:t>helloWorld</a:t>
            </a:r>
            <a:r>
              <a:rPr lang="en-IN" dirty="0"/>
              <a:t>()  </a:t>
            </a:r>
          </a:p>
          <a:p>
            <a:r>
              <a:rPr lang="en-IN" dirty="0"/>
              <a:t>{  </a:t>
            </a:r>
          </a:p>
          <a:p>
            <a:r>
              <a:rPr lang="en-IN" dirty="0"/>
              <a:t>return "Hello World";  }  } </a:t>
            </a:r>
          </a:p>
        </p:txBody>
      </p:sp>
    </p:spTree>
    <p:extLst>
      <p:ext uri="{BB962C8B-B14F-4D97-AF65-F5344CB8AC3E}">
        <p14:creationId xmlns:p14="http://schemas.microsoft.com/office/powerpoint/2010/main" val="108486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053" y="368936"/>
            <a:ext cx="8565895" cy="338554"/>
          </a:xfrm>
        </p:spPr>
        <p:txBody>
          <a:bodyPr>
            <a:normAutofit fontScale="90000"/>
          </a:bodyPr>
          <a:lstStyle/>
          <a:p>
            <a:r>
              <a:rPr lang="en-IN" dirty="0"/>
              <a:t>Spring Boot Advantages</a:t>
            </a:r>
          </a:p>
        </p:txBody>
      </p:sp>
      <p:sp>
        <p:nvSpPr>
          <p:cNvPr id="3" name="Text Placeholder 2"/>
          <p:cNvSpPr>
            <a:spLocks noGrp="1"/>
          </p:cNvSpPr>
          <p:nvPr>
            <p:ph type="body" idx="1"/>
          </p:nvPr>
        </p:nvSpPr>
        <p:spPr>
          <a:xfrm>
            <a:off x="766482" y="1143001"/>
            <a:ext cx="10838329" cy="4708981"/>
          </a:xfrm>
        </p:spPr>
        <p:txBody>
          <a:bodyPr>
            <a:normAutofit fontScale="77500" lnSpcReduction="20000"/>
          </a:bodyPr>
          <a:lstStyle/>
          <a:p>
            <a:pPr marL="285750" indent="-285750">
              <a:lnSpc>
                <a:spcPct val="120000"/>
              </a:lnSpc>
            </a:pPr>
            <a:r>
              <a:rPr lang="en-IN" b="1" kern="1200" dirty="0">
                <a:solidFill>
                  <a:srgbClr val="323232"/>
                </a:solidFill>
                <a:latin typeface="Arial"/>
                <a:cs typeface="Arial"/>
              </a:rPr>
              <a:t>Spring Boot comes with inbuilt server, we no longer have to use any external servers like Tomcat, Glass-fish or anything else, so don’t need to deploy WAR files.</a:t>
            </a:r>
          </a:p>
          <a:p>
            <a:pPr marL="285750" indent="-285750">
              <a:lnSpc>
                <a:spcPct val="120000"/>
              </a:lnSpc>
            </a:pPr>
            <a:r>
              <a:rPr lang="en-IN" b="1" kern="1200" dirty="0">
                <a:solidFill>
                  <a:srgbClr val="323232"/>
                </a:solidFill>
                <a:latin typeface="Arial"/>
                <a:cs typeface="Arial"/>
              </a:rPr>
              <a:t>Embed Tomcat, Jetty or Glassfish directly. You don't need to deploy WAR files.</a:t>
            </a:r>
          </a:p>
          <a:p>
            <a:pPr marL="285750" indent="-285750">
              <a:lnSpc>
                <a:spcPct val="120000"/>
              </a:lnSpc>
            </a:pPr>
            <a:r>
              <a:rPr lang="en-IN" b="1" kern="1200" dirty="0">
                <a:solidFill>
                  <a:srgbClr val="323232"/>
                </a:solidFill>
                <a:latin typeface="Arial"/>
                <a:cs typeface="Arial"/>
              </a:rPr>
              <a:t>Main advantage of Spring Boot is, we can create spring based applications easily in very less time, without need of any XML configurations. </a:t>
            </a:r>
          </a:p>
          <a:p>
            <a:pPr marL="285750" indent="-285750">
              <a:lnSpc>
                <a:spcPct val="120000"/>
              </a:lnSpc>
            </a:pPr>
            <a:r>
              <a:rPr lang="en-IN" b="1" kern="1200" dirty="0">
                <a:solidFill>
                  <a:srgbClr val="323232"/>
                </a:solidFill>
                <a:latin typeface="Arial"/>
                <a:cs typeface="Arial"/>
              </a:rPr>
              <a:t>It provides opinionated 'starter' POMs to simplify your Maven configuration.</a:t>
            </a:r>
          </a:p>
          <a:p>
            <a:pPr marL="285750" indent="-285750">
              <a:lnSpc>
                <a:spcPct val="120000"/>
              </a:lnSpc>
            </a:pPr>
            <a:r>
              <a:rPr lang="en-IN" b="1" kern="1200" dirty="0">
                <a:solidFill>
                  <a:srgbClr val="323232"/>
                </a:solidFill>
                <a:latin typeface="Arial"/>
                <a:cs typeface="Arial"/>
              </a:rPr>
              <a:t>We have to use either Maven or </a:t>
            </a:r>
            <a:r>
              <a:rPr lang="en-IN" b="1" kern="1200" dirty="0" err="1">
                <a:solidFill>
                  <a:srgbClr val="323232"/>
                </a:solidFill>
                <a:latin typeface="Arial"/>
                <a:cs typeface="Arial"/>
              </a:rPr>
              <a:t>Gradle</a:t>
            </a:r>
            <a:r>
              <a:rPr lang="en-IN" b="1" kern="1200" dirty="0">
                <a:solidFill>
                  <a:srgbClr val="323232"/>
                </a:solidFill>
                <a:latin typeface="Arial"/>
                <a:cs typeface="Arial"/>
              </a:rPr>
              <a:t> build tool to work with Spring Boot.</a:t>
            </a:r>
          </a:p>
          <a:p>
            <a:pPr marL="285750" indent="-285750">
              <a:lnSpc>
                <a:spcPct val="120000"/>
              </a:lnSpc>
            </a:pPr>
            <a:r>
              <a:rPr lang="en-IN" b="1" kern="1200" dirty="0">
                <a:solidFill>
                  <a:srgbClr val="323232"/>
                </a:solidFill>
                <a:latin typeface="Arial"/>
                <a:cs typeface="Arial"/>
              </a:rPr>
              <a:t>The main disadvantage is, it will be little tough to migrate existing spring enterprise applications to Spring Boot.</a:t>
            </a:r>
          </a:p>
          <a:p>
            <a:pPr>
              <a:lnSpc>
                <a:spcPct val="120000"/>
              </a:lnSpc>
            </a:pPr>
            <a:endParaRPr lang="en-IN" dirty="0"/>
          </a:p>
        </p:txBody>
      </p:sp>
    </p:spTree>
    <p:extLst>
      <p:ext uri="{BB962C8B-B14F-4D97-AF65-F5344CB8AC3E}">
        <p14:creationId xmlns:p14="http://schemas.microsoft.com/office/powerpoint/2010/main" val="31844859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Spring Boot Auto Configuration and Dispatcher Servlet</a:t>
            </a:r>
          </a:p>
        </p:txBody>
      </p:sp>
      <p:sp>
        <p:nvSpPr>
          <p:cNvPr id="3" name="Content Placeholder 2"/>
          <p:cNvSpPr>
            <a:spLocks noGrp="1"/>
          </p:cNvSpPr>
          <p:nvPr>
            <p:ph idx="1"/>
          </p:nvPr>
        </p:nvSpPr>
        <p:spPr>
          <a:xfrm>
            <a:off x="510988" y="1494528"/>
            <a:ext cx="11228294" cy="4836732"/>
          </a:xfrm>
        </p:spPr>
        <p:txBody>
          <a:bodyPr>
            <a:normAutofit lnSpcReduction="10000"/>
          </a:bodyPr>
          <a:lstStyle/>
          <a:p>
            <a:r>
              <a:rPr lang="en-IN" dirty="0"/>
              <a:t>Spring Boot automatically configures a spring application based on dependencies present or not present in the </a:t>
            </a:r>
            <a:r>
              <a:rPr lang="en-IN" dirty="0" err="1"/>
              <a:t>classpath</a:t>
            </a:r>
            <a:r>
              <a:rPr lang="en-IN" dirty="0"/>
              <a:t> as a jar, beans, properties, etc.</a:t>
            </a:r>
          </a:p>
          <a:p>
            <a:r>
              <a:rPr lang="en-IN" dirty="0"/>
              <a:t>It makes development easier and faster as there is no need to define certain beans that are included in the auto-configuration classes.</a:t>
            </a:r>
          </a:p>
          <a:p>
            <a:r>
              <a:rPr lang="en-IN" dirty="0"/>
              <a:t>A typical MVC database driven Spring MVC application requires a lot of configuration such as </a:t>
            </a:r>
          </a:p>
          <a:p>
            <a:pPr lvl="1"/>
            <a:r>
              <a:rPr lang="en-IN" dirty="0"/>
              <a:t>Dispatcher servlet</a:t>
            </a:r>
          </a:p>
          <a:p>
            <a:pPr lvl="1"/>
            <a:r>
              <a:rPr lang="en-IN" dirty="0"/>
              <a:t>View resolver</a:t>
            </a:r>
          </a:p>
          <a:p>
            <a:pPr lvl="1"/>
            <a:r>
              <a:rPr lang="en-IN" dirty="0"/>
              <a:t>Jackson</a:t>
            </a:r>
          </a:p>
          <a:p>
            <a:pPr lvl="1"/>
            <a:r>
              <a:rPr lang="en-IN" dirty="0"/>
              <a:t>data source</a:t>
            </a:r>
          </a:p>
          <a:p>
            <a:pPr lvl="1"/>
            <a:r>
              <a:rPr lang="en-IN" dirty="0"/>
              <a:t>transaction manager etc….</a:t>
            </a:r>
          </a:p>
        </p:txBody>
      </p:sp>
    </p:spTree>
    <p:extLst>
      <p:ext uri="{BB962C8B-B14F-4D97-AF65-F5344CB8AC3E}">
        <p14:creationId xmlns:p14="http://schemas.microsoft.com/office/powerpoint/2010/main" val="4514971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Boot Auto Configuration</a:t>
            </a:r>
          </a:p>
        </p:txBody>
      </p:sp>
      <p:sp>
        <p:nvSpPr>
          <p:cNvPr id="3" name="Content Placeholder 2"/>
          <p:cNvSpPr>
            <a:spLocks noGrp="1"/>
          </p:cNvSpPr>
          <p:nvPr>
            <p:ph idx="1"/>
          </p:nvPr>
        </p:nvSpPr>
        <p:spPr>
          <a:xfrm>
            <a:off x="838199" y="1494528"/>
            <a:ext cx="10753165" cy="4836732"/>
          </a:xfrm>
        </p:spPr>
        <p:txBody>
          <a:bodyPr>
            <a:normAutofit lnSpcReduction="10000"/>
          </a:bodyPr>
          <a:lstStyle/>
          <a:p>
            <a:r>
              <a:rPr lang="en-IN" dirty="0"/>
              <a:t>Spring Boot auto-configures a Dispatcher Servlet if Spring MVC jar is on the </a:t>
            </a:r>
            <a:r>
              <a:rPr lang="en-IN" dirty="0" err="1"/>
              <a:t>classpath</a:t>
            </a:r>
            <a:r>
              <a:rPr lang="en-IN" dirty="0"/>
              <a:t>.</a:t>
            </a:r>
          </a:p>
          <a:p>
            <a:r>
              <a:rPr lang="en-IN" dirty="0"/>
              <a:t>Auto-configures the Jackson if Jackson jar is on the </a:t>
            </a:r>
            <a:r>
              <a:rPr lang="en-IN" dirty="0" err="1"/>
              <a:t>classpath</a:t>
            </a:r>
            <a:r>
              <a:rPr lang="en-IN" dirty="0"/>
              <a:t>.</a:t>
            </a:r>
          </a:p>
          <a:p>
            <a:r>
              <a:rPr lang="en-IN" dirty="0"/>
              <a:t>Auto-configures a Data Source if Hibernate jar is on the </a:t>
            </a:r>
            <a:r>
              <a:rPr lang="en-IN" dirty="0" err="1"/>
              <a:t>classpath</a:t>
            </a:r>
            <a:r>
              <a:rPr lang="en-IN" dirty="0"/>
              <a:t>.</a:t>
            </a:r>
          </a:p>
          <a:p>
            <a:r>
              <a:rPr lang="en-IN" dirty="0"/>
              <a:t>Auto-configuration can be enabled by adding </a:t>
            </a:r>
            <a:r>
              <a:rPr lang="en-IN" b="1" dirty="0"/>
              <a:t>@</a:t>
            </a:r>
            <a:r>
              <a:rPr lang="en-IN" b="1" dirty="0" err="1"/>
              <a:t>SpringBootApplication</a:t>
            </a:r>
            <a:r>
              <a:rPr lang="en-IN" dirty="0"/>
              <a:t>  annotation in </a:t>
            </a:r>
            <a:r>
              <a:rPr lang="en-IN" dirty="0" err="1"/>
              <a:t>startup</a:t>
            </a:r>
            <a:r>
              <a:rPr lang="en-IN" dirty="0"/>
              <a:t> class. </a:t>
            </a:r>
          </a:p>
          <a:p>
            <a:r>
              <a:rPr lang="en-IN" dirty="0"/>
              <a:t>It indicates that it is a spring context file.</a:t>
            </a:r>
          </a:p>
          <a:p>
            <a:r>
              <a:rPr lang="en-IN" dirty="0"/>
              <a:t>It enables something called </a:t>
            </a:r>
            <a:r>
              <a:rPr lang="en-IN" b="1" dirty="0"/>
              <a:t>auto-configuration</a:t>
            </a:r>
            <a:r>
              <a:rPr lang="en-IN" dirty="0"/>
              <a:t>.</a:t>
            </a:r>
          </a:p>
          <a:p>
            <a:r>
              <a:rPr lang="en-IN" dirty="0"/>
              <a:t>It enable something called </a:t>
            </a:r>
            <a:r>
              <a:rPr lang="en-IN" b="1" dirty="0"/>
              <a:t>components scan</a:t>
            </a:r>
            <a:r>
              <a:rPr lang="en-IN" dirty="0"/>
              <a:t>. </a:t>
            </a:r>
          </a:p>
          <a:p>
            <a:r>
              <a:rPr lang="en-IN" dirty="0"/>
              <a:t>It is the features of Spring where it will start automatically scanning classes in the package and sub package for any bean file.</a:t>
            </a:r>
          </a:p>
          <a:p>
            <a:endParaRPr lang="en-IN" dirty="0"/>
          </a:p>
        </p:txBody>
      </p:sp>
    </p:spTree>
    <p:extLst>
      <p:ext uri="{BB962C8B-B14F-4D97-AF65-F5344CB8AC3E}">
        <p14:creationId xmlns:p14="http://schemas.microsoft.com/office/powerpoint/2010/main" val="5321843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Auto configuration done by Spring Boot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3926457"/>
              </p:ext>
            </p:extLst>
          </p:nvPr>
        </p:nvGraphicFramePr>
        <p:xfrm>
          <a:off x="838200" y="1494528"/>
          <a:ext cx="10515600" cy="483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55450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Dispatcher Servlet</a:t>
            </a:r>
          </a:p>
        </p:txBody>
      </p:sp>
      <p:sp>
        <p:nvSpPr>
          <p:cNvPr id="3" name="Content Placeholder 2"/>
          <p:cNvSpPr>
            <a:spLocks noGrp="1"/>
          </p:cNvSpPr>
          <p:nvPr>
            <p:ph idx="1"/>
          </p:nvPr>
        </p:nvSpPr>
        <p:spPr>
          <a:xfrm>
            <a:off x="457199" y="1311966"/>
            <a:ext cx="8088407" cy="5019294"/>
          </a:xfrm>
        </p:spPr>
        <p:txBody>
          <a:bodyPr>
            <a:normAutofit fontScale="92500"/>
          </a:bodyPr>
          <a:lstStyle/>
          <a:p>
            <a:r>
              <a:rPr lang="en-IN" dirty="0"/>
              <a:t>In Spring MVC all incoming requests go through a single servlet is called Dispatcher Servlet (front controller). </a:t>
            </a:r>
          </a:p>
          <a:p>
            <a:r>
              <a:rPr lang="en-IN" dirty="0"/>
              <a:t>The front controller is a design pattern in web application development. </a:t>
            </a:r>
          </a:p>
          <a:p>
            <a:r>
              <a:rPr lang="en-IN" dirty="0"/>
              <a:t>A single servlet receives all the request and transfers them to all other components of the application.</a:t>
            </a:r>
          </a:p>
          <a:p>
            <a:r>
              <a:rPr lang="en-IN" dirty="0"/>
              <a:t>The job of </a:t>
            </a:r>
            <a:r>
              <a:rPr lang="en-IN" dirty="0" err="1"/>
              <a:t>DispatcherServlet</a:t>
            </a:r>
            <a:r>
              <a:rPr lang="en-IN" dirty="0"/>
              <a:t> is to take an incoming URI and find the right combination of </a:t>
            </a:r>
            <a:r>
              <a:rPr lang="en-IN" b="1" dirty="0"/>
              <a:t>handlers</a:t>
            </a:r>
            <a:r>
              <a:rPr lang="en-IN" dirty="0"/>
              <a:t> (Controller classes) and </a:t>
            </a:r>
            <a:r>
              <a:rPr lang="en-IN" b="1" dirty="0"/>
              <a:t>views</a:t>
            </a:r>
            <a:r>
              <a:rPr lang="en-IN" dirty="0"/>
              <a:t> (usually JSPs). </a:t>
            </a:r>
          </a:p>
          <a:p>
            <a:r>
              <a:rPr lang="en-IN" dirty="0"/>
              <a:t>When the </a:t>
            </a:r>
            <a:r>
              <a:rPr lang="en-IN" dirty="0" err="1"/>
              <a:t>DispatcherServlet</a:t>
            </a:r>
            <a:r>
              <a:rPr lang="en-IN" dirty="0"/>
              <a:t> determines the view, it renders it as the response. </a:t>
            </a:r>
          </a:p>
        </p:txBody>
      </p:sp>
      <p:pic>
        <p:nvPicPr>
          <p:cNvPr id="4" name="Picture 3"/>
          <p:cNvPicPr>
            <a:picLocks noChangeAspect="1"/>
          </p:cNvPicPr>
          <p:nvPr/>
        </p:nvPicPr>
        <p:blipFill>
          <a:blip r:embed="rId2"/>
          <a:stretch>
            <a:fillRect/>
          </a:stretch>
        </p:blipFill>
        <p:spPr>
          <a:xfrm>
            <a:off x="8545607" y="2040592"/>
            <a:ext cx="3467100" cy="2400300"/>
          </a:xfrm>
          <a:prstGeom prst="rect">
            <a:avLst/>
          </a:prstGeom>
        </p:spPr>
      </p:pic>
    </p:spTree>
    <p:extLst>
      <p:ext uri="{BB962C8B-B14F-4D97-AF65-F5344CB8AC3E}">
        <p14:creationId xmlns:p14="http://schemas.microsoft.com/office/powerpoint/2010/main" val="8230706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 Variable</a:t>
            </a:r>
          </a:p>
        </p:txBody>
      </p:sp>
      <p:sp>
        <p:nvSpPr>
          <p:cNvPr id="3" name="Content Placeholder 2"/>
          <p:cNvSpPr>
            <a:spLocks noGrp="1"/>
          </p:cNvSpPr>
          <p:nvPr>
            <p:ph idx="1"/>
          </p:nvPr>
        </p:nvSpPr>
        <p:spPr>
          <a:xfrm>
            <a:off x="838200" y="1494528"/>
            <a:ext cx="10515600" cy="3588460"/>
          </a:xfrm>
        </p:spPr>
        <p:txBody>
          <a:bodyPr/>
          <a:lstStyle/>
          <a:p>
            <a:r>
              <a:rPr lang="en-IN" dirty="0"/>
              <a:t>The @</a:t>
            </a:r>
            <a:r>
              <a:rPr lang="en-IN" dirty="0" err="1"/>
              <a:t>PathVariable</a:t>
            </a:r>
            <a:r>
              <a:rPr lang="en-IN" dirty="0"/>
              <a:t> annotation is used to extract the value from the URI. </a:t>
            </a:r>
          </a:p>
          <a:p>
            <a:r>
              <a:rPr lang="en-IN" dirty="0"/>
              <a:t>It is most suitable for the </a:t>
            </a:r>
            <a:r>
              <a:rPr lang="en-IN" dirty="0" err="1"/>
              <a:t>RESTful</a:t>
            </a:r>
            <a:r>
              <a:rPr lang="en-IN" dirty="0"/>
              <a:t> web service where the URL contains some value. </a:t>
            </a:r>
          </a:p>
          <a:p>
            <a:r>
              <a:rPr lang="en-IN" dirty="0"/>
              <a:t>Spring MVC allows us to use multiple @</a:t>
            </a:r>
            <a:r>
              <a:rPr lang="en-IN" dirty="0" err="1"/>
              <a:t>PathVariable</a:t>
            </a:r>
            <a:r>
              <a:rPr lang="en-IN" dirty="0"/>
              <a:t> annotations in the same method. </a:t>
            </a:r>
          </a:p>
          <a:p>
            <a:r>
              <a:rPr lang="en-IN" dirty="0"/>
              <a:t>A path variable is a critical part of creating rest resources.</a:t>
            </a:r>
          </a:p>
        </p:txBody>
      </p:sp>
      <p:sp>
        <p:nvSpPr>
          <p:cNvPr id="4" name="Rectangle 3"/>
          <p:cNvSpPr/>
          <p:nvPr/>
        </p:nvSpPr>
        <p:spPr>
          <a:xfrm>
            <a:off x="1653988" y="5082988"/>
            <a:ext cx="9345706" cy="369332"/>
          </a:xfrm>
          <a:prstGeom prst="rect">
            <a:avLst/>
          </a:prstGeom>
        </p:spPr>
        <p:txBody>
          <a:bodyPr wrap="square">
            <a:spAutoFit/>
          </a:bodyPr>
          <a:lstStyle/>
          <a:p>
            <a:r>
              <a:rPr lang="en-IN" dirty="0">
                <a:solidFill>
                  <a:srgbClr val="646464"/>
                </a:solidFill>
                <a:latin typeface="verdana" panose="020B0604030504040204" pitchFamily="34" charset="0"/>
              </a:rPr>
              <a:t>@</a:t>
            </a:r>
            <a:r>
              <a:rPr lang="en-IN" dirty="0" err="1">
                <a:solidFill>
                  <a:srgbClr val="646464"/>
                </a:solidFill>
                <a:latin typeface="verdana" panose="020B0604030504040204" pitchFamily="34" charset="0"/>
              </a:rPr>
              <a:t>GetMapping</a:t>
            </a:r>
            <a:r>
              <a:rPr lang="en-IN" dirty="0">
                <a:solidFill>
                  <a:srgbClr val="000000"/>
                </a:solidFill>
                <a:latin typeface="verdana" panose="020B0604030504040204" pitchFamily="34" charset="0"/>
              </a:rPr>
              <a:t>(path=</a:t>
            </a:r>
            <a:r>
              <a:rPr lang="en-IN" dirty="0">
                <a:solidFill>
                  <a:srgbClr val="0000FF"/>
                </a:solidFill>
                <a:latin typeface="verdana" panose="020B0604030504040204" pitchFamily="34" charset="0"/>
              </a:rPr>
              <a:t>"/hello-world/path-variable/{name}"</a:t>
            </a:r>
            <a:r>
              <a:rPr lang="en-IN" dirty="0">
                <a:solidFill>
                  <a:srgbClr val="000000"/>
                </a:solidFill>
                <a:latin typeface="verdana" panose="020B0604030504040204" pitchFamily="34" charset="0"/>
              </a:rPr>
              <a:t>)  // for method  </a:t>
            </a:r>
            <a:endParaRPr lang="en-IN" dirty="0"/>
          </a:p>
        </p:txBody>
      </p:sp>
      <p:sp>
        <p:nvSpPr>
          <p:cNvPr id="5" name="Rectangle 4"/>
          <p:cNvSpPr/>
          <p:nvPr/>
        </p:nvSpPr>
        <p:spPr>
          <a:xfrm>
            <a:off x="1125069" y="5701117"/>
            <a:ext cx="8946777" cy="369332"/>
          </a:xfrm>
          <a:prstGeom prst="rect">
            <a:avLst/>
          </a:prstGeom>
        </p:spPr>
        <p:txBody>
          <a:bodyPr wrap="square">
            <a:spAutoFit/>
          </a:bodyPr>
          <a:lstStyle/>
          <a:p>
            <a:r>
              <a:rPr lang="en-IN" dirty="0">
                <a:solidFill>
                  <a:srgbClr val="000000"/>
                </a:solidFill>
                <a:latin typeface="verdana" panose="020B0604030504040204" pitchFamily="34" charset="0"/>
              </a:rPr>
              <a:t>Type the URL http://localhost:8080///hello-world/path-variable/SpringBoot</a:t>
            </a:r>
            <a:endParaRPr lang="en-IN" dirty="0"/>
          </a:p>
        </p:txBody>
      </p:sp>
    </p:spTree>
    <p:extLst>
      <p:ext uri="{BB962C8B-B14F-4D97-AF65-F5344CB8AC3E}">
        <p14:creationId xmlns:p14="http://schemas.microsoft.com/office/powerpoint/2010/main" val="28109553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 Method to create User Resource</a:t>
            </a:r>
          </a:p>
        </p:txBody>
      </p:sp>
      <p:sp>
        <p:nvSpPr>
          <p:cNvPr id="3" name="Content Placeholder 2"/>
          <p:cNvSpPr>
            <a:spLocks noGrp="1"/>
          </p:cNvSpPr>
          <p:nvPr>
            <p:ph idx="1"/>
          </p:nvPr>
        </p:nvSpPr>
        <p:spPr>
          <a:xfrm>
            <a:off x="838200" y="1311966"/>
            <a:ext cx="10515600" cy="3892046"/>
          </a:xfrm>
        </p:spPr>
        <p:txBody>
          <a:bodyPr/>
          <a:lstStyle/>
          <a:p>
            <a:r>
              <a:rPr lang="en-IN" b="1" dirty="0"/>
              <a:t>@</a:t>
            </a:r>
            <a:r>
              <a:rPr lang="en-IN" b="1" dirty="0" err="1"/>
              <a:t>RequestBody</a:t>
            </a:r>
            <a:endParaRPr lang="en-IN" b="1" dirty="0"/>
          </a:p>
          <a:p>
            <a:pPr lvl="1"/>
            <a:r>
              <a:rPr lang="en-IN" dirty="0"/>
              <a:t>The @</a:t>
            </a:r>
            <a:r>
              <a:rPr lang="en-IN" dirty="0" err="1"/>
              <a:t>RequestBody</a:t>
            </a:r>
            <a:r>
              <a:rPr lang="en-IN" dirty="0"/>
              <a:t> annotation maps body of the web request to the method parameter. </a:t>
            </a:r>
          </a:p>
          <a:p>
            <a:pPr lvl="1"/>
            <a:r>
              <a:rPr lang="en-IN" dirty="0"/>
              <a:t>The body of the request is passed through an </a:t>
            </a:r>
            <a:r>
              <a:rPr lang="en-IN" dirty="0" err="1"/>
              <a:t>HttpMessageConverter</a:t>
            </a:r>
            <a:r>
              <a:rPr lang="en-IN" dirty="0"/>
              <a:t>. </a:t>
            </a:r>
          </a:p>
          <a:p>
            <a:pPr lvl="1"/>
            <a:r>
              <a:rPr lang="en-IN" dirty="0"/>
              <a:t>It resolves the method argument depending on the content type of the request. </a:t>
            </a:r>
          </a:p>
          <a:p>
            <a:pPr lvl="1"/>
            <a:r>
              <a:rPr lang="en-IN" dirty="0"/>
              <a:t>Optionally, automatic validation can be applied by annotating the argument with @Valid.</a:t>
            </a:r>
          </a:p>
          <a:p>
            <a:pPr lvl="1"/>
            <a:r>
              <a:rPr lang="en-IN" dirty="0"/>
              <a:t>We pass the </a:t>
            </a:r>
            <a:r>
              <a:rPr lang="en-IN" b="1" dirty="0"/>
              <a:t>@</a:t>
            </a:r>
            <a:r>
              <a:rPr lang="en-IN" b="1" dirty="0" err="1"/>
              <a:t>RequestBody</a:t>
            </a:r>
            <a:r>
              <a:rPr lang="en-IN" dirty="0"/>
              <a:t> annotation in the </a:t>
            </a:r>
            <a:r>
              <a:rPr lang="en-IN" b="1" dirty="0" err="1"/>
              <a:t>createUser</a:t>
            </a:r>
            <a:r>
              <a:rPr lang="en-IN" b="1" dirty="0"/>
              <a:t>()</a:t>
            </a:r>
            <a:r>
              <a:rPr lang="en-IN" dirty="0"/>
              <a:t> method, it maps to the </a:t>
            </a:r>
            <a:r>
              <a:rPr lang="en-IN" b="1" dirty="0"/>
              <a:t>user</a:t>
            </a:r>
            <a:r>
              <a:rPr lang="en-IN" dirty="0"/>
              <a:t> parameter.</a:t>
            </a:r>
          </a:p>
        </p:txBody>
      </p:sp>
      <p:sp>
        <p:nvSpPr>
          <p:cNvPr id="4" name="Rectangle 3"/>
          <p:cNvSpPr/>
          <p:nvPr/>
        </p:nvSpPr>
        <p:spPr>
          <a:xfrm>
            <a:off x="4527176" y="4826675"/>
            <a:ext cx="6826623" cy="1477328"/>
          </a:xfrm>
          <a:prstGeom prst="rect">
            <a:avLst/>
          </a:prstGeom>
        </p:spPr>
        <p:txBody>
          <a:bodyPr wrap="square">
            <a:spAutoFit/>
          </a:bodyPr>
          <a:lstStyle/>
          <a:p>
            <a:r>
              <a:rPr lang="en-IN" b="1" dirty="0"/>
              <a:t>//method that posts a new user detail   </a:t>
            </a:r>
          </a:p>
          <a:p>
            <a:r>
              <a:rPr lang="en-IN" b="1" dirty="0"/>
              <a:t>@</a:t>
            </a:r>
            <a:r>
              <a:rPr lang="en-IN" b="1" dirty="0" err="1"/>
              <a:t>PostMapping</a:t>
            </a:r>
            <a:r>
              <a:rPr lang="en-IN" b="1" dirty="0"/>
              <a:t>("/users")  </a:t>
            </a:r>
          </a:p>
          <a:p>
            <a:r>
              <a:rPr lang="en-IN" b="1" dirty="0"/>
              <a:t>public void </a:t>
            </a:r>
            <a:r>
              <a:rPr lang="en-IN" b="1" dirty="0" err="1"/>
              <a:t>createUser</a:t>
            </a:r>
            <a:r>
              <a:rPr lang="en-IN" b="1" dirty="0">
                <a:solidFill>
                  <a:srgbClr val="FF0000"/>
                </a:solidFill>
              </a:rPr>
              <a:t>(@</a:t>
            </a:r>
            <a:r>
              <a:rPr lang="en-IN" b="1" dirty="0" err="1">
                <a:solidFill>
                  <a:srgbClr val="FF0000"/>
                </a:solidFill>
              </a:rPr>
              <a:t>RequestBody</a:t>
            </a:r>
            <a:r>
              <a:rPr lang="en-IN" b="1" dirty="0">
                <a:solidFill>
                  <a:srgbClr val="FF0000"/>
                </a:solidFill>
              </a:rPr>
              <a:t> User user</a:t>
            </a:r>
            <a:r>
              <a:rPr lang="en-IN" b="1" dirty="0"/>
              <a:t>)  </a:t>
            </a:r>
          </a:p>
          <a:p>
            <a:r>
              <a:rPr lang="en-IN" b="1" dirty="0"/>
              <a:t>{  </a:t>
            </a:r>
          </a:p>
          <a:p>
            <a:r>
              <a:rPr lang="en-IN" b="1" dirty="0"/>
              <a:t>User </a:t>
            </a:r>
            <a:r>
              <a:rPr lang="en-IN" b="1" dirty="0" err="1"/>
              <a:t>sevedUser</a:t>
            </a:r>
            <a:r>
              <a:rPr lang="en-IN" b="1" dirty="0"/>
              <a:t>=</a:t>
            </a:r>
            <a:r>
              <a:rPr lang="en-IN" b="1" dirty="0" err="1"/>
              <a:t>service.save</a:t>
            </a:r>
            <a:r>
              <a:rPr lang="en-IN" b="1" dirty="0"/>
              <a:t>(user);    }  } </a:t>
            </a:r>
          </a:p>
        </p:txBody>
      </p:sp>
    </p:spTree>
    <p:extLst>
      <p:ext uri="{BB962C8B-B14F-4D97-AF65-F5344CB8AC3E}">
        <p14:creationId xmlns:p14="http://schemas.microsoft.com/office/powerpoint/2010/main" val="40955967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dirty="0" err="1"/>
              <a:t>PathMapping</a:t>
            </a:r>
            <a:endParaRPr lang="en-IN" dirty="0"/>
          </a:p>
        </p:txBody>
      </p:sp>
      <p:sp>
        <p:nvSpPr>
          <p:cNvPr id="3" name="Content Placeholder 2"/>
          <p:cNvSpPr>
            <a:spLocks noGrp="1"/>
          </p:cNvSpPr>
          <p:nvPr>
            <p:ph idx="1"/>
          </p:nvPr>
        </p:nvSpPr>
        <p:spPr/>
        <p:txBody>
          <a:bodyPr/>
          <a:lstStyle/>
          <a:p>
            <a:r>
              <a:rPr lang="en-IN" dirty="0"/>
              <a:t>The @</a:t>
            </a:r>
            <a:r>
              <a:rPr lang="en-IN" dirty="0" err="1"/>
              <a:t>PathMapping</a:t>
            </a:r>
            <a:r>
              <a:rPr lang="en-IN" dirty="0"/>
              <a:t> annotation is the specialized version of the @</a:t>
            </a:r>
            <a:r>
              <a:rPr lang="en-IN" dirty="0" err="1"/>
              <a:t>RequestMapping</a:t>
            </a:r>
            <a:r>
              <a:rPr lang="en-IN" dirty="0"/>
              <a:t> annotation which acts as a shortcut for </a:t>
            </a:r>
            <a:br>
              <a:rPr lang="en-IN" dirty="0"/>
            </a:br>
            <a:endParaRPr lang="en-IN" dirty="0"/>
          </a:p>
          <a:p>
            <a:pPr marL="0" indent="0" algn="ctr">
              <a:buNone/>
            </a:pPr>
            <a:r>
              <a:rPr lang="en-IN" b="1" dirty="0"/>
              <a:t>@</a:t>
            </a:r>
            <a:r>
              <a:rPr lang="en-IN" b="1" dirty="0" err="1"/>
              <a:t>RequestMapping</a:t>
            </a:r>
            <a:r>
              <a:rPr lang="en-IN" b="1" dirty="0"/>
              <a:t>(method=</a:t>
            </a:r>
            <a:r>
              <a:rPr lang="en-IN" b="1" dirty="0" err="1"/>
              <a:t>RequestMethod</a:t>
            </a:r>
            <a:r>
              <a:rPr lang="en-IN" b="1" dirty="0"/>
              <a:t>=POST). </a:t>
            </a:r>
          </a:p>
          <a:p>
            <a:r>
              <a:rPr lang="en-IN" dirty="0"/>
              <a:t>@</a:t>
            </a:r>
            <a:r>
              <a:rPr lang="en-IN" dirty="0" err="1"/>
              <a:t>PostMapping</a:t>
            </a:r>
            <a:r>
              <a:rPr lang="en-IN" dirty="0"/>
              <a:t> method handles the Http POST requests matched with the specified URI.</a:t>
            </a:r>
          </a:p>
        </p:txBody>
      </p:sp>
    </p:spTree>
    <p:extLst>
      <p:ext uri="{BB962C8B-B14F-4D97-AF65-F5344CB8AC3E}">
        <p14:creationId xmlns:p14="http://schemas.microsoft.com/office/powerpoint/2010/main" val="20291841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 API Testing Tools – REST Client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8233553"/>
              </p:ext>
            </p:extLst>
          </p:nvPr>
        </p:nvGraphicFramePr>
        <p:xfrm>
          <a:off x="484094" y="1311966"/>
          <a:ext cx="10869706" cy="5019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16773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9"/>
            <a:ext cx="10515600" cy="946840"/>
          </a:xfrm>
        </p:spPr>
        <p:txBody>
          <a:bodyPr/>
          <a:lstStyle/>
          <a:p>
            <a:r>
              <a:rPr lang="en-IN" dirty="0"/>
              <a:t>GET request Demo</a:t>
            </a:r>
          </a:p>
        </p:txBody>
      </p:sp>
      <p:sp>
        <p:nvSpPr>
          <p:cNvPr id="3" name="Content Placeholder 2"/>
          <p:cNvSpPr>
            <a:spLocks noGrp="1"/>
          </p:cNvSpPr>
          <p:nvPr>
            <p:ph idx="1"/>
          </p:nvPr>
        </p:nvSpPr>
        <p:spPr>
          <a:xfrm>
            <a:off x="838200" y="1185246"/>
            <a:ext cx="11062447" cy="1557954"/>
          </a:xfrm>
        </p:spPr>
        <p:txBody>
          <a:bodyPr>
            <a:normAutofit fontScale="92500" lnSpcReduction="20000"/>
          </a:bodyPr>
          <a:lstStyle/>
          <a:p>
            <a:r>
              <a:rPr lang="en-IN" dirty="0"/>
              <a:t>In Client tool Check for the GET request. </a:t>
            </a:r>
          </a:p>
          <a:p>
            <a:r>
              <a:rPr lang="en-IN" dirty="0"/>
              <a:t>Type the URL </a:t>
            </a:r>
            <a:r>
              <a:rPr lang="en-IN" b="1" dirty="0"/>
              <a:t>http://localhost:8080/users/1 </a:t>
            </a:r>
            <a:r>
              <a:rPr lang="en-IN" dirty="0"/>
              <a:t>in the address bar and click on the Send button. </a:t>
            </a:r>
          </a:p>
          <a:p>
            <a:r>
              <a:rPr lang="en-IN" dirty="0"/>
              <a:t>It returns the detail of the first user.</a:t>
            </a:r>
          </a:p>
        </p:txBody>
      </p:sp>
      <p:pic>
        <p:nvPicPr>
          <p:cNvPr id="4" name="Picture 3"/>
          <p:cNvPicPr>
            <a:picLocks noChangeAspect="1"/>
          </p:cNvPicPr>
          <p:nvPr/>
        </p:nvPicPr>
        <p:blipFill>
          <a:blip r:embed="rId2"/>
          <a:stretch>
            <a:fillRect/>
          </a:stretch>
        </p:blipFill>
        <p:spPr>
          <a:xfrm>
            <a:off x="838200" y="2610907"/>
            <a:ext cx="9498386" cy="3733800"/>
          </a:xfrm>
          <a:prstGeom prst="rect">
            <a:avLst/>
          </a:prstGeom>
        </p:spPr>
      </p:pic>
    </p:spTree>
    <p:extLst>
      <p:ext uri="{BB962C8B-B14F-4D97-AF65-F5344CB8AC3E}">
        <p14:creationId xmlns:p14="http://schemas.microsoft.com/office/powerpoint/2010/main" val="34803627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 request Demo</a:t>
            </a:r>
          </a:p>
        </p:txBody>
      </p:sp>
      <p:sp>
        <p:nvSpPr>
          <p:cNvPr id="3" name="Content Placeholder 2"/>
          <p:cNvSpPr>
            <a:spLocks noGrp="1"/>
          </p:cNvSpPr>
          <p:nvPr>
            <p:ph idx="1"/>
          </p:nvPr>
        </p:nvSpPr>
        <p:spPr>
          <a:xfrm>
            <a:off x="484094" y="1156447"/>
            <a:ext cx="10869706" cy="5174813"/>
          </a:xfrm>
        </p:spPr>
        <p:txBody>
          <a:bodyPr>
            <a:normAutofit fontScale="85000" lnSpcReduction="20000"/>
          </a:bodyPr>
          <a:lstStyle/>
          <a:p>
            <a:r>
              <a:rPr lang="en-IN" dirty="0"/>
              <a:t>In Client tool Change the method to the </a:t>
            </a:r>
            <a:r>
              <a:rPr lang="en-IN" b="1" dirty="0"/>
              <a:t>POST</a:t>
            </a:r>
            <a:r>
              <a:rPr lang="en-IN" dirty="0"/>
              <a:t>.</a:t>
            </a:r>
          </a:p>
          <a:p>
            <a:r>
              <a:rPr lang="en-IN" dirty="0"/>
              <a:t>Copy the </a:t>
            </a:r>
            <a:r>
              <a:rPr lang="en-IN" b="1" dirty="0"/>
              <a:t>body</a:t>
            </a:r>
            <a:r>
              <a:rPr lang="en-IN" dirty="0"/>
              <a:t> of the response coming from "/users/1".</a:t>
            </a:r>
          </a:p>
          <a:p>
            <a:r>
              <a:rPr lang="en-IN" dirty="0"/>
              <a:t>Click on </a:t>
            </a:r>
            <a:r>
              <a:rPr lang="en-IN" b="1" dirty="0"/>
              <a:t>Body</a:t>
            </a:r>
            <a:r>
              <a:rPr lang="en-IN" dirty="0"/>
              <a:t> tab. Now we create a body for the POST request.</a:t>
            </a:r>
          </a:p>
          <a:p>
            <a:r>
              <a:rPr lang="en-IN" dirty="0"/>
              <a:t>Choose the </a:t>
            </a:r>
            <a:r>
              <a:rPr lang="en-IN" b="1" dirty="0"/>
              <a:t>raw</a:t>
            </a:r>
            <a:r>
              <a:rPr lang="en-IN" dirty="0"/>
              <a:t> option. It creates a raw request.</a:t>
            </a:r>
          </a:p>
          <a:p>
            <a:r>
              <a:rPr lang="en-IN" dirty="0"/>
              <a:t>Paste the copied content.</a:t>
            </a:r>
          </a:p>
          <a:p>
            <a:r>
              <a:rPr lang="en-IN" dirty="0"/>
              <a:t>Remove the </a:t>
            </a:r>
            <a:r>
              <a:rPr lang="en-IN" b="1" dirty="0"/>
              <a:t>id</a:t>
            </a:r>
            <a:r>
              <a:rPr lang="en-IN" dirty="0"/>
              <a:t> because it increments automatically.</a:t>
            </a:r>
          </a:p>
          <a:p>
            <a:r>
              <a:rPr lang="en-IN" dirty="0"/>
              <a:t>Change the "</a:t>
            </a:r>
            <a:r>
              <a:rPr lang="en-IN" b="1" dirty="0"/>
              <a:t>name</a:t>
            </a:r>
            <a:r>
              <a:rPr lang="en-IN" dirty="0"/>
              <a:t>": “</a:t>
            </a:r>
            <a:r>
              <a:rPr lang="en-IN" b="1" dirty="0"/>
              <a:t>John</a:t>
            </a:r>
            <a:r>
              <a:rPr lang="en-IN" dirty="0"/>
              <a:t>".</a:t>
            </a:r>
          </a:p>
          <a:p>
            <a:r>
              <a:rPr lang="en-IN" dirty="0"/>
              <a:t>Instead of Text we are sending the data in the JSON format. So select </a:t>
            </a:r>
            <a:r>
              <a:rPr lang="en-IN" b="1" dirty="0"/>
              <a:t>JSON (application/</a:t>
            </a:r>
            <a:r>
              <a:rPr lang="en-IN" b="1" dirty="0" err="1"/>
              <a:t>json</a:t>
            </a:r>
            <a:r>
              <a:rPr lang="en-IN" b="1" dirty="0"/>
              <a:t>)</a:t>
            </a:r>
            <a:r>
              <a:rPr lang="en-IN" dirty="0"/>
              <a:t>.</a:t>
            </a:r>
          </a:p>
          <a:p>
            <a:r>
              <a:rPr lang="en-IN" dirty="0"/>
              <a:t>Type the URL http://localhost:8080/users and click on the </a:t>
            </a:r>
            <a:r>
              <a:rPr lang="en-IN" b="1" dirty="0"/>
              <a:t>Send</a:t>
            </a:r>
            <a:r>
              <a:rPr lang="en-IN" dirty="0"/>
              <a:t> button.</a:t>
            </a:r>
          </a:p>
          <a:p>
            <a:r>
              <a:rPr lang="en-IN" dirty="0"/>
              <a:t>Click on the </a:t>
            </a:r>
            <a:r>
              <a:rPr lang="en-IN" b="1" dirty="0"/>
              <a:t>Get</a:t>
            </a:r>
            <a:r>
              <a:rPr lang="en-IN" dirty="0"/>
              <a:t> request on the left side of the window.</a:t>
            </a:r>
          </a:p>
          <a:p>
            <a:r>
              <a:rPr lang="en-IN" dirty="0"/>
              <a:t>Now we will send a Get request again, so change the URL http://localhost:8080/users and click on the </a:t>
            </a:r>
            <a:r>
              <a:rPr lang="en-IN" b="1" dirty="0"/>
              <a:t>Send</a:t>
            </a:r>
            <a:r>
              <a:rPr lang="en-IN" dirty="0"/>
              <a:t> button. It displays all the users, including which we have created</a:t>
            </a:r>
          </a:p>
        </p:txBody>
      </p:sp>
      <p:pic>
        <p:nvPicPr>
          <p:cNvPr id="4" name="Picture 3"/>
          <p:cNvPicPr>
            <a:picLocks noChangeAspect="1"/>
          </p:cNvPicPr>
          <p:nvPr/>
        </p:nvPicPr>
        <p:blipFill>
          <a:blip r:embed="rId2"/>
          <a:stretch>
            <a:fillRect/>
          </a:stretch>
        </p:blipFill>
        <p:spPr>
          <a:xfrm>
            <a:off x="8970136" y="287121"/>
            <a:ext cx="2938527" cy="3456732"/>
          </a:xfrm>
          <a:prstGeom prst="rect">
            <a:avLst/>
          </a:prstGeom>
        </p:spPr>
      </p:pic>
    </p:spTree>
    <p:extLst>
      <p:ext uri="{BB962C8B-B14F-4D97-AF65-F5344CB8AC3E}">
        <p14:creationId xmlns:p14="http://schemas.microsoft.com/office/powerpoint/2010/main" val="4178430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10084</TotalTime>
  <Words>10002</Words>
  <Application>Microsoft Office PowerPoint</Application>
  <PresentationFormat>Widescreen</PresentationFormat>
  <Paragraphs>954</Paragraphs>
  <Slides>129</Slides>
  <Notes>12</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129</vt:i4>
      </vt:variant>
    </vt:vector>
  </HeadingPairs>
  <TitlesOfParts>
    <vt:vector size="146" baseType="lpstr">
      <vt:lpstr>Arial Unicode MS</vt:lpstr>
      <vt:lpstr>Arial</vt:lpstr>
      <vt:lpstr>Calibri</vt:lpstr>
      <vt:lpstr>Calibri Light</vt:lpstr>
      <vt:lpstr>Cambira</vt:lpstr>
      <vt:lpstr>Consolas</vt:lpstr>
      <vt:lpstr>Courier New</vt:lpstr>
      <vt:lpstr>Monaco</vt:lpstr>
      <vt:lpstr>SFMono-Regular</vt:lpstr>
      <vt:lpstr>Times New Roman</vt:lpstr>
      <vt:lpstr>verdana</vt:lpstr>
      <vt:lpstr>Wingdings</vt:lpstr>
      <vt:lpstr>Office Theme</vt:lpstr>
      <vt:lpstr>1_Office Theme</vt:lpstr>
      <vt:lpstr>2_Office Theme</vt:lpstr>
      <vt:lpstr>3_Office Theme</vt:lpstr>
      <vt:lpstr>4_Office Theme</vt:lpstr>
      <vt:lpstr>PowerPoint Presentation</vt:lpstr>
      <vt:lpstr>PowerPoint Presentation</vt:lpstr>
      <vt:lpstr>PowerPoint Presentation</vt:lpstr>
      <vt:lpstr>PowerPoint Presentation</vt:lpstr>
      <vt:lpstr>PowerPoint Presentation</vt:lpstr>
      <vt:lpstr>PowerPoint Presentation</vt:lpstr>
      <vt:lpstr>Spring Boot Introduction</vt:lpstr>
      <vt:lpstr>Spring Boot Advantages</vt:lpstr>
      <vt:lpstr>Spring Boot Advantages</vt:lpstr>
      <vt:lpstr>Spring Boot Means</vt:lpstr>
      <vt:lpstr>Main Goal of Spring Boot</vt:lpstr>
      <vt:lpstr>Goals</vt:lpstr>
      <vt:lpstr>Spring Boot – why ?</vt:lpstr>
      <vt:lpstr>Primary Goals</vt:lpstr>
      <vt:lpstr>Opinionated Approach</vt:lpstr>
      <vt:lpstr>Spring Boot Modules</vt:lpstr>
      <vt:lpstr>Spring Boot Core</vt:lpstr>
      <vt:lpstr>Spring Boot Auto Configure</vt:lpstr>
      <vt:lpstr>Elegant Configuration Management</vt:lpstr>
      <vt:lpstr>Spring Boot Actuator</vt:lpstr>
      <vt:lpstr>Spring Boot CLI</vt:lpstr>
      <vt:lpstr>Spring Boot Starters</vt:lpstr>
      <vt:lpstr>Spring Boot Tools</vt:lpstr>
      <vt:lpstr>Spring Boot Starters</vt:lpstr>
      <vt:lpstr>Spring Boot Features</vt:lpstr>
      <vt:lpstr>Spring Boot Features</vt:lpstr>
      <vt:lpstr>Spring Boot Features</vt:lpstr>
      <vt:lpstr>Spring Boot Features</vt:lpstr>
      <vt:lpstr>System Requirements</vt:lpstr>
      <vt:lpstr>How to use Spring Boot</vt:lpstr>
      <vt:lpstr>Project Structure for Spring Boot Projects</vt:lpstr>
      <vt:lpstr>Project Structure - First approach</vt:lpstr>
      <vt:lpstr>Static Content</vt:lpstr>
      <vt:lpstr>Dynamic web content (Templates)</vt:lpstr>
      <vt:lpstr>Does Anybody Use This For Real?</vt:lpstr>
      <vt:lpstr>pom.xml</vt:lpstr>
      <vt:lpstr>What is the Spring Boot Starter Parent and How to use it?</vt:lpstr>
      <vt:lpstr>POM.XML</vt:lpstr>
      <vt:lpstr>Spring Boot Application Class</vt:lpstr>
      <vt:lpstr>Controller Annotations</vt:lpstr>
      <vt:lpstr>@SpringBootApplication</vt:lpstr>
      <vt:lpstr>Thymeleaf</vt:lpstr>
      <vt:lpstr>Spring Boot JPA</vt:lpstr>
      <vt:lpstr>Spring Boot JPA</vt:lpstr>
      <vt:lpstr>Why should we use JPA?</vt:lpstr>
      <vt:lpstr>JPA Advantages</vt:lpstr>
      <vt:lpstr>JPA Features</vt:lpstr>
      <vt:lpstr>JPA Architecture</vt:lpstr>
      <vt:lpstr>JPA Architecture</vt:lpstr>
      <vt:lpstr>JPA Implementations</vt:lpstr>
      <vt:lpstr>JPA Versions</vt:lpstr>
      <vt:lpstr>Spring Boot Starter Data JPA</vt:lpstr>
      <vt:lpstr>In-Memory Databases in Spring Boot</vt:lpstr>
      <vt:lpstr>Spring Boot CrudRepository</vt:lpstr>
      <vt:lpstr>Spring Boot CrudRepository</vt:lpstr>
      <vt:lpstr>Database connection pooling</vt:lpstr>
      <vt:lpstr>Database connection pooling</vt:lpstr>
      <vt:lpstr>Database connection pooling in Spring Boot</vt:lpstr>
      <vt:lpstr>CrudRepository Interface</vt:lpstr>
      <vt:lpstr> CrudRepository methods</vt:lpstr>
      <vt:lpstr>Spring Repository Hierarchy</vt:lpstr>
      <vt:lpstr>Steps to Use CrudRepository</vt:lpstr>
      <vt:lpstr>Create an Interface extending CrudRepository</vt:lpstr>
      <vt:lpstr>Auto-Detection of JPA Repository</vt:lpstr>
      <vt:lpstr>Instantiate and Use CrudRepository</vt:lpstr>
      <vt:lpstr>Use methods of CrudRepository.</vt:lpstr>
      <vt:lpstr>Custom Repository Methods</vt:lpstr>
      <vt:lpstr>Custom Repository Methods</vt:lpstr>
      <vt:lpstr>@Transactional with CrudRepository</vt:lpstr>
      <vt:lpstr>Configure Properties in application.properties File</vt:lpstr>
      <vt:lpstr>application.properties File</vt:lpstr>
      <vt:lpstr>Web Services</vt:lpstr>
      <vt:lpstr>Advantages of Web Services</vt:lpstr>
      <vt:lpstr>Types of Web Services</vt:lpstr>
      <vt:lpstr>RESTful Web Services</vt:lpstr>
      <vt:lpstr>Spring REST</vt:lpstr>
      <vt:lpstr>RESTful Web Services</vt:lpstr>
      <vt:lpstr>PowerPoint Presentation</vt:lpstr>
      <vt:lpstr>REST Benefits</vt:lpstr>
      <vt:lpstr>REST Services</vt:lpstr>
      <vt:lpstr>RESTful Web services</vt:lpstr>
      <vt:lpstr>REST Resources</vt:lpstr>
      <vt:lpstr>REST HTTP Methods</vt:lpstr>
      <vt:lpstr>HTTP Status Codes</vt:lpstr>
      <vt:lpstr>RESTful Service Constraints</vt:lpstr>
      <vt:lpstr>Advantages of RESTful web services</vt:lpstr>
      <vt:lpstr>Initializing a RESTful Web Services with Spring Boot</vt:lpstr>
      <vt:lpstr>Creating a Service</vt:lpstr>
      <vt:lpstr>Creating a Service</vt:lpstr>
      <vt:lpstr>Spring Boot Auto Configuration and Dispatcher Servlet</vt:lpstr>
      <vt:lpstr>Spring Boot Auto Configuration</vt:lpstr>
      <vt:lpstr>Auto configuration done by Spring Boot</vt:lpstr>
      <vt:lpstr>Dispatcher Servlet</vt:lpstr>
      <vt:lpstr>Path Variable</vt:lpstr>
      <vt:lpstr>POST Method to create User Resource</vt:lpstr>
      <vt:lpstr>@PathMapping</vt:lpstr>
      <vt:lpstr>REST API Testing Tools – REST Client</vt:lpstr>
      <vt:lpstr>GET request Demo</vt:lpstr>
      <vt:lpstr>POST request Demo</vt:lpstr>
      <vt:lpstr>ResponseEntity Class</vt:lpstr>
      <vt:lpstr>created() method of RequestEntity Class</vt:lpstr>
      <vt:lpstr>ServletUriComponentsBuilder</vt:lpstr>
      <vt:lpstr>path() method</vt:lpstr>
      <vt:lpstr>buildAndExpand() method</vt:lpstr>
      <vt:lpstr>build() method</vt:lpstr>
      <vt:lpstr>ResponseEntity Demo</vt:lpstr>
      <vt:lpstr>ResponseEntity Demo</vt:lpstr>
      <vt:lpstr>DELETE Method to Delete a User Resource</vt:lpstr>
      <vt:lpstr>REST Client Software</vt:lpstr>
      <vt:lpstr>Consuming a RESTful Web Service in Spring Boot</vt:lpstr>
      <vt:lpstr>Consuming a RESTful Web Service in Spring Boot</vt:lpstr>
      <vt:lpstr>PowerPoint Presentation</vt:lpstr>
      <vt:lpstr>Introduction to Swagger</vt:lpstr>
      <vt:lpstr>Introduction to Swagger</vt:lpstr>
      <vt:lpstr>What is Swagger</vt:lpstr>
      <vt:lpstr>The main Swagger tools</vt:lpstr>
      <vt:lpstr>OpenAPI Specification </vt:lpstr>
      <vt:lpstr>Setting Up Swagger 2 with a Spring REST API</vt:lpstr>
      <vt:lpstr>Generate Swagger documentation for our RESTful services.</vt:lpstr>
      <vt:lpstr>Integrating Swagger 2 into the Project</vt:lpstr>
      <vt:lpstr>Integrating Swagger 2 into the Project</vt:lpstr>
      <vt:lpstr>Integrating Swagger 2 into the Project</vt:lpstr>
      <vt:lpstr>Integrating Swagger 2 into the Project</vt:lpstr>
      <vt:lpstr>Swagger2 Annotations</vt:lpstr>
      <vt:lpstr>Swagger2 Annotations</vt:lpstr>
      <vt:lpstr>Swagger2 Annotations</vt:lpstr>
      <vt:lpstr>Swagger2 Annotations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Rajashekar gs</dc:creator>
  <cp:lastModifiedBy>Rajashekar gs</cp:lastModifiedBy>
  <cp:revision>138</cp:revision>
  <dcterms:created xsi:type="dcterms:W3CDTF">2019-03-28T23:38:10Z</dcterms:created>
  <dcterms:modified xsi:type="dcterms:W3CDTF">2021-12-17T03:43:15Z</dcterms:modified>
</cp:coreProperties>
</file>