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BAF-6884-4123-803D-DE4128D863B5}" type="datetimeFigureOut">
              <a:rPr lang="en-US" smtClean="0"/>
              <a:t>20-Jun-23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8E9D-AC58-405C-ACAD-A674B951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5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BAF-6884-4123-803D-DE4128D863B5}" type="datetimeFigureOut">
              <a:rPr lang="en-US" smtClean="0"/>
              <a:t>20-Jun-23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8E9D-AC58-405C-ACAD-A674B951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BAF-6884-4123-803D-DE4128D863B5}" type="datetimeFigureOut">
              <a:rPr lang="en-US" smtClean="0"/>
              <a:t>20-Jun-23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8E9D-AC58-405C-ACAD-A674B951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BAF-6884-4123-803D-DE4128D863B5}" type="datetimeFigureOut">
              <a:rPr lang="en-US" smtClean="0"/>
              <a:t>20-Jun-23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8E9D-AC58-405C-ACAD-A674B951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BAF-6884-4123-803D-DE4128D863B5}" type="datetimeFigureOut">
              <a:rPr lang="en-US" smtClean="0"/>
              <a:t>20-Jun-23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8E9D-AC58-405C-ACAD-A674B951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BAF-6884-4123-803D-DE4128D863B5}" type="datetimeFigureOut">
              <a:rPr lang="en-US" smtClean="0"/>
              <a:t>20-Jun-23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8E9D-AC58-405C-ACAD-A674B951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BAF-6884-4123-803D-DE4128D863B5}" type="datetimeFigureOut">
              <a:rPr lang="en-US" smtClean="0"/>
              <a:t>20-Jun-23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8E9D-AC58-405C-ACAD-A674B951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9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BAF-6884-4123-803D-DE4128D863B5}" type="datetimeFigureOut">
              <a:rPr lang="en-US" smtClean="0"/>
              <a:t>20-Jun-23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8E9D-AC58-405C-ACAD-A674B951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BAF-6884-4123-803D-DE4128D863B5}" type="datetimeFigureOut">
              <a:rPr lang="en-US" smtClean="0"/>
              <a:t>20-Jun-23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8E9D-AC58-405C-ACAD-A674B951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5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BAF-6884-4123-803D-DE4128D863B5}" type="datetimeFigureOut">
              <a:rPr lang="en-US" smtClean="0"/>
              <a:t>20-Jun-23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8E9D-AC58-405C-ACAD-A674B951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2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1BAF-6884-4123-803D-DE4128D863B5}" type="datetimeFigureOut">
              <a:rPr lang="en-US" smtClean="0"/>
              <a:t>20-Jun-23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8E9D-AC58-405C-ACAD-A674B951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2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1BAF-6884-4123-803D-DE4128D863B5}" type="datetimeFigureOut">
              <a:rPr lang="en-US" smtClean="0"/>
              <a:t>20-Jun-23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8E9D-AC58-405C-ACAD-A674B951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4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C0E5B2C-FE0B-C2CF-0F93-5C65E1EE2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73404"/>
              </p:ext>
            </p:extLst>
          </p:nvPr>
        </p:nvGraphicFramePr>
        <p:xfrm>
          <a:off x="5549900" y="380575"/>
          <a:ext cx="5524500" cy="3029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4500">
                  <a:extLst>
                    <a:ext uri="{9D8B030D-6E8A-4147-A177-3AD203B41FA5}">
                      <a16:colId xmlns:a16="http://schemas.microsoft.com/office/drawing/2014/main" val="24244746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Restaurant</a:t>
                      </a:r>
                      <a:endParaRPr lang="en-US" sz="2400" b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249255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9968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l"/>
                      <a:r>
                        <a:rPr lang="en-US" sz="2400" u="sng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+main(String[]): void</a:t>
                      </a:r>
                    </a:p>
                    <a:p>
                      <a:r>
                        <a:rPr lang="en-US" sz="2400" u="sng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orderFoodItem(): void</a:t>
                      </a:r>
                    </a:p>
                    <a:p>
                      <a:r>
                        <a:rPr lang="en-US" sz="2400" u="sng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cancelFoodItem(): void</a:t>
                      </a:r>
                    </a:p>
                    <a:p>
                      <a:r>
                        <a:rPr lang="en-US" sz="2400" u="sng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displayOrderItems(): void</a:t>
                      </a:r>
                    </a:p>
                    <a:p>
                      <a:r>
                        <a:rPr lang="en-US" sz="2400" u="sng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generateReceipt():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541301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5746900-C4F6-0CEB-0EF2-7E6613239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8947"/>
              </p:ext>
            </p:extLst>
          </p:nvPr>
        </p:nvGraphicFramePr>
        <p:xfrm>
          <a:off x="5111751" y="7023098"/>
          <a:ext cx="3746500" cy="1663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0">
                  <a:extLst>
                    <a:ext uri="{9D8B030D-6E8A-4147-A177-3AD203B41FA5}">
                      <a16:colId xmlns:a16="http://schemas.microsoft.com/office/drawing/2014/main" val="24244746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249255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endParaRPr lang="en-US" b="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9968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400" b="0" i="1" u="non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calculateVat</a:t>
                      </a:r>
                      <a:r>
                        <a:rPr lang="en-US" sz="2400" b="0" i="1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double</a:t>
                      </a:r>
                      <a:endParaRPr lang="en-US" sz="2400" b="0" i="1" u="non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541301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460EF13-303B-21BF-7A02-5010CEB88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529034"/>
              </p:ext>
            </p:extLst>
          </p:nvPr>
        </p:nvGraphicFramePr>
        <p:xfrm>
          <a:off x="209550" y="7023098"/>
          <a:ext cx="3746500" cy="1663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0">
                  <a:extLst>
                    <a:ext uri="{9D8B030D-6E8A-4147-A177-3AD203B41FA5}">
                      <a16:colId xmlns:a16="http://schemas.microsoft.com/office/drawing/2014/main" val="24244746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&lt;&lt;Total&gt;&gt;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249255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9968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calculateTotal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double 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54130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9CA6841-3264-D3CE-7B2E-D45725A02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40141"/>
              </p:ext>
            </p:extLst>
          </p:nvPr>
        </p:nvGraphicFramePr>
        <p:xfrm>
          <a:off x="1898651" y="3810209"/>
          <a:ext cx="4743450" cy="2663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3450">
                  <a:extLst>
                    <a:ext uri="{9D8B030D-6E8A-4147-A177-3AD203B41FA5}">
                      <a16:colId xmlns:a16="http://schemas.microsoft.com/office/drawing/2014/main" val="24244746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</a:t>
                      </a:r>
                      <a:endParaRPr lang="en-US" sz="2400" b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249255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9968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getItems(): ArrayList&lt;Item&gt; </a:t>
                      </a:r>
                      <a:b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addItem(Item item): </a:t>
                      </a:r>
                      <a:b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calculateTotal(): double</a:t>
                      </a:r>
                      <a:b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calculateVat(): double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541301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B25DB24-0B63-D957-28F6-858BC433C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98238"/>
              </p:ext>
            </p:extLst>
          </p:nvPr>
        </p:nvGraphicFramePr>
        <p:xfrm>
          <a:off x="10655300" y="5389032"/>
          <a:ext cx="6216650" cy="3297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6650">
                  <a:extLst>
                    <a:ext uri="{9D8B030D-6E8A-4147-A177-3AD203B41FA5}">
                      <a16:colId xmlns:a16="http://schemas.microsoft.com/office/drawing/2014/main" val="24244746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249255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name: String</a:t>
                      </a:r>
                      <a:br>
                        <a:rPr lang="en-US" sz="24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price: double</a:t>
                      </a:r>
                      <a:br>
                        <a:rPr lang="en-US" sz="24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quantity: int</a:t>
                      </a:r>
                      <a:endParaRPr lang="en-US" sz="2400" b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9968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sng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0" u="sng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Item(String name, double price, int quantity)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getName(): String</a:t>
                      </a:r>
                      <a:br>
                        <a:rPr lang="en-US" sz="24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getPrice(): double</a:t>
                      </a:r>
                      <a:br>
                        <a:rPr lang="en-US" sz="24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getQuantity(): int</a:t>
                      </a:r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541301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C58C90F-99A3-5EE0-B97D-CAE6BB6F1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81199"/>
              </p:ext>
            </p:extLst>
          </p:nvPr>
        </p:nvGraphicFramePr>
        <p:xfrm>
          <a:off x="12934950" y="752688"/>
          <a:ext cx="3746500" cy="1834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0">
                  <a:extLst>
                    <a:ext uri="{9D8B030D-6E8A-4147-A177-3AD203B41FA5}">
                      <a16:colId xmlns:a16="http://schemas.microsoft.com/office/drawing/2014/main" val="2424474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SubMenu</a:t>
                      </a:r>
                      <a:endParaRPr lang="en-US" sz="2400" b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249255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9968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DelPlato(): 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+ALaCarte():  </a:t>
                      </a:r>
                      <a:endParaRPr lang="en-US" sz="2400" b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541301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EDA56279-F3CD-7779-8BAE-3F29886AF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45345"/>
              </p:ext>
            </p:extLst>
          </p:nvPr>
        </p:nvGraphicFramePr>
        <p:xfrm>
          <a:off x="12934950" y="3276385"/>
          <a:ext cx="3746500" cy="1663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0">
                  <a:extLst>
                    <a:ext uri="{9D8B030D-6E8A-4147-A177-3AD203B41FA5}">
                      <a16:colId xmlns:a16="http://schemas.microsoft.com/office/drawing/2014/main" val="24244746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249255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9968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r>
                        <a:rPr lang="en-US" b="0" u="sng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+Menu()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541301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88BA64-96FA-504F-91A7-CB8116702905}"/>
              </a:ext>
            </a:extLst>
          </p:cNvPr>
          <p:cNvCxnSpPr/>
          <p:nvPr/>
        </p:nvCxnSpPr>
        <p:spPr>
          <a:xfrm flipV="1">
            <a:off x="2082800" y="6473823"/>
            <a:ext cx="1485900" cy="54927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D8D7DC-E9ED-1EAA-A146-460A610420AF}"/>
              </a:ext>
            </a:extLst>
          </p:cNvPr>
          <p:cNvCxnSpPr/>
          <p:nvPr/>
        </p:nvCxnSpPr>
        <p:spPr>
          <a:xfrm flipH="1" flipV="1">
            <a:off x="5422900" y="6473823"/>
            <a:ext cx="1701800" cy="549275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E5FE8E-6DF9-1178-BDF0-B345A252E509}"/>
              </a:ext>
            </a:extLst>
          </p:cNvPr>
          <p:cNvCxnSpPr>
            <a:cxnSpLocks/>
          </p:cNvCxnSpPr>
          <p:nvPr/>
        </p:nvCxnSpPr>
        <p:spPr>
          <a:xfrm flipH="1" flipV="1">
            <a:off x="7124700" y="5389032"/>
            <a:ext cx="3530600" cy="164888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7FD17-5317-8451-DD4F-534E8383C838}"/>
              </a:ext>
            </a:extLst>
          </p:cNvPr>
          <p:cNvSpPr/>
          <p:nvPr/>
        </p:nvSpPr>
        <p:spPr>
          <a:xfrm>
            <a:off x="6769100" y="5044015"/>
            <a:ext cx="330200" cy="330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FA34BC-DE97-54B0-81A9-6ACF22494511}"/>
              </a:ext>
            </a:extLst>
          </p:cNvPr>
          <p:cNvCxnSpPr>
            <a:cxnSpLocks/>
          </p:cNvCxnSpPr>
          <p:nvPr/>
        </p:nvCxnSpPr>
        <p:spPr>
          <a:xfrm flipV="1">
            <a:off x="14808200" y="2574715"/>
            <a:ext cx="0" cy="688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A203DD-10C1-E288-BC65-7484EC2D58E7}"/>
              </a:ext>
            </a:extLst>
          </p:cNvPr>
          <p:cNvCxnSpPr>
            <a:endCxn id="7" idx="3"/>
          </p:cNvCxnSpPr>
          <p:nvPr/>
        </p:nvCxnSpPr>
        <p:spPr>
          <a:xfrm flipH="1" flipV="1">
            <a:off x="11074400" y="1895262"/>
            <a:ext cx="1860550" cy="22129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B5EEED-4EC1-6C34-63FE-1237AF9B2672}"/>
              </a:ext>
            </a:extLst>
          </p:cNvPr>
          <p:cNvCxnSpPr>
            <a:endCxn id="7" idx="1"/>
          </p:cNvCxnSpPr>
          <p:nvPr/>
        </p:nvCxnSpPr>
        <p:spPr>
          <a:xfrm flipV="1">
            <a:off x="4270376" y="1895262"/>
            <a:ext cx="1279524" cy="19149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0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</TotalTime>
  <Words>111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Shrikanta Paul Digonta</cp:lastModifiedBy>
  <cp:revision>4</cp:revision>
  <dcterms:created xsi:type="dcterms:W3CDTF">2023-06-07T16:11:43Z</dcterms:created>
  <dcterms:modified xsi:type="dcterms:W3CDTF">2023-06-20T06:40:01Z</dcterms:modified>
</cp:coreProperties>
</file>