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7D2A1C8-CCFE-48C1-B0EF-18383E4474C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5DCED7-B79F-4CA1-BD89-2EB44655180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6934200" cy="175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Introduction Mule ESB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Authors: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Shrikant</a:t>
            </a: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Ghuge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Date: </a:t>
            </a: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17/04/2018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Version: </a:t>
            </a: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1.0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>
                <a:latin typeface="Aharoni" pitchFamily="2" charset="-79"/>
                <a:cs typeface="Aharoni" pitchFamily="2" charset="-79"/>
              </a:rPr>
              <a:t>Mulesoft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Developer POC Presentation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Mule</a:t>
            </a:r>
          </a:p>
          <a:p>
            <a:pPr lvl="1"/>
            <a:r>
              <a:rPr lang="en-US" dirty="0" smtClean="0"/>
              <a:t>It takes less than hour </a:t>
            </a:r>
            <a:r>
              <a:rPr lang="en-US" dirty="0" smtClean="0"/>
              <a:t>for development and </a:t>
            </a:r>
            <a:r>
              <a:rPr lang="en-US" dirty="0" smtClean="0"/>
              <a:t>less than 5 hours to deploy the application to </a:t>
            </a:r>
            <a:r>
              <a:rPr lang="en-US" dirty="0" err="1" smtClean="0"/>
              <a:t>CloudHub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non technical person also visualize what is </a:t>
            </a:r>
            <a:r>
              <a:rPr lang="en-US" dirty="0" smtClean="0"/>
              <a:t>happening.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No external library used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API </a:t>
            </a:r>
            <a:r>
              <a:rPr lang="en-US" dirty="0" smtClean="0"/>
              <a:t>proxy, </a:t>
            </a:r>
            <a:r>
              <a:rPr lang="en-US" dirty="0" smtClean="0"/>
              <a:t>SLA and auth schemas are already supported on Mule </a:t>
            </a:r>
            <a:r>
              <a:rPr lang="en-US" dirty="0" smtClean="0"/>
              <a:t>API </a:t>
            </a:r>
            <a:r>
              <a:rPr lang="en-US" dirty="0" smtClean="0"/>
              <a:t>manager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DEMO of current POC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Runtime option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Prem</a:t>
            </a:r>
            <a:endParaRPr lang="en-US" dirty="0" smtClean="0"/>
          </a:p>
          <a:p>
            <a:pPr lvl="1"/>
            <a:r>
              <a:rPr lang="en-US" dirty="0" smtClean="0"/>
              <a:t>Cloud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123" name="Picture 3" descr="C:\Users\TRIDENT\Desktop\arm-vs-ch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86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smtClean="0"/>
              <a:t>options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721352"/>
          </a:xfrm>
        </p:spPr>
        <p:txBody>
          <a:bodyPr>
            <a:normAutofit/>
          </a:bodyPr>
          <a:lstStyle/>
          <a:p>
            <a:r>
              <a:rPr lang="en-US" dirty="0" smtClean="0"/>
              <a:t>Deployment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With maven : license required </a:t>
            </a:r>
            <a:endParaRPr lang="en-US" dirty="0" smtClean="0"/>
          </a:p>
          <a:p>
            <a:pPr lvl="2"/>
            <a:r>
              <a:rPr lang="en-US" dirty="0" smtClean="0"/>
              <a:t>Create package and upload to mule runtime (Cloud)</a:t>
            </a:r>
          </a:p>
          <a:p>
            <a:pPr lvl="2"/>
            <a:r>
              <a:rPr lang="en-US" dirty="0" err="1" smtClean="0"/>
              <a:t>Anypoint</a:t>
            </a:r>
            <a:r>
              <a:rPr lang="en-US" dirty="0" smtClean="0"/>
              <a:t> studio has the </a:t>
            </a:r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Without maven </a:t>
            </a:r>
            <a:r>
              <a:rPr lang="en-US" dirty="0" smtClean="0"/>
              <a:t>: no license </a:t>
            </a:r>
            <a:r>
              <a:rPr lang="en-US" dirty="0" smtClean="0"/>
              <a:t>required</a:t>
            </a:r>
          </a:p>
          <a:p>
            <a:pPr lvl="2"/>
            <a:r>
              <a:rPr lang="en-US" dirty="0" smtClean="0"/>
              <a:t>Export as Deployable </a:t>
            </a:r>
            <a:r>
              <a:rPr lang="en-US" dirty="0" smtClean="0"/>
              <a:t>archive </a:t>
            </a:r>
            <a:r>
              <a:rPr lang="en-US" dirty="0" smtClean="0"/>
              <a:t>and upload to </a:t>
            </a:r>
            <a:r>
              <a:rPr lang="en-US" dirty="0" smtClean="0"/>
              <a:t>runtime</a:t>
            </a:r>
          </a:p>
          <a:p>
            <a:pPr lvl="2"/>
            <a:r>
              <a:rPr lang="en-US" dirty="0" err="1" smtClean="0"/>
              <a:t>Anypoint</a:t>
            </a:r>
            <a:r>
              <a:rPr lang="en-US" dirty="0" smtClean="0"/>
              <a:t> has option to deploy directly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Note : If org has </a:t>
            </a:r>
            <a:r>
              <a:rPr lang="en-US" sz="1800" b="1" dirty="0" err="1" smtClean="0"/>
              <a:t>DevOps</a:t>
            </a:r>
            <a:r>
              <a:rPr lang="en-US" sz="1800" b="1" dirty="0" smtClean="0"/>
              <a:t> setup, It is recommended to use </a:t>
            </a:r>
            <a:r>
              <a:rPr lang="en-US" sz="1800" b="1" dirty="0" err="1" smtClean="0"/>
              <a:t>DevOps</a:t>
            </a:r>
            <a:r>
              <a:rPr lang="en-US" sz="1800" b="1" dirty="0" smtClean="0"/>
              <a:t>.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edition </a:t>
            </a:r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39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edition </a:t>
            </a:r>
            <a:r>
              <a:rPr lang="en-US" dirty="0" smtClean="0"/>
              <a:t>limitation 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0608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possibilities with </a:t>
            </a:r>
            <a:r>
              <a:rPr lang="en-US" dirty="0" err="1" smtClean="0"/>
              <a:t>Mulesoft</a:t>
            </a:r>
            <a:endParaRPr lang="en-US" dirty="0"/>
          </a:p>
        </p:txBody>
      </p:sp>
      <p:pic>
        <p:nvPicPr>
          <p:cNvPr id="8194" name="Picture 2" descr="Image result for mule conn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66" y="1295400"/>
            <a:ext cx="8838834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possibilities with </a:t>
            </a:r>
            <a:r>
              <a:rPr lang="en-US" dirty="0" err="1" smtClean="0"/>
              <a:t>Mulesoft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have worked on Mule ESB from last 4+ years but there was not a single moment where I was </a:t>
            </a:r>
            <a:r>
              <a:rPr lang="en-US" dirty="0" err="1" smtClean="0"/>
              <a:t>stucked</a:t>
            </a:r>
            <a:r>
              <a:rPr lang="en-US" dirty="0" smtClean="0"/>
              <a:t> at all. I have worked on many connectors few of them are: 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 , HTTP, HTTPS, FTP,SFTP,JMS,</a:t>
            </a:r>
            <a:r>
              <a:rPr lang="en-US" dirty="0" smtClean="0"/>
              <a:t> </a:t>
            </a:r>
            <a:r>
              <a:rPr lang="en-US" dirty="0" err="1" smtClean="0"/>
              <a:t>Colibra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Slack, </a:t>
            </a:r>
            <a:r>
              <a:rPr lang="en-US" dirty="0" err="1" smtClean="0"/>
              <a:t>Qualtrics</a:t>
            </a:r>
            <a:r>
              <a:rPr lang="en-US" dirty="0" smtClean="0"/>
              <a:t>, Microsoft </a:t>
            </a:r>
            <a:r>
              <a:rPr lang="en-US" dirty="0" err="1" smtClean="0"/>
              <a:t>Sharepoit</a:t>
            </a:r>
            <a:r>
              <a:rPr lang="en-US" dirty="0" smtClean="0"/>
              <a:t>, </a:t>
            </a:r>
            <a:r>
              <a:rPr lang="en-US" dirty="0" smtClean="0"/>
              <a:t>Object Store, Workday , LDAP , Kafka , </a:t>
            </a:r>
            <a:r>
              <a:rPr lang="en-US" dirty="0" err="1" smtClean="0"/>
              <a:t>NetSuite</a:t>
            </a:r>
            <a:r>
              <a:rPr lang="en-US" dirty="0" smtClean="0"/>
              <a:t> , Oracle </a:t>
            </a:r>
            <a:r>
              <a:rPr lang="en-US" dirty="0" err="1" smtClean="0"/>
              <a:t>Siebel,DB</a:t>
            </a:r>
            <a:r>
              <a:rPr lang="en-US" dirty="0" smtClean="0"/>
              <a:t> , HL7 , IMAP , SMTP, </a:t>
            </a:r>
            <a:r>
              <a:rPr lang="en-US" dirty="0" err="1" smtClean="0"/>
              <a:t>Dropbox</a:t>
            </a:r>
            <a:r>
              <a:rPr lang="en-US" dirty="0" smtClean="0"/>
              <a:t>  , </a:t>
            </a:r>
            <a:r>
              <a:rPr lang="en-US" dirty="0" err="1" smtClean="0"/>
              <a:t>DoubleClick</a:t>
            </a:r>
            <a:r>
              <a:rPr lang="en-US" dirty="0" smtClean="0"/>
              <a:t>  , LinkedIn  etc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ESB ..?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Mule ESB ..?</a:t>
            </a:r>
          </a:p>
          <a:p>
            <a:r>
              <a:rPr lang="en-US" dirty="0" smtClean="0"/>
              <a:t>POC Project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Deployment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Community edition </a:t>
            </a:r>
            <a:r>
              <a:rPr lang="en-US" dirty="0" smtClean="0"/>
              <a:t>limitation</a:t>
            </a:r>
          </a:p>
          <a:p>
            <a:r>
              <a:rPr lang="en-US" dirty="0" smtClean="0"/>
              <a:t>Overall possibilities with </a:t>
            </a:r>
            <a:r>
              <a:rPr lang="en-US" dirty="0" err="1" smtClean="0"/>
              <a:t>Mulesoft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/>
          <a:lstStyle/>
          <a:p>
            <a:r>
              <a:rPr lang="en-US" dirty="0" smtClean="0"/>
              <a:t>Increasing organizational agility by reducing time to market for new initiatives is one of the most common reasons that companies implement an ESB as the backbone of their IT infrastructure. 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64" y="3276600"/>
            <a:ext cx="87439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ESB … (Example)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9333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ESB … (Example)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ESB … (Example)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Mule ESB </a:t>
            </a:r>
            <a:r>
              <a:rPr lang="en-US" dirty="0" smtClean="0"/>
              <a:t>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Few out of the box service: </a:t>
            </a:r>
          </a:p>
          <a:p>
            <a:pPr lvl="1"/>
            <a:r>
              <a:rPr lang="en-US" dirty="0" smtClean="0"/>
              <a:t>API Designer</a:t>
            </a:r>
          </a:p>
          <a:p>
            <a:pPr lvl="1"/>
            <a:r>
              <a:rPr lang="en-US" dirty="0" smtClean="0"/>
              <a:t>API Manager</a:t>
            </a:r>
          </a:p>
          <a:p>
            <a:pPr lvl="1"/>
            <a:r>
              <a:rPr lang="en-US" dirty="0" err="1" smtClean="0"/>
              <a:t>Anypoint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API Portal</a:t>
            </a:r>
          </a:p>
          <a:p>
            <a:pPr lvl="1"/>
            <a:r>
              <a:rPr lang="en-US" dirty="0" smtClean="0"/>
              <a:t>API Analytics</a:t>
            </a:r>
          </a:p>
          <a:p>
            <a:pPr lvl="1"/>
            <a:r>
              <a:rPr lang="en-US" dirty="0" err="1" smtClean="0"/>
              <a:t>CloudHub</a:t>
            </a:r>
            <a:endParaRPr lang="en-US" dirty="0" smtClean="0"/>
          </a:p>
          <a:p>
            <a:pPr lvl="1"/>
            <a:r>
              <a:rPr lang="en-US" dirty="0" smtClean="0"/>
              <a:t>Mule Exchange</a:t>
            </a:r>
          </a:p>
          <a:p>
            <a:pPr lvl="1"/>
            <a:r>
              <a:rPr lang="en-US" dirty="0" smtClean="0"/>
              <a:t>Design First with RAML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Mule ESB 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Out-of-the-box </a:t>
            </a:r>
            <a:r>
              <a:rPr lang="en-US" dirty="0" smtClean="0"/>
              <a:t>Features :</a:t>
            </a:r>
          </a:p>
          <a:p>
            <a:pPr lvl="1"/>
            <a:r>
              <a:rPr lang="en-US" sz="1800" dirty="0" smtClean="0"/>
              <a:t>Message Sources – endpoints - HTTP, FTP, TCP, UDP, File, Database</a:t>
            </a:r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Message </a:t>
            </a:r>
            <a:r>
              <a:rPr lang="en-US" sz="1800" dirty="0" smtClean="0"/>
              <a:t>Processors -Components – REST, SOAP, JavaScript, Java, Python</a:t>
            </a:r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Filters</a:t>
            </a:r>
          </a:p>
          <a:p>
            <a:pPr lvl="1"/>
            <a:r>
              <a:rPr lang="en-US" sz="1800" dirty="0" smtClean="0"/>
              <a:t>Routers </a:t>
            </a:r>
            <a:r>
              <a:rPr lang="en-US" sz="1800" dirty="0" smtClean="0"/>
              <a:t>– aggregators, splitters, round-robin</a:t>
            </a:r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Scopes </a:t>
            </a:r>
            <a:r>
              <a:rPr lang="en-US" sz="1800" dirty="0" smtClean="0"/>
              <a:t>– </a:t>
            </a:r>
            <a:r>
              <a:rPr lang="en-US" sz="1800" dirty="0" smtClean="0"/>
              <a:t>Flows</a:t>
            </a:r>
            <a:r>
              <a:rPr lang="en-US" sz="1800" dirty="0" smtClean="0"/>
              <a:t>, sub-flows, for-each, a-synchronous</a:t>
            </a:r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Transformers –</a:t>
            </a:r>
          </a:p>
          <a:p>
            <a:pPr lvl="1"/>
            <a:r>
              <a:rPr lang="en-US" sz="1800" dirty="0" smtClean="0"/>
              <a:t>Built-in </a:t>
            </a:r>
            <a:r>
              <a:rPr lang="en-US" sz="1800" dirty="0" smtClean="0"/>
              <a:t>transformers - convert XML, JSON, File, Byte Array, Object, String</a:t>
            </a:r>
            <a:r>
              <a:rPr lang="en-US" sz="1800" dirty="0" smtClean="0"/>
              <a:t>...</a:t>
            </a:r>
          </a:p>
          <a:p>
            <a:pPr lvl="1"/>
            <a:r>
              <a:rPr lang="en-US" sz="1800" dirty="0" smtClean="0"/>
              <a:t>Dynamic </a:t>
            </a:r>
            <a:r>
              <a:rPr lang="en-US" sz="1800" dirty="0" smtClean="0"/>
              <a:t>transformer – </a:t>
            </a:r>
            <a:r>
              <a:rPr lang="en-US" sz="1800" dirty="0" err="1" smtClean="0"/>
              <a:t>Anypoint</a:t>
            </a:r>
            <a:r>
              <a:rPr lang="en-US" sz="1800" dirty="0" smtClean="0"/>
              <a:t> </a:t>
            </a:r>
            <a:r>
              <a:rPr lang="en-US" sz="1800" dirty="0" err="1" smtClean="0"/>
              <a:t>DataMapper</a:t>
            </a:r>
            <a:r>
              <a:rPr lang="en-US" sz="1800" dirty="0" smtClean="0"/>
              <a:t> dynamically converts between flat (CSV, fixed-width file, Excel) and structured (XML, JSON, POJO objects, key-value maps) formats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Connectors </a:t>
            </a:r>
            <a:r>
              <a:rPr lang="en-US" sz="1800" dirty="0" smtClean="0"/>
              <a:t>– </a:t>
            </a:r>
            <a:r>
              <a:rPr lang="en-US" sz="1800" dirty="0" err="1" smtClean="0"/>
              <a:t>Mulesoft</a:t>
            </a:r>
            <a:r>
              <a:rPr lang="en-US" sz="1800" dirty="0" smtClean="0"/>
              <a:t> has numerous connectors to third-party commonly used applications – Amazon, 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, Google products, </a:t>
            </a:r>
            <a:r>
              <a:rPr lang="en-US" sz="1800" dirty="0" err="1" smtClean="0"/>
              <a:t>Sharepoint</a:t>
            </a:r>
            <a:r>
              <a:rPr lang="en-US" sz="1800" dirty="0" smtClean="0"/>
              <a:t>,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, </a:t>
            </a:r>
            <a:r>
              <a:rPr lang="en-US" sz="1800" dirty="0" err="1" smtClean="0"/>
              <a:t>Salesforce</a:t>
            </a:r>
            <a:r>
              <a:rPr lang="en-US" sz="1800" dirty="0" smtClean="0"/>
              <a:t> and Twitter to name a few</a:t>
            </a:r>
            <a:r>
              <a:rPr lang="en-US" sz="1800" dirty="0" smtClean="0"/>
              <a:t>.</a:t>
            </a:r>
          </a:p>
          <a:p>
            <a:pPr lvl="1"/>
            <a:r>
              <a:rPr lang="en-US" sz="2600" b="1" dirty="0" err="1" smtClean="0"/>
              <a:t>Opensource</a:t>
            </a:r>
            <a:r>
              <a:rPr lang="en-US" sz="2600" b="1" dirty="0" smtClean="0"/>
              <a:t> </a:t>
            </a:r>
            <a:r>
              <a:rPr lang="en-US" sz="1600" b="1" dirty="0" smtClean="0"/>
              <a:t>:</a:t>
            </a:r>
            <a:r>
              <a:rPr lang="en-US" sz="1600" dirty="0" smtClean="0"/>
              <a:t> You can extend the existing feature, connectors easily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POC Project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implement current POC in Java or Python We </a:t>
            </a:r>
            <a:r>
              <a:rPr lang="en-US" dirty="0" smtClean="0"/>
              <a:t>will need 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Library </a:t>
            </a:r>
            <a:r>
              <a:rPr lang="en-US" dirty="0" smtClean="0"/>
              <a:t>to call a </a:t>
            </a:r>
            <a:r>
              <a:rPr lang="en-US" dirty="0" smtClean="0"/>
              <a:t>web service efficiently.</a:t>
            </a:r>
          </a:p>
          <a:p>
            <a:pPr lvl="1"/>
            <a:r>
              <a:rPr lang="en-US" dirty="0" smtClean="0"/>
              <a:t>external Library to create </a:t>
            </a:r>
            <a:r>
              <a:rPr lang="en-US" dirty="0" err="1" smtClean="0"/>
              <a:t>csv</a:t>
            </a:r>
            <a:r>
              <a:rPr lang="en-US" dirty="0" smtClean="0"/>
              <a:t> file dynamically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Library to connect SFTP and push the file to SFTP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Things to consider …</a:t>
            </a:r>
          </a:p>
          <a:p>
            <a:pPr lvl="1"/>
            <a:r>
              <a:rPr lang="en-US" dirty="0" smtClean="0"/>
              <a:t>Time : Development / </a:t>
            </a:r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Visualization </a:t>
            </a:r>
          </a:p>
          <a:p>
            <a:pPr lvl="1"/>
            <a:r>
              <a:rPr lang="en-US" dirty="0" smtClean="0"/>
              <a:t>Runtime </a:t>
            </a:r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Proxy/ SLA/ </a:t>
            </a:r>
            <a:r>
              <a:rPr lang="en-US" dirty="0" smtClean="0"/>
              <a:t>Rate limit/ Authentication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162</TotalTime>
  <Words>530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Mulesoft Developer POC Presentation</vt:lpstr>
      <vt:lpstr>Agenda</vt:lpstr>
      <vt:lpstr>WHY ESB</vt:lpstr>
      <vt:lpstr>WHY ESB … (Example)</vt:lpstr>
      <vt:lpstr>WHY ESB … (Example)</vt:lpstr>
      <vt:lpstr>WHY ESB … (Example)</vt:lpstr>
      <vt:lpstr>Why Mule ESB ..?</vt:lpstr>
      <vt:lpstr>Why Mule ESB ..?</vt:lpstr>
      <vt:lpstr>POC Project presentation</vt:lpstr>
      <vt:lpstr>POC Project presentation</vt:lpstr>
      <vt:lpstr>Deployment options</vt:lpstr>
      <vt:lpstr>Deployment options …</vt:lpstr>
      <vt:lpstr>Community edition limitation</vt:lpstr>
      <vt:lpstr>Community edition limitation …</vt:lpstr>
      <vt:lpstr>Overall possibilities with Mulesoft</vt:lpstr>
      <vt:lpstr>Overall possibilities with Mulesoft…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Developer POC Presentation</dc:title>
  <dc:creator>TRIDENT</dc:creator>
  <cp:lastModifiedBy>TRIDENT</cp:lastModifiedBy>
  <cp:revision>26</cp:revision>
  <dcterms:created xsi:type="dcterms:W3CDTF">2018-04-17T13:54:40Z</dcterms:created>
  <dcterms:modified xsi:type="dcterms:W3CDTF">2018-04-17T16:37:39Z</dcterms:modified>
</cp:coreProperties>
</file>