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Lst>
  <p:sldSz cx="12192000" cy="6858000" type="screen16x9"/>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1048699"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p>
            <a:endParaRPr lang="en-IN"/>
          </a:p>
        </p:txBody>
      </p:sp>
      <p:sp>
        <p:nvSpPr>
          <p:cNvPr id="1048700"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30" name="Slide Image Placeholder 1"/>
          <p:cNvSpPr>
            <a:spLocks noGrp="1" noRot="1" noChangeAspect="1"/>
          </p:cNvSpPr>
          <p:nvPr>
            <p:ph type="sldImg"/>
          </p:nvPr>
        </p:nvSpPr>
        <p:spPr/>
      </p:sp>
      <p:sp>
        <p:nvSpPr>
          <p:cNvPr id="1048631" name="Notes Placeholder 2"/>
          <p:cNvSpPr>
            <a:spLocks noGrp="1"/>
          </p:cNvSpPr>
          <p:nvPr>
            <p:ph type="body" idx="1"/>
          </p:nvPr>
        </p:nvSpPr>
        <p:spPr/>
        <p:txBody>
          <a:bodyPr/>
          <a:p>
            <a:endParaRPr lang="en-IN" dirty="0"/>
          </a:p>
        </p:txBody>
      </p:sp>
      <p:sp>
        <p:nvSpPr>
          <p:cNvPr id="1048632"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84" name="Holder 3"/>
          <p:cNvSpPr>
            <a:spLocks noGrp="1"/>
          </p:cNvSpPr>
          <p:nvPr>
            <p:ph type="body" idx="1"/>
          </p:nvPr>
        </p:nvSpPr>
        <p:spPr/>
        <p:txBody>
          <a:bodyPr lIns="0" tIns="0" rIns="0" bIns="0"/>
          <a:p/>
        </p:txBody>
      </p:sp>
      <p:sp>
        <p:nvSpPr>
          <p:cNvPr id="1048685"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87"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89" name="Holder 3"/>
          <p:cNvSpPr>
            <a:spLocks noGrp="1"/>
          </p:cNvSpPr>
          <p:nvPr>
            <p:ph sz="half" idx="2"/>
          </p:nvPr>
        </p:nvSpPr>
        <p:spPr>
          <a:xfrm>
            <a:off x="609600" y="1577340"/>
            <a:ext cx="5303520" cy="4526280"/>
          </a:xfrm>
          <a:prstGeom prst="rect">
            <a:avLst/>
          </a:prstGeom>
        </p:spPr>
        <p:txBody>
          <a:bodyPr wrap="square" lIns="0" tIns="0" rIns="0" bIns="0">
            <a:spAutoFit/>
          </a:bodyPr>
          <a:p/>
        </p:txBody>
      </p:sp>
      <p:sp>
        <p:nvSpPr>
          <p:cNvPr id="1048690" name="Holder 4"/>
          <p:cNvSpPr>
            <a:spLocks noGrp="1"/>
          </p:cNvSpPr>
          <p:nvPr>
            <p:ph sz="half" idx="3"/>
          </p:nvPr>
        </p:nvSpPr>
        <p:spPr>
          <a:xfrm>
            <a:off x="6278880" y="1577340"/>
            <a:ext cx="5303520" cy="4526280"/>
          </a:xfrm>
          <a:prstGeom prst="rect">
            <a:avLst/>
          </a:prstGeom>
        </p:spPr>
        <p:txBody>
          <a:bodyPr wrap="square" lIns="0" tIns="0" rIns="0" bIns="0">
            <a:spAutoFit/>
          </a:bodyPr>
          <a:p/>
        </p:txBody>
      </p:sp>
      <p:sp>
        <p:nvSpPr>
          <p:cNvPr id="1048691"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93"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22" name=""/>
        <p:cNvGrpSpPr/>
        <p:nvPr/>
      </p:nvGrpSpPr>
      <p:grpSpPr>
        <a:xfrm>
          <a:off x="0" y="0"/>
          <a:ext cx="0" cy="0"/>
          <a:chOff x="0" y="0"/>
          <a:chExt cx="0" cy="0"/>
        </a:xfrm>
      </p:grpSpPr>
      <p:sp>
        <p:nvSpPr>
          <p:cNvPr id="1048600"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01"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02"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03"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96"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grpSp>
        <p:nvGrpSpPr>
          <p:cNvPr id="29" name="object 2"/>
          <p:cNvGrpSpPr/>
          <p:nvPr/>
        </p:nvGrpSpPr>
        <p:grpSpPr>
          <a:xfrm>
            <a:off x="876299" y="990600"/>
            <a:ext cx="1743075" cy="1333500"/>
            <a:chOff x="742950" y="1104900"/>
            <a:chExt cx="1743075" cy="1333500"/>
          </a:xfrm>
        </p:grpSpPr>
        <p:sp>
          <p:nvSpPr>
            <p:cNvPr id="104862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p/>
          </p:txBody>
        </p:sp>
        <p:sp>
          <p:nvSpPr>
            <p:cNvPr id="104862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p/>
          </p:txBody>
        </p:sp>
      </p:grpSp>
      <p:sp>
        <p:nvSpPr>
          <p:cNvPr id="104862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p/>
        </p:txBody>
      </p:sp>
      <p:sp>
        <p:nvSpPr>
          <p:cNvPr id="104862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p/>
        </p:txBody>
      </p:sp>
      <p:sp>
        <p:nvSpPr>
          <p:cNvPr id="104862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7" name="object 9"/>
          <p:cNvPicPr/>
          <p:nvPr/>
        </p:nvPicPr>
        <p:blipFill>
          <a:blip r:embed="rId1" cstate="print"/>
          <a:stretch>
            <a:fillRect/>
          </a:stretch>
        </p:blipFill>
        <p:spPr>
          <a:xfrm>
            <a:off x="676275" y="6467475"/>
            <a:ext cx="2143125" cy="200025"/>
          </a:xfrm>
          <a:prstGeom prst="rect">
            <a:avLst/>
          </a:prstGeom>
        </p:spPr>
      </p:pic>
      <p:sp>
        <p:nvSpPr>
          <p:cNvPr id="1048628" name="object 11"/>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29" name="TextBox 13"/>
          <p:cNvSpPr txBox="1"/>
          <p:nvPr/>
        </p:nvSpPr>
        <p:spPr>
          <a:xfrm>
            <a:off x="2401288" y="3291278"/>
            <a:ext cx="8610600" cy="2306955"/>
          </a:xfrm>
          <a:prstGeom prst="rect">
            <a:avLst/>
          </a:prstGeom>
          <a:noFill/>
        </p:spPr>
        <p:txBody>
          <a:bodyPr wrap="square" rtlCol="0">
            <a:spAutoFit/>
          </a:bodyPr>
          <a:p>
            <a:r>
              <a:rPr lang="en-US" sz="2400"/>
              <a:t>STUDENT NAME</a:t>
            </a:r>
            <a:r>
              <a:rPr lang="en-US" altLang="zh-CN" sz="2400"/>
              <a:t>: Shrikanth.M</a:t>
            </a:r>
            <a:endParaRPr lang="en-US" sz="2400" dirty="0"/>
          </a:p>
          <a:p>
            <a:r>
              <a:rPr lang="en-US" sz="2400" dirty="0">
                <a:sym typeface="+mn-ea"/>
              </a:rPr>
              <a:t>REGISTER NO:</a:t>
            </a:r>
            <a:r>
              <a:rPr lang="en-US" altLang="zh-CN" sz="2400" dirty="0">
                <a:sym typeface="+mn-ea"/>
              </a:rPr>
              <a:t>312220492,9877A295E08F80D98034E73AC4CB9940</a:t>
            </a:r>
            <a:endParaRPr lang="zh-CN" altLang="en-US"/>
          </a:p>
          <a:p>
            <a:r>
              <a:rPr lang="en-US" sz="2400" dirty="0"/>
              <a:t>DEPARTMENT:</a:t>
            </a:r>
            <a:r>
              <a:rPr lang="en-US" altLang="en-GB" sz="2400" dirty="0"/>
              <a:t> </a:t>
            </a:r>
            <a:r>
              <a:rPr lang="en-US" altLang="en-GB" sz="2400" dirty="0"/>
              <a:t>C</a:t>
            </a:r>
            <a:r>
              <a:rPr lang="en-US" altLang="en-GB" sz="2400" dirty="0"/>
              <a:t>O</a:t>
            </a:r>
            <a:r>
              <a:rPr lang="en-US" altLang="en-GB" sz="2400" dirty="0"/>
              <a:t>M</a:t>
            </a:r>
            <a:r>
              <a:rPr lang="en-US" altLang="en-GB" sz="2400" dirty="0"/>
              <a:t>M</a:t>
            </a:r>
            <a:r>
              <a:rPr lang="en-US" altLang="en-GB" sz="2400" dirty="0"/>
              <a:t>E</a:t>
            </a:r>
            <a:r>
              <a:rPr lang="en-US" altLang="en-GB" sz="2400" dirty="0"/>
              <a:t>R</a:t>
            </a:r>
            <a:r>
              <a:rPr lang="en-US" altLang="en-GB" sz="2400" dirty="0"/>
              <a:t>C</a:t>
            </a:r>
            <a:r>
              <a:rPr lang="en-US" altLang="en-GB" sz="2400" dirty="0"/>
              <a:t>E</a:t>
            </a:r>
            <a:r>
              <a:rPr lang="en-US" altLang="en-GB" sz="2400" dirty="0"/>
              <a:t> </a:t>
            </a:r>
            <a:r>
              <a:rPr lang="en-US" altLang="en-GB" sz="2400" dirty="0"/>
              <a:t>B</a:t>
            </a:r>
            <a:r>
              <a:rPr lang="en-US" altLang="en-GB" sz="2400" dirty="0"/>
              <a:t>.</a:t>
            </a:r>
            <a:r>
              <a:rPr lang="en-US" altLang="en-GB" sz="2400" dirty="0"/>
              <a:t>C</a:t>
            </a:r>
            <a:r>
              <a:rPr lang="en-US" altLang="en-GB" sz="2400" dirty="0"/>
              <a:t>O</a:t>
            </a:r>
            <a:r>
              <a:rPr lang="en-US" altLang="en-GB" sz="2400" dirty="0"/>
              <a:t>M</a:t>
            </a:r>
            <a:r>
              <a:rPr lang="en-US" altLang="en-GB" sz="2400" dirty="0"/>
              <a:t> </a:t>
            </a:r>
            <a:r>
              <a:rPr lang="en-US" altLang="en-GB" sz="2400" dirty="0"/>
              <a:t>(</a:t>
            </a:r>
            <a:r>
              <a:rPr lang="en-US" altLang="en-GB" sz="2400" dirty="0"/>
              <a:t>G</a:t>
            </a:r>
            <a:r>
              <a:rPr lang="en-US" altLang="en-GB" sz="2400" dirty="0"/>
              <a:t>E</a:t>
            </a:r>
            <a:r>
              <a:rPr lang="en-US" altLang="en-GB" sz="2400" dirty="0"/>
              <a:t>N</a:t>
            </a:r>
            <a:r>
              <a:rPr lang="en-US" altLang="en-GB" sz="2400" dirty="0"/>
              <a:t>)</a:t>
            </a:r>
            <a:endParaRPr lang="zh-CN" altLang="en-US"/>
          </a:p>
          <a:p>
            <a:r>
              <a:rPr lang="en-US" sz="2400" dirty="0"/>
              <a:t>COLLEGE</a:t>
            </a:r>
            <a:r>
              <a:rPr lang="en-US" altLang="en-GB" sz="2400" dirty="0"/>
              <a:t>:</a:t>
            </a:r>
            <a:r>
              <a:rPr lang="en-US" altLang="en-GB" sz="2400" dirty="0"/>
              <a:t> </a:t>
            </a:r>
            <a:r>
              <a:rPr lang="en-US" altLang="en-GB" sz="2400" dirty="0"/>
              <a:t>S</a:t>
            </a:r>
            <a:r>
              <a:rPr lang="en-US" altLang="en-GB" sz="2400" dirty="0"/>
              <a:t>T</a:t>
            </a:r>
            <a:r>
              <a:rPr lang="en-US" altLang="en-GB" sz="2400" dirty="0"/>
              <a:t>.</a:t>
            </a:r>
            <a:r>
              <a:rPr lang="en-US" altLang="en-GB" sz="2400" dirty="0"/>
              <a:t> </a:t>
            </a:r>
            <a:r>
              <a:rPr lang="en-US" altLang="en-GB" sz="2400" dirty="0"/>
              <a:t>G</a:t>
            </a:r>
            <a:r>
              <a:rPr lang="en-US" altLang="en-GB" sz="2400" dirty="0"/>
              <a:t>E</a:t>
            </a:r>
            <a:r>
              <a:rPr lang="en-US" altLang="en-GB" sz="2400" dirty="0"/>
              <a:t>O</a:t>
            </a:r>
            <a:r>
              <a:rPr lang="en-US" altLang="en-GB" sz="2400" dirty="0"/>
              <a:t>R</a:t>
            </a:r>
            <a:r>
              <a:rPr lang="en-US" altLang="en-GB" sz="2400" dirty="0"/>
              <a:t>GE'S </a:t>
            </a:r>
            <a:r>
              <a:rPr lang="en-US" altLang="en-GB" sz="2400" dirty="0"/>
              <a:t>A</a:t>
            </a:r>
            <a:r>
              <a:rPr lang="en-US" altLang="en-GB" sz="2400" dirty="0"/>
              <a:t>R</a:t>
            </a:r>
            <a:r>
              <a:rPr lang="en-US" altLang="en-GB" sz="2400" dirty="0"/>
              <a:t>T</a:t>
            </a:r>
            <a:r>
              <a:rPr lang="en-US" altLang="en-GB" sz="2400" dirty="0"/>
              <a:t>S</a:t>
            </a:r>
            <a:r>
              <a:rPr lang="en-US" altLang="en-GB" sz="2400" dirty="0"/>
              <a:t> </a:t>
            </a:r>
            <a:r>
              <a:rPr lang="en-US" altLang="en-GB" sz="2400" dirty="0"/>
              <a:t>AND </a:t>
            </a:r>
            <a:r>
              <a:rPr lang="en-US" altLang="en-GB" sz="2400" dirty="0"/>
              <a:t>SCIENCE </a:t>
            </a:r>
            <a:r>
              <a:rPr lang="en-US" altLang="en-GB" sz="2400" dirty="0"/>
              <a:t>COLLEGE </a:t>
            </a:r>
            <a:endParaRPr lang="zh-CN" altLang="en-US"/>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2" name="object 6"/>
          <p:cNvPicPr/>
          <p:nvPr/>
        </p:nvPicPr>
        <p:blipFill>
          <a:blip r:embed="rId1" cstate="print"/>
          <a:stretch>
            <a:fillRect/>
          </a:stretch>
        </p:blipFill>
        <p:spPr>
          <a:xfrm>
            <a:off x="1666875" y="6467475"/>
            <a:ext cx="76200" cy="177800"/>
          </a:xfrm>
          <a:prstGeom prst="rect">
            <a:avLst/>
          </a:prstGeom>
        </p:spPr>
      </p:pic>
      <p:sp>
        <p:nvSpPr>
          <p:cNvPr id="1048597" name="object 9"/>
          <p:cNvSpPr txBox="1"/>
          <p:nvPr/>
        </p:nvSpPr>
        <p:spPr>
          <a:xfrm>
            <a:off x="11277218" y="6473337"/>
            <a:ext cx="228600"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598" name="object 8"/>
          <p:cNvSpPr txBox="1"/>
          <p:nvPr/>
        </p:nvSpPr>
        <p:spPr>
          <a:xfrm>
            <a:off x="739775" y="291147"/>
            <a:ext cx="3303904" cy="2070735"/>
          </a:xfrm>
          <a:prstGeom prst="rect">
            <a:avLst/>
          </a:prstGeom>
        </p:spPr>
        <p:txBody>
          <a:bodyPr vert="horz" wrap="square" lIns="0" tIns="13335" rIns="0" bIns="0" rtlCol="0">
            <a:spAutoFit/>
          </a:bodyPr>
          <a:p>
            <a:r>
              <a:rPr lang="en-US" altLang="en-GB" sz="5400"/>
              <a:t>M</a:t>
            </a:r>
            <a:r>
              <a:rPr lang="en-US" altLang="en-GB" sz="5400"/>
              <a:t>O</a:t>
            </a:r>
            <a:r>
              <a:rPr lang="en-US" altLang="en-GB" sz="5400"/>
              <a:t>D</a:t>
            </a:r>
            <a:r>
              <a:rPr lang="en-US" altLang="en-GB" sz="5400"/>
              <a:t>E</a:t>
            </a:r>
            <a:r>
              <a:rPr lang="en-US" altLang="en-GB" sz="5400"/>
              <a:t>L</a:t>
            </a:r>
            <a:r>
              <a:rPr lang="en-US" altLang="en-GB" sz="5400"/>
              <a:t>L</a:t>
            </a:r>
            <a:r>
              <a:rPr lang="en-US" altLang="en-GB" sz="5400"/>
              <a:t>I</a:t>
            </a:r>
            <a:r>
              <a:rPr lang="en-US" altLang="en-GB" sz="5400"/>
              <a:t>N</a:t>
            </a:r>
            <a:r>
              <a:rPr lang="en-US" altLang="en-GB" sz="5400"/>
              <a:t>G</a:t>
            </a:r>
            <a:r>
              <a:rPr lang="en-US" altLang="en-GB" sz="5400"/>
              <a:t> </a:t>
            </a:r>
            <a:endParaRPr lang="zh-CN" altLang="en-US"/>
          </a:p>
          <a:p>
            <a:r>
              <a:rPr lang="en-US" altLang="en-GB" sz="5400"/>
              <a:t> </a:t>
            </a:r>
            <a:r>
              <a:rPr lang="en-US" altLang="en-GB" sz="5400"/>
              <a:t> </a:t>
            </a:r>
            <a:r>
              <a:rPr lang="en-US" altLang="en-GB" sz="5400"/>
              <a:t> </a:t>
            </a:r>
            <a:r>
              <a:rPr lang="en-US" altLang="en-GB" sz="5400"/>
              <a:t> </a:t>
            </a:r>
            <a:r>
              <a:rPr lang="en-US" altLang="en-GB" sz="5400"/>
              <a:t> </a:t>
            </a:r>
            <a:endParaRPr lang="zh-CN" altLang="en-US"/>
          </a:p>
          <a:p>
            <a:r>
              <a:rPr lang="en-US" altLang="en-GB" sz="5400"/>
              <a:t> </a:t>
            </a:r>
            <a:r>
              <a:rPr lang="en-US" altLang="en-GB" sz="5400"/>
              <a:t> </a:t>
            </a:r>
            <a:r>
              <a:rPr lang="en-US" altLang="en-GB" sz="5400"/>
              <a:t> </a:t>
            </a:r>
            <a:r>
              <a:rPr lang="en-US" altLang="en-GB" sz="5400"/>
              <a:t> </a:t>
            </a:r>
            <a:endParaRPr lang="zh-CN" altLang="en-US"/>
          </a:p>
        </p:txBody>
      </p:sp>
      <p:sp>
        <p:nvSpPr>
          <p:cNvPr id="1048599"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05" name="object 4"/>
          <p:cNvSpPr/>
          <p:nvPr/>
        </p:nvSpPr>
        <p:spPr>
          <a:xfrm flipH="1" flipV="1">
            <a:off x="10176015" y="15212"/>
            <a:ext cx="580302" cy="59788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0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3" name="object 6"/>
          <p:cNvPicPr/>
          <p:nvPr/>
        </p:nvPicPr>
        <p:blipFill>
          <a:blip r:embed="rId1" cstate="print"/>
          <a:stretch>
            <a:fillRect/>
          </a:stretch>
        </p:blipFill>
        <p:spPr>
          <a:xfrm>
            <a:off x="1666875" y="6467475"/>
            <a:ext cx="76200" cy="177800"/>
          </a:xfrm>
          <a:prstGeom prst="rect">
            <a:avLst/>
          </a:prstGeom>
        </p:spPr>
      </p:pic>
      <p:sp>
        <p:nvSpPr>
          <p:cNvPr id="1048607" name="object 7"/>
          <p:cNvSpPr txBox="1">
            <a:spLocks noGrp="1"/>
          </p:cNvSpPr>
          <p:nvPr>
            <p:ph type="title"/>
          </p:nvPr>
        </p:nvSpPr>
        <p:spPr>
          <a:xfrm>
            <a:off x="415657" y="833595"/>
            <a:ext cx="10340660" cy="3670934"/>
          </a:xfrm>
          <a:prstGeom prst="rect">
            <a:avLst/>
          </a:prstGeom>
        </p:spPr>
        <p:txBody>
          <a:bodyPr vert="horz" wrap="square" lIns="0" tIns="13335" rIns="0" bIns="0" rtlCol="0">
            <a:spAutoFit/>
          </a:bodyPr>
          <a:p>
            <a:pPr marL="0" indent="0">
              <a:lnSpc>
                <a:spcPct val="100000"/>
              </a:lnSpc>
              <a:spcBef>
                <a:spcPts val="105"/>
              </a:spcBef>
              <a:buNone/>
            </a:pPr>
            <a:r>
              <a:rPr lang="en-US" altLang="en-GB"/>
              <a:t>R</a:t>
            </a:r>
            <a:r>
              <a:rPr lang="en-US" altLang="en-GB"/>
              <a:t>E</a:t>
            </a:r>
            <a:r>
              <a:rPr lang="en-US" altLang="en-GB"/>
              <a:t>S</a:t>
            </a:r>
            <a:r>
              <a:rPr lang="en-US" altLang="en-GB"/>
              <a:t>U</a:t>
            </a:r>
            <a:r>
              <a:rPr lang="en-US" altLang="en-GB"/>
              <a:t>L</a:t>
            </a:r>
            <a:r>
              <a:rPr lang="en-US" altLang="en-GB"/>
              <a:t>T</a:t>
            </a:r>
            <a:r>
              <a:rPr lang="en-US" altLang="en-GB"/>
              <a:t>S</a:t>
            </a:r>
            <a:br>
              <a:rPr lang="en-US" altLang="en-GB"/>
            </a:br>
            <a:r>
              <a:rPr lang="en-US" altLang="en-GB"/>
              <a:t> </a:t>
            </a:r>
            <a:r>
              <a:rPr lang="en-US" altLang="en-GB"/>
              <a:t> </a:t>
            </a:r>
            <a:r>
              <a:rPr lang="en-US" altLang="en-GB"/>
              <a:t> </a:t>
            </a:r>
            <a:r>
              <a:rPr lang="en-US" altLang="en-GB"/>
              <a:t> </a:t>
            </a:r>
            <a:br>
              <a:rPr lang="en-US" altLang="en-GB"/>
            </a:br>
            <a:r>
              <a:rPr lang="en-US" altLang="en-GB"/>
              <a:t> </a:t>
            </a:r>
            <a:r>
              <a:rPr lang="en-US" altLang="en-GB"/>
              <a:t> </a:t>
            </a:r>
            <a:r>
              <a:rPr lang="en-US" altLang="en-GB"/>
              <a:t> </a:t>
            </a:r>
            <a:r>
              <a:rPr lang="en-US" altLang="en-GB"/>
              <a:t> </a:t>
            </a:r>
            <a:r>
              <a:rPr lang="en-US" altLang="en-GB"/>
              <a:t>S</a:t>
            </a:r>
            <a:r>
              <a:rPr lang="en-US" altLang="en-GB"/>
              <a:t>o</a:t>
            </a:r>
            <a:r>
              <a:rPr lang="en-US" altLang="en-GB"/>
              <a:t>m</a:t>
            </a:r>
            <a:r>
              <a:rPr lang="en-US" altLang="en-GB"/>
              <a:t>e</a:t>
            </a:r>
            <a:r>
              <a:rPr lang="en-US" altLang="en-GB"/>
              <a:t> </a:t>
            </a:r>
            <a:r>
              <a:rPr lang="en-US" altLang="en-GB"/>
              <a:t>o</a:t>
            </a:r>
            <a:r>
              <a:rPr lang="en-US" altLang="en-GB"/>
              <a:t>f</a:t>
            </a:r>
            <a:r>
              <a:rPr lang="en-US" altLang="en-GB"/>
              <a:t> </a:t>
            </a:r>
            <a:r>
              <a:rPr lang="en-US" altLang="en-GB"/>
              <a:t>t</a:t>
            </a:r>
            <a:r>
              <a:rPr lang="en-US" altLang="en-GB"/>
              <a:t>h</a:t>
            </a:r>
            <a:r>
              <a:rPr lang="en-US" altLang="en-GB"/>
              <a:t>e</a:t>
            </a:r>
            <a:r>
              <a:rPr lang="en-US" altLang="en-GB"/>
              <a:t> </a:t>
            </a:r>
            <a:r>
              <a:rPr lang="en-US" altLang="en-GB"/>
              <a:t>employ</a:t>
            </a:r>
            <a:r>
              <a:rPr lang="en-US" altLang="en-GB"/>
              <a:t>e</a:t>
            </a:r>
            <a:r>
              <a:rPr lang="en-US" altLang="en-GB"/>
              <a:t>e</a:t>
            </a:r>
            <a:r>
              <a:rPr lang="en-US" altLang="en-GB"/>
              <a:t> </a:t>
            </a:r>
            <a:r>
              <a:rPr lang="en-US" altLang="en-GB"/>
              <a:t>h</a:t>
            </a:r>
            <a:r>
              <a:rPr lang="en-US" altLang="en-GB"/>
              <a:t>a</a:t>
            </a:r>
            <a:r>
              <a:rPr lang="en-US" altLang="en-GB"/>
              <a:t>v</a:t>
            </a:r>
            <a:r>
              <a:rPr lang="en-US" altLang="en-GB"/>
              <a:t>e</a:t>
            </a:r>
            <a:r>
              <a:rPr lang="en-US" altLang="en-GB"/>
              <a:t> </a:t>
            </a:r>
            <a:r>
              <a:rPr lang="en-US" altLang="en-GB"/>
              <a:t>h</a:t>
            </a:r>
            <a:r>
              <a:rPr lang="en-US" altLang="en-GB"/>
              <a:t>i</a:t>
            </a:r>
            <a:r>
              <a:rPr lang="en-US" altLang="en-GB"/>
              <a:t>g</a:t>
            </a:r>
            <a:r>
              <a:rPr lang="en-US" altLang="en-GB"/>
              <a:t>h</a:t>
            </a:r>
            <a:r>
              <a:rPr lang="en-US" altLang="en-GB"/>
              <a:t> </a:t>
            </a:r>
            <a:r>
              <a:rPr lang="en-US" altLang="en-GB"/>
              <a:t>s</a:t>
            </a:r>
            <a:r>
              <a:rPr lang="en-US" altLang="en-GB"/>
              <a:t>a</a:t>
            </a:r>
            <a:r>
              <a:rPr lang="en-US" altLang="en-GB"/>
              <a:t>l</a:t>
            </a:r>
            <a:r>
              <a:rPr lang="en-US" altLang="en-GB"/>
              <a:t>a</a:t>
            </a:r>
            <a:r>
              <a:rPr lang="en-US" altLang="en-GB"/>
              <a:t>r</a:t>
            </a:r>
            <a:r>
              <a:rPr lang="en-US" altLang="en-GB"/>
              <a:t>y</a:t>
            </a:r>
            <a:r>
              <a:rPr lang="en-US" altLang="en-GB"/>
              <a:t> </a:t>
            </a:r>
            <a:r>
              <a:rPr lang="en-US" altLang="en-GB"/>
              <a:t>and </a:t>
            </a:r>
            <a:r>
              <a:rPr lang="en-US" altLang="en-GB"/>
              <a:t>s</a:t>
            </a:r>
            <a:r>
              <a:rPr lang="en-US" altLang="en-GB"/>
              <a:t>o</a:t>
            </a:r>
            <a:r>
              <a:rPr lang="en-US" altLang="en-GB"/>
              <a:t>m</a:t>
            </a:r>
            <a:r>
              <a:rPr lang="en-US" altLang="en-GB"/>
              <a:t>e</a:t>
            </a:r>
            <a:r>
              <a:rPr lang="en-US" altLang="en-GB"/>
              <a:t> </a:t>
            </a:r>
            <a:r>
              <a:rPr lang="en-US" altLang="en-GB"/>
              <a:t>o</a:t>
            </a:r>
            <a:r>
              <a:rPr lang="en-US" altLang="en-GB"/>
              <a:t>f</a:t>
            </a:r>
            <a:r>
              <a:rPr lang="en-US" altLang="en-GB"/>
              <a:t> </a:t>
            </a:r>
            <a:r>
              <a:rPr lang="en-US" altLang="en-GB"/>
              <a:t>t</a:t>
            </a:r>
            <a:r>
              <a:rPr lang="en-US" altLang="en-GB"/>
              <a:t>h</a:t>
            </a:r>
            <a:r>
              <a:rPr lang="en-US" altLang="en-GB"/>
              <a:t>e</a:t>
            </a:r>
            <a:r>
              <a:rPr lang="en-US" altLang="en-GB"/>
              <a:t>m</a:t>
            </a:r>
            <a:r>
              <a:rPr lang="en-US" altLang="en-GB"/>
              <a:t> </a:t>
            </a:r>
            <a:r>
              <a:rPr lang="en-US" altLang="en-GB"/>
              <a:t>h</a:t>
            </a:r>
            <a:r>
              <a:rPr lang="en-US" altLang="en-GB"/>
              <a:t>a</a:t>
            </a:r>
            <a:r>
              <a:rPr lang="en-US" altLang="en-GB"/>
              <a:t>v</a:t>
            </a:r>
            <a:r>
              <a:rPr lang="en-US" altLang="en-GB"/>
              <a:t>e</a:t>
            </a:r>
            <a:r>
              <a:rPr lang="en-US" altLang="en-GB"/>
              <a:t> </a:t>
            </a:r>
            <a:r>
              <a:rPr lang="en-US" altLang="en-GB"/>
              <a:t>l</a:t>
            </a:r>
            <a:r>
              <a:rPr lang="en-US" altLang="en-GB"/>
              <a:t>o</a:t>
            </a:r>
            <a:r>
              <a:rPr lang="en-US" altLang="en-GB"/>
              <a:t>w</a:t>
            </a:r>
            <a:r>
              <a:rPr lang="en-US" altLang="en-GB"/>
              <a:t> </a:t>
            </a:r>
            <a:r>
              <a:rPr lang="en-US" altLang="en-GB"/>
              <a:t>s</a:t>
            </a:r>
            <a:r>
              <a:rPr lang="en-US" altLang="en-GB"/>
              <a:t>a</a:t>
            </a:r>
            <a:r>
              <a:rPr lang="en-US" altLang="en-GB"/>
              <a:t>l</a:t>
            </a:r>
            <a:r>
              <a:rPr lang="en-US" altLang="en-GB"/>
              <a:t>a</a:t>
            </a:r>
            <a:r>
              <a:rPr lang="en-US" altLang="en-GB"/>
              <a:t>r</a:t>
            </a:r>
            <a:r>
              <a:rPr lang="en-US" altLang="en-GB"/>
              <a:t>y</a:t>
            </a:r>
            <a:r>
              <a:rPr lang="en-US" altLang="en-GB"/>
              <a:t>.</a:t>
            </a:r>
            <a:r>
              <a:rPr lang="en-US" altLang="en-GB"/>
              <a:t> </a:t>
            </a:r>
            <a:r>
              <a:rPr lang="en-US" altLang="en-GB"/>
              <a:t>I</a:t>
            </a:r>
            <a:r>
              <a:rPr lang="en-US" altLang="en-GB"/>
              <a:t> </a:t>
            </a:r>
            <a:r>
              <a:rPr lang="en-US" altLang="en-GB"/>
              <a:t>f</a:t>
            </a:r>
            <a:r>
              <a:rPr lang="en-US" altLang="en-GB"/>
              <a:t>o</a:t>
            </a:r>
            <a:r>
              <a:rPr lang="en-US" altLang="en-GB"/>
              <a:t>u</a:t>
            </a:r>
            <a:r>
              <a:rPr lang="en-US" altLang="en-GB"/>
              <a:t>n</a:t>
            </a:r>
            <a:r>
              <a:rPr lang="en-US" altLang="en-GB"/>
              <a:t>d</a:t>
            </a:r>
            <a:r>
              <a:rPr lang="en-US" altLang="en-GB"/>
              <a:t> </a:t>
            </a:r>
            <a:r>
              <a:rPr lang="en-US" altLang="en-GB"/>
              <a:t>t</a:t>
            </a:r>
            <a:r>
              <a:rPr lang="en-US" altLang="en-GB"/>
              <a:t>h</a:t>
            </a:r>
            <a:r>
              <a:rPr lang="en-US" altLang="en-GB"/>
              <a:t>i</a:t>
            </a:r>
            <a:r>
              <a:rPr lang="en-US" altLang="en-GB"/>
              <a:t>s</a:t>
            </a:r>
            <a:r>
              <a:rPr lang="en-US" altLang="en-GB"/>
              <a:t> </a:t>
            </a:r>
            <a:r>
              <a:rPr lang="en-US" altLang="en-GB"/>
              <a:t>t</a:t>
            </a:r>
            <a:r>
              <a:rPr lang="en-US" altLang="en-GB"/>
              <a:t>h</a:t>
            </a:r>
            <a:r>
              <a:rPr lang="en-US" altLang="en-GB"/>
              <a:t>r</a:t>
            </a:r>
            <a:r>
              <a:rPr lang="en-US" altLang="en-GB"/>
              <a:t>o</a:t>
            </a:r>
            <a:r>
              <a:rPr lang="en-US" altLang="en-GB"/>
              <a:t>u</a:t>
            </a:r>
            <a:r>
              <a:rPr lang="en-US" altLang="en-GB"/>
              <a:t>g</a:t>
            </a:r>
            <a:r>
              <a:rPr lang="en-US" altLang="en-GB"/>
              <a:t>h</a:t>
            </a:r>
            <a:r>
              <a:rPr lang="en-US" altLang="en-GB"/>
              <a:t> </a:t>
            </a:r>
            <a:r>
              <a:rPr lang="en-US" altLang="en-GB"/>
              <a:t>t</a:t>
            </a:r>
            <a:r>
              <a:rPr lang="en-US" altLang="en-GB"/>
              <a:t>h</a:t>
            </a:r>
            <a:r>
              <a:rPr lang="en-US" altLang="en-GB"/>
              <a:t>e</a:t>
            </a:r>
            <a:r>
              <a:rPr lang="en-US" altLang="en-GB"/>
              <a:t> </a:t>
            </a:r>
            <a:r>
              <a:rPr lang="en-US" altLang="en-GB"/>
              <a:t>d</a:t>
            </a:r>
            <a:r>
              <a:rPr lang="en-US" altLang="en-GB"/>
              <a:t>a</a:t>
            </a:r>
            <a:r>
              <a:rPr lang="en-US" altLang="en-GB"/>
              <a:t>t</a:t>
            </a:r>
            <a:r>
              <a:rPr lang="en-US" altLang="en-GB"/>
              <a:t>a</a:t>
            </a:r>
            <a:r>
              <a:rPr lang="en-US" altLang="en-GB"/>
              <a:t> </a:t>
            </a:r>
            <a:r>
              <a:rPr lang="en-US" altLang="en-GB"/>
              <a:t>b</a:t>
            </a:r>
            <a:r>
              <a:rPr lang="en-US" altLang="en-GB"/>
              <a:t>a</a:t>
            </a:r>
            <a:r>
              <a:rPr lang="en-US" altLang="en-GB"/>
              <a:t>s</a:t>
            </a:r>
            <a:r>
              <a:rPr lang="en-US" altLang="en-GB"/>
              <a:t>e</a:t>
            </a:r>
            <a:r>
              <a:rPr lang="en-US" altLang="en-GB"/>
              <a:t> </a:t>
            </a:r>
            <a:r>
              <a:rPr lang="en-US" altLang="en-GB"/>
              <a:t>b</a:t>
            </a:r>
            <a:r>
              <a:rPr lang="en-US" altLang="en-GB"/>
              <a:t>y</a:t>
            </a:r>
            <a:r>
              <a:rPr lang="en-US" altLang="en-GB"/>
              <a:t> </a:t>
            </a:r>
            <a:r>
              <a:rPr lang="en-US" altLang="en-GB"/>
              <a:t>d</a:t>
            </a:r>
            <a:r>
              <a:rPr lang="en-US" altLang="en-GB"/>
              <a:t>r</a:t>
            </a:r>
            <a:r>
              <a:rPr lang="en-US" altLang="en-GB"/>
              <a:t>a</a:t>
            </a:r>
            <a:r>
              <a:rPr lang="en-US" altLang="en-GB"/>
              <a:t>w</a:t>
            </a:r>
            <a:r>
              <a:rPr lang="en-US" altLang="en-GB"/>
              <a:t> </a:t>
            </a:r>
            <a:r>
              <a:rPr lang="en-US" altLang="en-GB"/>
              <a:t>t</a:t>
            </a:r>
            <a:r>
              <a:rPr lang="en-US" altLang="en-GB"/>
              <a:t>h</a:t>
            </a:r>
            <a:r>
              <a:rPr lang="en-US" altLang="en-GB"/>
              <a:t>e</a:t>
            </a:r>
            <a:r>
              <a:rPr lang="en-US" altLang="en-GB"/>
              <a:t>m</a:t>
            </a:r>
            <a:r>
              <a:rPr lang="en-US" altLang="en-GB"/>
              <a:t> </a:t>
            </a:r>
            <a:r>
              <a:rPr lang="en-US" altLang="en-GB"/>
              <a:t>i</a:t>
            </a:r>
            <a:r>
              <a:rPr lang="en-US" altLang="en-GB"/>
              <a:t>n</a:t>
            </a:r>
            <a:r>
              <a:rPr lang="en-US" altLang="en-GB"/>
              <a:t> </a:t>
            </a:r>
            <a:r>
              <a:rPr lang="en-US" altLang="en-GB"/>
              <a:t>g</a:t>
            </a:r>
            <a:r>
              <a:rPr lang="en-US" altLang="en-GB"/>
              <a:t>r</a:t>
            </a:r>
            <a:r>
              <a:rPr lang="en-US" altLang="en-GB"/>
              <a:t>a</a:t>
            </a:r>
            <a:r>
              <a:rPr lang="en-US" altLang="en-GB"/>
              <a:t>p</a:t>
            </a:r>
            <a:r>
              <a:rPr lang="en-US" altLang="en-GB"/>
              <a:t>h</a:t>
            </a:r>
            <a:r>
              <a:rPr lang="en-US" altLang="en-GB"/>
              <a:t>.</a:t>
            </a:r>
            <a:br>
              <a:rPr lang="en-US" altLang="en-GB"/>
            </a:br>
            <a:r>
              <a:rPr lang="en-US" altLang="en-GB"/>
              <a:t> </a:t>
            </a:r>
            <a:r>
              <a:rPr lang="en-US" altLang="en-GB"/>
              <a:t> </a:t>
            </a:r>
            <a:r>
              <a:rPr lang="en-US" altLang="en-GB"/>
              <a:t> </a:t>
            </a:r>
            <a:r>
              <a:rPr lang="en-US" altLang="en-GB"/>
              <a:t> </a:t>
            </a:r>
            <a:r>
              <a:rPr lang="en-US" altLang="en-GB"/>
              <a:t> </a:t>
            </a:r>
            <a:r>
              <a:rPr lang="en-US" altLang="en-GB"/>
              <a:t> </a:t>
            </a:r>
            <a:r>
              <a:rPr lang="en-US" altLang="en-GB"/>
              <a:t> </a:t>
            </a:r>
            <a:r>
              <a:rPr lang="en-US" altLang="en-GB"/>
              <a:t> </a:t>
            </a:r>
            <a:r>
              <a:rPr lang="en-US" altLang="en-GB"/>
              <a:t> </a:t>
            </a:r>
            <a:endParaRPr lang="zh-CN" altLang="en-US"/>
          </a:p>
        </p:txBody>
      </p:sp>
      <p:sp>
        <p:nvSpPr>
          <p:cNvPr id="1048608" name="object 9"/>
          <p:cNvSpPr txBox="1"/>
          <p:nvPr/>
        </p:nvSpPr>
        <p:spPr>
          <a:xfrm>
            <a:off x="11277218" y="6473337"/>
            <a:ext cx="228600"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6" name="Title 1"/>
          <p:cNvSpPr>
            <a:spLocks noGrp="1"/>
          </p:cNvSpPr>
          <p:nvPr>
            <p:ph type="title"/>
          </p:nvPr>
        </p:nvSpPr>
        <p:spPr>
          <a:xfrm>
            <a:off x="755332" y="385444"/>
            <a:ext cx="10681335" cy="3657600"/>
          </a:xfrm>
        </p:spPr>
        <p:txBody>
          <a:bodyPr/>
          <a:p>
            <a:r>
              <a:rPr lang="en-US" dirty="0">
                <a:latin typeface="Times New Roman" panose="02020603050405020304" pitchFamily="18" charset="0"/>
                <a:cs typeface="Times New Roman" panose="02020603050405020304" pitchFamily="18" charset="0"/>
              </a:rPr>
              <a:t>conclusion</a:t>
            </a:r>
            <a:br>
              <a:rPr lang="en-US" altLang="en-GB" dirty="0">
                <a:latin typeface="Times New Roman" panose="02020603050405020304" pitchFamily="18" charset="0"/>
                <a:cs typeface="Times New Roman" panose="02020603050405020304" pitchFamily="18" charset="0"/>
              </a:rPr>
            </a:br>
            <a:br>
              <a:rPr lang="en-US" altLang="en-GB" dirty="0">
                <a:latin typeface="Times New Roman" panose="02020603050405020304" pitchFamily="18" charset="0"/>
                <a:cs typeface="Times New Roman" panose="02020603050405020304" pitchFamily="18" charset="0"/>
              </a:rPr>
            </a:br>
            <a:r>
              <a:rPr lang="en-US" altLang="en-GB" dirty="0">
                <a:latin typeface="Times New Roman" panose="02020603050405020304" pitchFamily="18" charset="0"/>
                <a:cs typeface="Times New Roman" panose="02020603050405020304" pitchFamily="18" charset="0"/>
              </a:rPr>
              <a:t> </a:t>
            </a:r>
            <a:r>
              <a:rPr lang="en-US" altLang="en-GB" dirty="0">
                <a:latin typeface="Times New Roman" panose="02020603050405020304" pitchFamily="18" charset="0"/>
                <a:cs typeface="Times New Roman" panose="02020603050405020304" pitchFamily="18" charset="0"/>
              </a:rPr>
              <a:t> </a:t>
            </a:r>
            <a:r>
              <a:rPr lang="en-US" altLang="en-GB" dirty="0">
                <a:latin typeface="Times New Roman" panose="02020603050405020304" pitchFamily="18" charset="0"/>
                <a:cs typeface="Times New Roman" panose="02020603050405020304" pitchFamily="18" charset="0"/>
              </a:rPr>
              <a:t> </a:t>
            </a:r>
            <a:r>
              <a:rPr lang="en-US" altLang="en-GB" dirty="0">
                <a:latin typeface="Times New Roman" panose="02020603050405020304" pitchFamily="18" charset="0"/>
                <a:cs typeface="Times New Roman" panose="02020603050405020304" pitchFamily="18" charset="0"/>
              </a:rPr>
              <a:t> </a:t>
            </a:r>
            <a:r>
              <a:rPr lang="en-US" altLang="en-GB" dirty="0">
                <a:latin typeface="Times New Roman" panose="02020603050405020304" pitchFamily="18" charset="0"/>
                <a:cs typeface="Times New Roman" panose="02020603050405020304" pitchFamily="18" charset="0"/>
              </a:rPr>
              <a:t>F</a:t>
            </a:r>
            <a:r>
              <a:rPr lang="en-US" altLang="en-GB" dirty="0">
                <a:latin typeface="Times New Roman" panose="02020603050405020304" pitchFamily="18" charset="0"/>
                <a:cs typeface="Times New Roman" panose="02020603050405020304" pitchFamily="18" charset="0"/>
              </a:rPr>
              <a:t>i</a:t>
            </a:r>
            <a:r>
              <a:rPr lang="en-US" altLang="en-GB" dirty="0">
                <a:latin typeface="Times New Roman" panose="02020603050405020304" pitchFamily="18" charset="0"/>
                <a:cs typeface="Times New Roman" panose="02020603050405020304" pitchFamily="18" charset="0"/>
              </a:rPr>
              <a:t>n</a:t>
            </a:r>
            <a:r>
              <a:rPr lang="en-US" altLang="en-GB" dirty="0">
                <a:latin typeface="Times New Roman" panose="02020603050405020304" pitchFamily="18" charset="0"/>
                <a:cs typeface="Times New Roman" panose="02020603050405020304" pitchFamily="18" charset="0"/>
              </a:rPr>
              <a:t>a</a:t>
            </a:r>
            <a:r>
              <a:rPr lang="en-US" altLang="en-GB" dirty="0">
                <a:latin typeface="Times New Roman" panose="02020603050405020304" pitchFamily="18" charset="0"/>
                <a:cs typeface="Times New Roman" panose="02020603050405020304" pitchFamily="18" charset="0"/>
              </a:rPr>
              <a:t>l</a:t>
            </a:r>
            <a:r>
              <a:rPr lang="en-US" altLang="en-GB" dirty="0">
                <a:latin typeface="Times New Roman" panose="02020603050405020304" pitchFamily="18" charset="0"/>
                <a:cs typeface="Times New Roman" panose="02020603050405020304" pitchFamily="18" charset="0"/>
              </a:rPr>
              <a:t>l</a:t>
            </a:r>
            <a:r>
              <a:rPr lang="en-US" altLang="en-GB" dirty="0">
                <a:latin typeface="Times New Roman" panose="02020603050405020304" pitchFamily="18" charset="0"/>
                <a:cs typeface="Times New Roman" panose="02020603050405020304" pitchFamily="18" charset="0"/>
              </a:rPr>
              <a:t>y</a:t>
            </a:r>
            <a:r>
              <a:rPr lang="en-US" altLang="en-GB" dirty="0">
                <a:latin typeface="Times New Roman" panose="02020603050405020304" pitchFamily="18" charset="0"/>
                <a:cs typeface="Times New Roman" panose="02020603050405020304" pitchFamily="18" charset="0"/>
              </a:rPr>
              <a:t> </a:t>
            </a:r>
            <a:r>
              <a:rPr lang="en-US" altLang="en-GB" dirty="0">
                <a:latin typeface="Times New Roman" panose="02020603050405020304" pitchFamily="18" charset="0"/>
                <a:cs typeface="Times New Roman" panose="02020603050405020304" pitchFamily="18" charset="0"/>
              </a:rPr>
              <a:t>I </a:t>
            </a:r>
            <a:r>
              <a:rPr lang="en-US" altLang="en-GB" dirty="0">
                <a:latin typeface="Times New Roman" panose="02020603050405020304" pitchFamily="18" charset="0"/>
                <a:cs typeface="Times New Roman" panose="02020603050405020304" pitchFamily="18" charset="0"/>
              </a:rPr>
              <a:t>c</a:t>
            </a:r>
            <a:r>
              <a:rPr lang="en-US" altLang="en-GB" dirty="0">
                <a:latin typeface="Times New Roman" panose="02020603050405020304" pitchFamily="18" charset="0"/>
                <a:cs typeface="Times New Roman" panose="02020603050405020304" pitchFamily="18" charset="0"/>
              </a:rPr>
              <a:t>o</a:t>
            </a:r>
            <a:r>
              <a:rPr lang="en-US" altLang="en-GB" dirty="0">
                <a:latin typeface="Times New Roman" panose="02020603050405020304" pitchFamily="18" charset="0"/>
                <a:cs typeface="Times New Roman" panose="02020603050405020304" pitchFamily="18" charset="0"/>
              </a:rPr>
              <a:t>n</a:t>
            </a:r>
            <a:r>
              <a:rPr lang="en-US" altLang="en-GB" dirty="0">
                <a:latin typeface="Times New Roman" panose="02020603050405020304" pitchFamily="18" charset="0"/>
                <a:cs typeface="Times New Roman" panose="02020603050405020304" pitchFamily="18" charset="0"/>
              </a:rPr>
              <a:t>c</a:t>
            </a:r>
            <a:r>
              <a:rPr lang="en-US" altLang="en-GB" dirty="0">
                <a:latin typeface="Times New Roman" panose="02020603050405020304" pitchFamily="18" charset="0"/>
                <a:cs typeface="Times New Roman" panose="02020603050405020304" pitchFamily="18" charset="0"/>
              </a:rPr>
              <a:t>l</a:t>
            </a:r>
            <a:r>
              <a:rPr lang="en-US" altLang="en-GB" dirty="0">
                <a:latin typeface="Times New Roman" panose="02020603050405020304" pitchFamily="18" charset="0"/>
                <a:cs typeface="Times New Roman" panose="02020603050405020304" pitchFamily="18" charset="0"/>
              </a:rPr>
              <a:t>u</a:t>
            </a:r>
            <a:r>
              <a:rPr lang="en-US" altLang="en-GB" dirty="0">
                <a:latin typeface="Times New Roman" panose="02020603050405020304" pitchFamily="18" charset="0"/>
                <a:cs typeface="Times New Roman" panose="02020603050405020304" pitchFamily="18" charset="0"/>
              </a:rPr>
              <a:t>d</a:t>
            </a:r>
            <a:r>
              <a:rPr lang="en-US" altLang="en-GB" dirty="0">
                <a:latin typeface="Times New Roman" panose="02020603050405020304" pitchFamily="18" charset="0"/>
                <a:cs typeface="Times New Roman" panose="02020603050405020304" pitchFamily="18" charset="0"/>
              </a:rPr>
              <a:t>e</a:t>
            </a:r>
            <a:r>
              <a:rPr lang="en-US" altLang="en-GB" dirty="0">
                <a:latin typeface="Times New Roman" panose="02020603050405020304" pitchFamily="18" charset="0"/>
                <a:cs typeface="Times New Roman" panose="02020603050405020304" pitchFamily="18" charset="0"/>
              </a:rPr>
              <a:t> </a:t>
            </a:r>
            <a:r>
              <a:rPr lang="en-US" altLang="en-GB" dirty="0">
                <a:latin typeface="Times New Roman" panose="02020603050405020304" pitchFamily="18" charset="0"/>
                <a:cs typeface="Times New Roman" panose="02020603050405020304" pitchFamily="18" charset="0"/>
              </a:rPr>
              <a:t>that </a:t>
            </a:r>
            <a:r>
              <a:rPr lang="en-US" altLang="en-GB" dirty="0">
                <a:latin typeface="Times New Roman" panose="02020603050405020304" pitchFamily="18" charset="0"/>
                <a:cs typeface="Times New Roman" panose="02020603050405020304" pitchFamily="18" charset="0"/>
              </a:rPr>
              <a:t>the </a:t>
            </a:r>
            <a:r>
              <a:rPr lang="en-US" altLang="en-GB" dirty="0">
                <a:latin typeface="Times New Roman" panose="02020603050405020304" pitchFamily="18" charset="0"/>
                <a:cs typeface="Times New Roman" panose="02020603050405020304" pitchFamily="18" charset="0"/>
              </a:rPr>
              <a:t>p</a:t>
            </a:r>
            <a:r>
              <a:rPr lang="en-US" altLang="en-GB" dirty="0">
                <a:latin typeface="Times New Roman" panose="02020603050405020304" pitchFamily="18" charset="0"/>
                <a:cs typeface="Times New Roman" panose="02020603050405020304" pitchFamily="18" charset="0"/>
              </a:rPr>
              <a:t>e</a:t>
            </a:r>
            <a:r>
              <a:rPr lang="en-US" altLang="en-GB" dirty="0">
                <a:latin typeface="Times New Roman" panose="02020603050405020304" pitchFamily="18" charset="0"/>
                <a:cs typeface="Times New Roman" panose="02020603050405020304" pitchFamily="18" charset="0"/>
              </a:rPr>
              <a:t>r</a:t>
            </a:r>
            <a:r>
              <a:rPr lang="en-US" altLang="en-GB" dirty="0">
                <a:latin typeface="Times New Roman" panose="02020603050405020304" pitchFamily="18" charset="0"/>
                <a:cs typeface="Times New Roman" panose="02020603050405020304" pitchFamily="18" charset="0"/>
              </a:rPr>
              <a:t>f</a:t>
            </a:r>
            <a:r>
              <a:rPr lang="en-US" altLang="en-GB" dirty="0">
                <a:latin typeface="Times New Roman" panose="02020603050405020304" pitchFamily="18" charset="0"/>
                <a:cs typeface="Times New Roman" panose="02020603050405020304" pitchFamily="18" charset="0"/>
              </a:rPr>
              <a:t>o</a:t>
            </a:r>
            <a:r>
              <a:rPr lang="en-US" altLang="en-GB" dirty="0">
                <a:latin typeface="Times New Roman" panose="02020603050405020304" pitchFamily="18" charset="0"/>
                <a:cs typeface="Times New Roman" panose="02020603050405020304" pitchFamily="18" charset="0"/>
              </a:rPr>
              <a:t>r</a:t>
            </a:r>
            <a:r>
              <a:rPr lang="en-US" altLang="en-GB" dirty="0">
                <a:latin typeface="Times New Roman" panose="02020603050405020304" pitchFamily="18" charset="0"/>
                <a:cs typeface="Times New Roman" panose="02020603050405020304" pitchFamily="18" charset="0"/>
              </a:rPr>
              <a:t>m</a:t>
            </a:r>
            <a:r>
              <a:rPr lang="en-US" altLang="en-GB" dirty="0">
                <a:latin typeface="Times New Roman" panose="02020603050405020304" pitchFamily="18" charset="0"/>
                <a:cs typeface="Times New Roman" panose="02020603050405020304" pitchFamily="18" charset="0"/>
              </a:rPr>
              <a:t>ance </a:t>
            </a:r>
            <a:r>
              <a:rPr lang="en-US" altLang="en-GB" dirty="0">
                <a:latin typeface="Times New Roman" panose="02020603050405020304" pitchFamily="18" charset="0"/>
                <a:cs typeface="Times New Roman" panose="02020603050405020304" pitchFamily="18" charset="0"/>
              </a:rPr>
              <a:t>of </a:t>
            </a:r>
            <a:r>
              <a:rPr lang="en-US" altLang="en-GB" dirty="0">
                <a:latin typeface="Times New Roman" panose="02020603050405020304" pitchFamily="18" charset="0"/>
                <a:cs typeface="Times New Roman" panose="02020603050405020304" pitchFamily="18" charset="0"/>
              </a:rPr>
              <a:t>e</a:t>
            </a:r>
            <a:r>
              <a:rPr lang="en-US" altLang="en-GB" dirty="0">
                <a:latin typeface="Times New Roman" panose="02020603050405020304" pitchFamily="18" charset="0"/>
                <a:cs typeface="Times New Roman" panose="02020603050405020304" pitchFamily="18" charset="0"/>
              </a:rPr>
              <a:t>m</a:t>
            </a:r>
            <a:r>
              <a:rPr lang="en-US" altLang="en-GB" dirty="0">
                <a:latin typeface="Times New Roman" panose="02020603050405020304" pitchFamily="18" charset="0"/>
                <a:cs typeface="Times New Roman" panose="02020603050405020304" pitchFamily="18" charset="0"/>
              </a:rPr>
              <a:t>ployees </a:t>
            </a:r>
            <a:r>
              <a:rPr lang="en-US" altLang="en-GB" dirty="0">
                <a:latin typeface="Times New Roman" panose="02020603050405020304" pitchFamily="18" charset="0"/>
                <a:cs typeface="Times New Roman" panose="02020603050405020304" pitchFamily="18" charset="0"/>
              </a:rPr>
              <a:t>a</a:t>
            </a:r>
            <a:r>
              <a:rPr lang="en-US" altLang="en-GB" dirty="0">
                <a:latin typeface="Times New Roman" panose="02020603050405020304" pitchFamily="18" charset="0"/>
                <a:cs typeface="Times New Roman" panose="02020603050405020304" pitchFamily="18" charset="0"/>
              </a:rPr>
              <a:t>n</a:t>
            </a:r>
            <a:r>
              <a:rPr lang="en-US" altLang="en-GB" dirty="0">
                <a:latin typeface="Times New Roman" panose="02020603050405020304" pitchFamily="18" charset="0"/>
                <a:cs typeface="Times New Roman" panose="02020603050405020304" pitchFamily="18" charset="0"/>
              </a:rPr>
              <a:t>a</a:t>
            </a:r>
            <a:r>
              <a:rPr lang="en-US" altLang="en-GB" dirty="0">
                <a:latin typeface="Times New Roman" panose="02020603050405020304" pitchFamily="18" charset="0"/>
                <a:cs typeface="Times New Roman" panose="02020603050405020304" pitchFamily="18" charset="0"/>
              </a:rPr>
              <a:t>l</a:t>
            </a:r>
            <a:r>
              <a:rPr lang="en-US" altLang="en-GB" dirty="0">
                <a:latin typeface="Times New Roman" panose="02020603050405020304" pitchFamily="18" charset="0"/>
                <a:cs typeface="Times New Roman" panose="02020603050405020304" pitchFamily="18" charset="0"/>
              </a:rPr>
              <a:t>y</a:t>
            </a:r>
            <a:r>
              <a:rPr lang="en-US" altLang="en-GB" dirty="0">
                <a:latin typeface="Times New Roman" panose="02020603050405020304" pitchFamily="18" charset="0"/>
                <a:cs typeface="Times New Roman" panose="02020603050405020304" pitchFamily="18" charset="0"/>
              </a:rPr>
              <a:t>s</a:t>
            </a:r>
            <a:r>
              <a:rPr lang="en-US" altLang="en-GB" dirty="0">
                <a:latin typeface="Times New Roman" panose="02020603050405020304" pitchFamily="18" charset="0"/>
                <a:cs typeface="Times New Roman" panose="02020603050405020304" pitchFamily="18" charset="0"/>
              </a:rPr>
              <a:t>i</a:t>
            </a:r>
            <a:r>
              <a:rPr lang="en-US" altLang="en-GB" dirty="0">
                <a:latin typeface="Times New Roman" panose="02020603050405020304" pitchFamily="18" charset="0"/>
                <a:cs typeface="Times New Roman" panose="02020603050405020304" pitchFamily="18" charset="0"/>
              </a:rPr>
              <a:t>s</a:t>
            </a:r>
            <a:r>
              <a:rPr lang="en-US" altLang="en-GB" dirty="0">
                <a:latin typeface="Times New Roman" panose="02020603050405020304" pitchFamily="18" charset="0"/>
                <a:cs typeface="Times New Roman" panose="02020603050405020304" pitchFamily="18" charset="0"/>
              </a:rPr>
              <a:t> </a:t>
            </a:r>
            <a:r>
              <a:rPr lang="en-US" altLang="en-GB" dirty="0">
                <a:latin typeface="Times New Roman" panose="02020603050405020304" pitchFamily="18" charset="0"/>
                <a:cs typeface="Times New Roman" panose="02020603050405020304" pitchFamily="18" charset="0"/>
              </a:rPr>
              <a:t>i</a:t>
            </a:r>
            <a:r>
              <a:rPr lang="en-US" altLang="en-GB" dirty="0">
                <a:latin typeface="Times New Roman" panose="02020603050405020304" pitchFamily="18" charset="0"/>
                <a:cs typeface="Times New Roman" panose="02020603050405020304" pitchFamily="18" charset="0"/>
              </a:rPr>
              <a:t>s</a:t>
            </a:r>
            <a:r>
              <a:rPr lang="en-US" altLang="en-GB" dirty="0">
                <a:latin typeface="Times New Roman" panose="02020603050405020304" pitchFamily="18" charset="0"/>
                <a:cs typeface="Times New Roman" panose="02020603050405020304" pitchFamily="18" charset="0"/>
              </a:rPr>
              <a:t> </a:t>
            </a:r>
            <a:r>
              <a:rPr lang="en-US" altLang="en-GB" dirty="0">
                <a:latin typeface="Times New Roman" panose="02020603050405020304" pitchFamily="18" charset="0"/>
                <a:cs typeface="Times New Roman" panose="02020603050405020304" pitchFamily="18" charset="0"/>
              </a:rPr>
              <a:t>v</a:t>
            </a:r>
            <a:r>
              <a:rPr lang="en-US" altLang="en-GB" dirty="0">
                <a:latin typeface="Times New Roman" panose="02020603050405020304" pitchFamily="18" charset="0"/>
                <a:cs typeface="Times New Roman" panose="02020603050405020304" pitchFamily="18" charset="0"/>
              </a:rPr>
              <a:t>e</a:t>
            </a:r>
            <a:r>
              <a:rPr lang="en-US" altLang="en-GB" dirty="0">
                <a:latin typeface="Times New Roman" panose="02020603050405020304" pitchFamily="18" charset="0"/>
                <a:cs typeface="Times New Roman" panose="02020603050405020304" pitchFamily="18" charset="0"/>
              </a:rPr>
              <a:t>r</a:t>
            </a:r>
            <a:r>
              <a:rPr lang="en-US" altLang="en-GB" dirty="0">
                <a:latin typeface="Times New Roman" panose="02020603050405020304" pitchFamily="18" charset="0"/>
                <a:cs typeface="Times New Roman" panose="02020603050405020304" pitchFamily="18" charset="0"/>
              </a:rPr>
              <a:t>y</a:t>
            </a:r>
            <a:r>
              <a:rPr lang="en-US" altLang="en-GB" dirty="0">
                <a:latin typeface="Times New Roman" panose="02020603050405020304" pitchFamily="18" charset="0"/>
                <a:cs typeface="Times New Roman" panose="02020603050405020304" pitchFamily="18" charset="0"/>
              </a:rPr>
              <a:t> </a:t>
            </a:r>
            <a:r>
              <a:rPr lang="en-US" altLang="en-GB" dirty="0">
                <a:latin typeface="Times New Roman" panose="02020603050405020304" pitchFamily="18" charset="0"/>
                <a:cs typeface="Times New Roman" panose="02020603050405020304" pitchFamily="18" charset="0"/>
              </a:rPr>
              <a:t>i</a:t>
            </a:r>
            <a:r>
              <a:rPr lang="en-US" altLang="en-GB" dirty="0">
                <a:latin typeface="Times New Roman" panose="02020603050405020304" pitchFamily="18" charset="0"/>
                <a:cs typeface="Times New Roman" panose="02020603050405020304" pitchFamily="18" charset="0"/>
              </a:rPr>
              <a:t>m</a:t>
            </a:r>
            <a:r>
              <a:rPr lang="en-US" altLang="en-GB" dirty="0">
                <a:latin typeface="Times New Roman" panose="02020603050405020304" pitchFamily="18" charset="0"/>
                <a:cs typeface="Times New Roman" panose="02020603050405020304" pitchFamily="18" charset="0"/>
              </a:rPr>
              <a:t>p</a:t>
            </a:r>
            <a:r>
              <a:rPr lang="en-US" altLang="en-GB" dirty="0">
                <a:latin typeface="Times New Roman" panose="02020603050405020304" pitchFamily="18" charset="0"/>
                <a:cs typeface="Times New Roman" panose="02020603050405020304" pitchFamily="18" charset="0"/>
              </a:rPr>
              <a:t>ortant </a:t>
            </a:r>
            <a:r>
              <a:rPr lang="en-US" altLang="en-GB" dirty="0">
                <a:latin typeface="Times New Roman" panose="02020603050405020304" pitchFamily="18" charset="0"/>
                <a:cs typeface="Times New Roman" panose="02020603050405020304" pitchFamily="18" charset="0"/>
              </a:rPr>
              <a:t>f</a:t>
            </a:r>
            <a:r>
              <a:rPr lang="en-US" altLang="en-GB" dirty="0">
                <a:latin typeface="Times New Roman" panose="02020603050405020304" pitchFamily="18" charset="0"/>
                <a:cs typeface="Times New Roman" panose="02020603050405020304" pitchFamily="18" charset="0"/>
              </a:rPr>
              <a:t>o</a:t>
            </a:r>
            <a:r>
              <a:rPr lang="en-US" altLang="en-GB" dirty="0">
                <a:latin typeface="Times New Roman" panose="02020603050405020304" pitchFamily="18" charset="0"/>
                <a:cs typeface="Times New Roman" panose="02020603050405020304" pitchFamily="18" charset="0"/>
              </a:rPr>
              <a:t>r</a:t>
            </a:r>
            <a:r>
              <a:rPr lang="en-US" altLang="en-GB" dirty="0">
                <a:latin typeface="Times New Roman" panose="02020603050405020304" pitchFamily="18" charset="0"/>
                <a:cs typeface="Times New Roman" panose="02020603050405020304" pitchFamily="18" charset="0"/>
              </a:rPr>
              <a:t> </a:t>
            </a:r>
            <a:r>
              <a:rPr lang="en-US" altLang="en-GB" dirty="0">
                <a:latin typeface="Times New Roman" panose="02020603050405020304" pitchFamily="18" charset="0"/>
                <a:cs typeface="Times New Roman" panose="02020603050405020304" pitchFamily="18" charset="0"/>
              </a:rPr>
              <a:t>a</a:t>
            </a:r>
            <a:r>
              <a:rPr lang="en-US" altLang="en-GB" dirty="0">
                <a:latin typeface="Times New Roman" panose="02020603050405020304" pitchFamily="18" charset="0"/>
                <a:cs typeface="Times New Roman" panose="02020603050405020304" pitchFamily="18" charset="0"/>
              </a:rPr>
              <a:t> </a:t>
            </a:r>
            <a:r>
              <a:rPr lang="en-US" altLang="en-GB" dirty="0">
                <a:latin typeface="Times New Roman" panose="02020603050405020304" pitchFamily="18" charset="0"/>
                <a:cs typeface="Times New Roman" panose="02020603050405020304" pitchFamily="18" charset="0"/>
              </a:rPr>
              <a:t>company.</a:t>
            </a:r>
            <a:r>
              <a:rPr lang="en-US" altLang="en-GB" dirty="0">
                <a:latin typeface="Times New Roman" panose="02020603050405020304" pitchFamily="18" charset="0"/>
                <a:cs typeface="Times New Roman" panose="02020603050405020304" pitchFamily="18" charset="0"/>
              </a:rPr>
              <a:t> </a:t>
            </a:r>
            <a:r>
              <a:rPr lang="en-US" altLang="en-GB" dirty="0">
                <a:latin typeface="Times New Roman" panose="02020603050405020304" pitchFamily="18" charset="0"/>
                <a:cs typeface="Times New Roman" panose="02020603050405020304" pitchFamily="18" charset="0"/>
              </a:rPr>
              <a:t>W</a:t>
            </a:r>
            <a:r>
              <a:rPr lang="en-US" altLang="en-GB" dirty="0">
                <a:latin typeface="Times New Roman" panose="02020603050405020304" pitchFamily="18" charset="0"/>
                <a:cs typeface="Times New Roman" panose="02020603050405020304" pitchFamily="18" charset="0"/>
              </a:rPr>
              <a:t>e</a:t>
            </a:r>
            <a:r>
              <a:rPr lang="en-US" altLang="en-GB" dirty="0">
                <a:latin typeface="Times New Roman" panose="02020603050405020304" pitchFamily="18" charset="0"/>
                <a:cs typeface="Times New Roman" panose="02020603050405020304" pitchFamily="18" charset="0"/>
              </a:rPr>
              <a:t> </a:t>
            </a:r>
            <a:r>
              <a:rPr lang="en-US" altLang="en-GB" dirty="0">
                <a:latin typeface="Times New Roman" panose="02020603050405020304" pitchFamily="18" charset="0"/>
                <a:cs typeface="Times New Roman" panose="02020603050405020304" pitchFamily="18" charset="0"/>
              </a:rPr>
              <a:t>can </a:t>
            </a:r>
            <a:r>
              <a:rPr lang="en-US" altLang="en-GB" dirty="0">
                <a:latin typeface="Times New Roman" panose="02020603050405020304" pitchFamily="18" charset="0"/>
                <a:cs typeface="Times New Roman" panose="02020603050405020304" pitchFamily="18" charset="0"/>
              </a:rPr>
              <a:t>c</a:t>
            </a:r>
            <a:r>
              <a:rPr lang="en-US" altLang="en-GB" dirty="0">
                <a:latin typeface="Times New Roman" panose="02020603050405020304" pitchFamily="18" charset="0"/>
                <a:cs typeface="Times New Roman" panose="02020603050405020304" pitchFamily="18" charset="0"/>
              </a:rPr>
              <a:t>a</a:t>
            </a:r>
            <a:r>
              <a:rPr lang="en-US" altLang="en-GB" dirty="0">
                <a:latin typeface="Times New Roman" panose="02020603050405020304" pitchFamily="18" charset="0"/>
                <a:cs typeface="Times New Roman" panose="02020603050405020304" pitchFamily="18" charset="0"/>
              </a:rPr>
              <a:t>l</a:t>
            </a:r>
            <a:r>
              <a:rPr lang="en-US" altLang="en-GB" dirty="0">
                <a:latin typeface="Times New Roman" panose="02020603050405020304" pitchFamily="18" charset="0"/>
                <a:cs typeface="Times New Roman" panose="02020603050405020304" pitchFamily="18" charset="0"/>
              </a:rPr>
              <a:t>c</a:t>
            </a:r>
            <a:r>
              <a:rPr lang="en-US" altLang="en-GB" dirty="0">
                <a:latin typeface="Times New Roman" panose="02020603050405020304" pitchFamily="18" charset="0"/>
                <a:cs typeface="Times New Roman" panose="02020603050405020304" pitchFamily="18" charset="0"/>
              </a:rPr>
              <a:t>u</a:t>
            </a:r>
            <a:r>
              <a:rPr lang="en-US" altLang="en-GB" dirty="0">
                <a:latin typeface="Times New Roman" panose="02020603050405020304" pitchFamily="18" charset="0"/>
                <a:cs typeface="Times New Roman" panose="02020603050405020304" pitchFamily="18" charset="0"/>
              </a:rPr>
              <a:t>l</a:t>
            </a:r>
            <a:r>
              <a:rPr lang="en-US" altLang="en-GB" dirty="0">
                <a:latin typeface="Times New Roman" panose="02020603050405020304" pitchFamily="18" charset="0"/>
                <a:cs typeface="Times New Roman" panose="02020603050405020304" pitchFamily="18" charset="0"/>
              </a:rPr>
              <a:t>a</a:t>
            </a:r>
            <a:r>
              <a:rPr lang="en-US" altLang="en-GB" dirty="0">
                <a:latin typeface="Times New Roman" panose="02020603050405020304" pitchFamily="18" charset="0"/>
                <a:cs typeface="Times New Roman" panose="02020603050405020304" pitchFamily="18" charset="0"/>
              </a:rPr>
              <a:t>t</a:t>
            </a:r>
            <a:r>
              <a:rPr lang="en-US" altLang="en-GB" dirty="0">
                <a:latin typeface="Times New Roman" panose="02020603050405020304" pitchFamily="18" charset="0"/>
                <a:cs typeface="Times New Roman" panose="02020603050405020304" pitchFamily="18" charset="0"/>
              </a:rPr>
              <a:t>e</a:t>
            </a:r>
            <a:r>
              <a:rPr lang="en-US" altLang="en-GB" dirty="0">
                <a:latin typeface="Times New Roman" panose="02020603050405020304" pitchFamily="18" charset="0"/>
                <a:cs typeface="Times New Roman" panose="02020603050405020304" pitchFamily="18" charset="0"/>
              </a:rPr>
              <a:t> </a:t>
            </a:r>
            <a:r>
              <a:rPr lang="en-US" altLang="en-GB" dirty="0">
                <a:latin typeface="Times New Roman" panose="02020603050405020304" pitchFamily="18" charset="0"/>
                <a:cs typeface="Times New Roman" panose="02020603050405020304" pitchFamily="18" charset="0"/>
              </a:rPr>
              <a:t>t</a:t>
            </a:r>
            <a:r>
              <a:rPr lang="en-US" altLang="en-GB" dirty="0">
                <a:latin typeface="Times New Roman" panose="02020603050405020304" pitchFamily="18" charset="0"/>
                <a:cs typeface="Times New Roman" panose="02020603050405020304" pitchFamily="18" charset="0"/>
              </a:rPr>
              <a:t>h</a:t>
            </a:r>
            <a:r>
              <a:rPr lang="en-US" altLang="en-GB" dirty="0">
                <a:latin typeface="Times New Roman" panose="02020603050405020304" pitchFamily="18" charset="0"/>
                <a:cs typeface="Times New Roman" panose="02020603050405020304" pitchFamily="18" charset="0"/>
              </a:rPr>
              <a:t>e</a:t>
            </a:r>
            <a:r>
              <a:rPr lang="en-US" altLang="en-GB" dirty="0">
                <a:latin typeface="Times New Roman" panose="02020603050405020304" pitchFamily="18" charset="0"/>
                <a:cs typeface="Times New Roman" panose="02020603050405020304" pitchFamily="18" charset="0"/>
              </a:rPr>
              <a:t> </a:t>
            </a:r>
            <a:r>
              <a:rPr lang="en-US" altLang="en-GB" dirty="0">
                <a:latin typeface="Times New Roman" panose="02020603050405020304" pitchFamily="18" charset="0"/>
                <a:cs typeface="Times New Roman" panose="02020603050405020304" pitchFamily="18" charset="0"/>
              </a:rPr>
              <a:t>salary </a:t>
            </a:r>
            <a:r>
              <a:rPr lang="en-US" altLang="en-GB" dirty="0">
                <a:latin typeface="Times New Roman" panose="02020603050405020304" pitchFamily="18" charset="0"/>
                <a:cs typeface="Times New Roman" panose="02020603050405020304" pitchFamily="18" charset="0"/>
              </a:rPr>
              <a:t>o</a:t>
            </a:r>
            <a:r>
              <a:rPr lang="en-US" altLang="en-GB" dirty="0">
                <a:latin typeface="Times New Roman" panose="02020603050405020304" pitchFamily="18" charset="0"/>
                <a:cs typeface="Times New Roman" panose="02020603050405020304" pitchFamily="18" charset="0"/>
              </a:rPr>
              <a:t>f</a:t>
            </a:r>
            <a:r>
              <a:rPr lang="en-US" altLang="en-GB" dirty="0">
                <a:latin typeface="Times New Roman" panose="02020603050405020304" pitchFamily="18" charset="0"/>
                <a:cs typeface="Times New Roman" panose="02020603050405020304" pitchFamily="18" charset="0"/>
              </a:rPr>
              <a:t> </a:t>
            </a:r>
            <a:r>
              <a:rPr lang="en-US" altLang="en-GB" dirty="0">
                <a:latin typeface="Times New Roman" panose="02020603050405020304" pitchFamily="18" charset="0"/>
                <a:cs typeface="Times New Roman" panose="02020603050405020304" pitchFamily="18" charset="0"/>
              </a:rPr>
              <a:t>a</a:t>
            </a:r>
            <a:r>
              <a:rPr lang="en-US" altLang="en-GB" dirty="0">
                <a:latin typeface="Times New Roman" panose="02020603050405020304" pitchFamily="18" charset="0"/>
                <a:cs typeface="Times New Roman" panose="02020603050405020304" pitchFamily="18" charset="0"/>
              </a:rPr>
              <a:t>n</a:t>
            </a:r>
            <a:r>
              <a:rPr lang="en-US" altLang="en-GB" dirty="0">
                <a:latin typeface="Times New Roman" panose="02020603050405020304" pitchFamily="18" charset="0"/>
                <a:cs typeface="Times New Roman" panose="02020603050405020304" pitchFamily="18" charset="0"/>
              </a:rPr>
              <a:t> </a:t>
            </a:r>
            <a:r>
              <a:rPr lang="en-US" altLang="en-GB" dirty="0">
                <a:latin typeface="Times New Roman" panose="02020603050405020304" pitchFamily="18" charset="0"/>
                <a:cs typeface="Times New Roman" panose="02020603050405020304" pitchFamily="18" charset="0"/>
              </a:rPr>
              <a:t>employee </a:t>
            </a:r>
            <a:r>
              <a:rPr lang="en-US" altLang="en-GB" dirty="0">
                <a:latin typeface="Times New Roman" panose="02020603050405020304" pitchFamily="18" charset="0"/>
                <a:cs typeface="Times New Roman" panose="02020603050405020304" pitchFamily="18" charset="0"/>
              </a:rPr>
              <a:t>t</a:t>
            </a:r>
            <a:r>
              <a:rPr lang="en-US" altLang="en-GB" dirty="0">
                <a:latin typeface="Times New Roman" panose="02020603050405020304" pitchFamily="18" charset="0"/>
                <a:cs typeface="Times New Roman" panose="02020603050405020304" pitchFamily="18" charset="0"/>
              </a:rPr>
              <a:t>h</a:t>
            </a:r>
            <a:r>
              <a:rPr lang="en-US" altLang="en-GB" dirty="0">
                <a:latin typeface="Times New Roman" panose="02020603050405020304" pitchFamily="18" charset="0"/>
                <a:cs typeface="Times New Roman" panose="02020603050405020304" pitchFamily="18" charset="0"/>
              </a:rPr>
              <a:t>r</a:t>
            </a:r>
            <a:r>
              <a:rPr lang="en-US" altLang="en-GB" dirty="0">
                <a:latin typeface="Times New Roman" panose="02020603050405020304" pitchFamily="18" charset="0"/>
                <a:cs typeface="Times New Roman" panose="02020603050405020304" pitchFamily="18" charset="0"/>
              </a:rPr>
              <a:t>o</a:t>
            </a:r>
            <a:r>
              <a:rPr lang="en-US" altLang="en-GB" dirty="0">
                <a:latin typeface="Times New Roman" panose="02020603050405020304" pitchFamily="18" charset="0"/>
                <a:cs typeface="Times New Roman" panose="02020603050405020304" pitchFamily="18" charset="0"/>
              </a:rPr>
              <a:t>u</a:t>
            </a:r>
            <a:r>
              <a:rPr lang="en-US" altLang="en-GB" dirty="0">
                <a:latin typeface="Times New Roman" panose="02020603050405020304" pitchFamily="18" charset="0"/>
                <a:cs typeface="Times New Roman" panose="02020603050405020304" pitchFamily="18" charset="0"/>
              </a:rPr>
              <a:t>g</a:t>
            </a:r>
            <a:r>
              <a:rPr lang="en-US" altLang="en-GB" dirty="0">
                <a:latin typeface="Times New Roman" panose="02020603050405020304" pitchFamily="18" charset="0"/>
                <a:cs typeface="Times New Roman" panose="02020603050405020304" pitchFamily="18" charset="0"/>
              </a:rPr>
              <a:t>h</a:t>
            </a:r>
            <a:r>
              <a:rPr lang="en-US" altLang="en-GB" dirty="0">
                <a:latin typeface="Times New Roman" panose="02020603050405020304" pitchFamily="18" charset="0"/>
                <a:cs typeface="Times New Roman" panose="02020603050405020304" pitchFamily="18" charset="0"/>
              </a:rPr>
              <a:t> </a:t>
            </a:r>
            <a:r>
              <a:rPr lang="en-US" altLang="en-GB" dirty="0">
                <a:latin typeface="Times New Roman" panose="02020603050405020304" pitchFamily="18" charset="0"/>
                <a:cs typeface="Times New Roman" panose="02020603050405020304" pitchFamily="18" charset="0"/>
              </a:rPr>
              <a:t>a</a:t>
            </a:r>
            <a:r>
              <a:rPr lang="en-US" altLang="en-GB" dirty="0">
                <a:latin typeface="Times New Roman" panose="02020603050405020304" pitchFamily="18" charset="0"/>
                <a:cs typeface="Times New Roman" panose="02020603050405020304" pitchFamily="18" charset="0"/>
              </a:rPr>
              <a:t>n</a:t>
            </a:r>
            <a:r>
              <a:rPr lang="en-US" altLang="en-GB" dirty="0">
                <a:latin typeface="Times New Roman" panose="02020603050405020304" pitchFamily="18" charset="0"/>
                <a:cs typeface="Times New Roman" panose="02020603050405020304" pitchFamily="18" charset="0"/>
              </a:rPr>
              <a:t>a</a:t>
            </a:r>
            <a:r>
              <a:rPr lang="en-US" altLang="en-GB" dirty="0">
                <a:latin typeface="Times New Roman" panose="02020603050405020304" pitchFamily="18" charset="0"/>
                <a:cs typeface="Times New Roman" panose="02020603050405020304" pitchFamily="18" charset="0"/>
              </a:rPr>
              <a:t>l</a:t>
            </a:r>
            <a:r>
              <a:rPr lang="en-US" altLang="en-GB" dirty="0">
                <a:latin typeface="Times New Roman" panose="02020603050405020304" pitchFamily="18" charset="0"/>
                <a:cs typeface="Times New Roman" panose="02020603050405020304" pitchFamily="18" charset="0"/>
              </a:rPr>
              <a:t>y</a:t>
            </a:r>
            <a:r>
              <a:rPr lang="en-US" altLang="en-GB" dirty="0">
                <a:latin typeface="Times New Roman" panose="02020603050405020304" pitchFamily="18" charset="0"/>
                <a:cs typeface="Times New Roman" panose="02020603050405020304" pitchFamily="18" charset="0"/>
              </a:rPr>
              <a:t>s</a:t>
            </a:r>
            <a:r>
              <a:rPr lang="en-US" altLang="en-GB" dirty="0">
                <a:latin typeface="Times New Roman" panose="02020603050405020304" pitchFamily="18" charset="0"/>
                <a:cs typeface="Times New Roman" panose="02020603050405020304" pitchFamily="18" charset="0"/>
              </a:rPr>
              <a:t>i</a:t>
            </a:r>
            <a:r>
              <a:rPr lang="en-US" altLang="en-GB" dirty="0">
                <a:latin typeface="Times New Roman" panose="02020603050405020304" pitchFamily="18" charset="0"/>
                <a:cs typeface="Times New Roman" panose="02020603050405020304" pitchFamily="18" charset="0"/>
              </a:rPr>
              <a:t>s</a:t>
            </a:r>
            <a:r>
              <a:rPr lang="en-US" altLang="en-GB" dirty="0">
                <a:latin typeface="Times New Roman" panose="02020603050405020304" pitchFamily="18" charset="0"/>
                <a:cs typeface="Times New Roman" panose="02020603050405020304" pitchFamily="18" charset="0"/>
              </a:rPr>
              <a:t>.</a:t>
            </a:r>
            <a:r>
              <a:rPr lang="en-US" altLang="en-GB"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33"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latin typeface="Times New Roman" panose="02020603050405020304" pitchFamily="18" charset="0"/>
              <a:cs typeface="Times New Roman" panose="02020603050405020304" pitchFamily="18" charset="0"/>
            </a:endParaRPr>
          </a:p>
        </p:txBody>
      </p:sp>
      <p:grpSp>
        <p:nvGrpSpPr>
          <p:cNvPr id="33" name="object 3"/>
          <p:cNvGrpSpPr/>
          <p:nvPr/>
        </p:nvGrpSpPr>
        <p:grpSpPr>
          <a:xfrm>
            <a:off x="7443849" y="0"/>
            <a:ext cx="4752975" cy="6863080"/>
            <a:chOff x="7443849" y="0"/>
            <a:chExt cx="4752975" cy="6863080"/>
          </a:xfrm>
        </p:grpSpPr>
        <p:sp>
          <p:nvSpPr>
            <p:cNvPr id="104863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3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3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3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3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3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4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4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4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4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4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4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4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47" name="object 17"/>
          <p:cNvSpPr txBox="1">
            <a:spLocks noGrp="1"/>
          </p:cNvSpPr>
          <p:nvPr>
            <p:ph type="title"/>
          </p:nvPr>
        </p:nvSpPr>
        <p:spPr>
          <a:xfrm>
            <a:off x="739775" y="829627"/>
            <a:ext cx="3909695" cy="549910"/>
          </a:xfrm>
          <a:prstGeom prst="rect">
            <a:avLst/>
          </a:prstGeom>
        </p:spPr>
        <p:txBody>
          <a:bodyPr vert="horz" wrap="square" lIns="0" tIns="16510" rIns="0" bIns="0" rtlCol="0">
            <a:spAutoFit/>
          </a:bodyPr>
          <a:p>
            <a:pPr marL="12700">
              <a:lnSpc>
                <a:spcPct val="100000"/>
              </a:lnSpc>
              <a:spcBef>
                <a:spcPts val="130"/>
              </a:spcBef>
            </a:pPr>
            <a:r>
              <a:rPr sz="4250" spc="5" dirty="0"/>
              <a:t>PROJECT</a:t>
            </a:r>
            <a:r>
              <a:rPr sz="4250" spc="-85" dirty="0"/>
              <a:t> </a:t>
            </a:r>
            <a:r>
              <a:rPr sz="4250" spc="25" dirty="0"/>
              <a:t>TITLE</a:t>
            </a:r>
            <a:endParaRPr sz="4250"/>
          </a:p>
        </p:txBody>
      </p:sp>
      <p:grpSp>
        <p:nvGrpSpPr>
          <p:cNvPr id="34" name="object 18"/>
          <p:cNvGrpSpPr/>
          <p:nvPr/>
        </p:nvGrpSpPr>
        <p:grpSpPr>
          <a:xfrm>
            <a:off x="466725" y="6410325"/>
            <a:ext cx="3705225" cy="295275"/>
            <a:chOff x="466725" y="6410325"/>
            <a:chExt cx="3705225" cy="295275"/>
          </a:xfrm>
        </p:grpSpPr>
        <p:pic>
          <p:nvPicPr>
            <p:cNvPr id="2097158" name="object 19"/>
            <p:cNvPicPr/>
            <p:nvPr/>
          </p:nvPicPr>
          <p:blipFill>
            <a:blip r:embed="rId1" cstate="print"/>
            <a:stretch>
              <a:fillRect/>
            </a:stretch>
          </p:blipFill>
          <p:spPr>
            <a:xfrm>
              <a:off x="676275" y="6467475"/>
              <a:ext cx="2143125" cy="200025"/>
            </a:xfrm>
            <a:prstGeom prst="rect">
              <a:avLst/>
            </a:prstGeom>
          </p:spPr>
        </p:pic>
        <p:pic>
          <p:nvPicPr>
            <p:cNvPr id="2097159" name="object 20"/>
            <p:cNvPicPr/>
            <p:nvPr/>
          </p:nvPicPr>
          <p:blipFill>
            <a:blip r:embed="rId2" cstate="print"/>
            <a:stretch>
              <a:fillRect/>
            </a:stretch>
          </p:blipFill>
          <p:spPr>
            <a:xfrm>
              <a:off x="466725" y="6410325"/>
              <a:ext cx="3705225" cy="295275"/>
            </a:xfrm>
            <a:prstGeom prst="rect">
              <a:avLst/>
            </a:prstGeom>
          </p:spPr>
        </p:pic>
      </p:grpSp>
      <p:sp>
        <p:nvSpPr>
          <p:cNvPr id="1048648"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49" name="TextBox 22"/>
          <p:cNvSpPr txBox="1"/>
          <p:nvPr/>
        </p:nvSpPr>
        <p:spPr>
          <a:xfrm>
            <a:off x="1217522" y="2123271"/>
            <a:ext cx="8593228" cy="2326640"/>
          </a:xfrm>
          <a:prstGeom prst="rect">
            <a:avLst/>
          </a:prstGeom>
          <a:noFill/>
        </p:spPr>
        <p:txBody>
          <a:bodyPr wrap="square" rtlCol="0">
            <a:spAutoFit/>
          </a:bodyPr>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a:p>
            <a:r>
              <a:rPr lang="en-US" altLang="en-GB" sz="4400" b="1" dirty="0">
                <a:solidFill>
                  <a:srgbClr val="0F0F0F"/>
                </a:solidFill>
                <a:latin typeface="Times New Roman" panose="02020603050405020304" pitchFamily="18" charset="0"/>
                <a:cs typeface="Times New Roman" panose="02020603050405020304" pitchFamily="18" charset="0"/>
              </a:rPr>
              <a:t> </a:t>
            </a:r>
            <a:endParaRPr lang="en-IN" sz="2800" dirty="0">
              <a:solidFill>
                <a:srgbClr val="7030A0"/>
              </a:solidFill>
              <a:latin typeface="Times New Roman" panose="02020603050405020304" pitchFamily="18" charset="0"/>
              <a:cs typeface="Times New Roman" panose="02020603050405020304" pitchFamily="18" charset="0"/>
            </a:endParaRPr>
          </a:p>
          <a:p>
            <a:r>
              <a:rPr lang="en-US" altLang="en-GB" sz="4400" b="1" dirty="0">
                <a:solidFill>
                  <a:srgbClr val="0F0F0F"/>
                </a:solidFill>
                <a:latin typeface="Times New Roman" panose="02020603050405020304" pitchFamily="18" charset="0"/>
                <a:cs typeface="Times New Roman" panose="02020603050405020304" pitchFamily="18" charset="0"/>
              </a:rPr>
              <a:t>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50"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p>
        </p:txBody>
      </p:sp>
      <p:grpSp>
        <p:nvGrpSpPr>
          <p:cNvPr id="36" name="object 3"/>
          <p:cNvGrpSpPr/>
          <p:nvPr/>
        </p:nvGrpSpPr>
        <p:grpSpPr>
          <a:xfrm>
            <a:off x="7443849" y="0"/>
            <a:ext cx="4752975" cy="6863080"/>
            <a:chOff x="7443849" y="0"/>
            <a:chExt cx="4752975" cy="6863080"/>
          </a:xfrm>
        </p:grpSpPr>
        <p:sp>
          <p:nvSpPr>
            <p:cNvPr id="104865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5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5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5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5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5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5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5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5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6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61" name="object 14"/>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62"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p/>
        </p:txBody>
      </p:sp>
      <p:sp>
        <p:nvSpPr>
          <p:cNvPr id="1048663"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p/>
        </p:txBody>
      </p:sp>
      <p:pic>
        <p:nvPicPr>
          <p:cNvPr id="2097160" name="object 17"/>
          <p:cNvPicPr/>
          <p:nvPr/>
        </p:nvPicPr>
        <p:blipFill>
          <a:blip r:embed="rId1" cstate="print"/>
          <a:stretch>
            <a:fillRect/>
          </a:stretch>
        </p:blipFill>
        <p:spPr>
          <a:xfrm>
            <a:off x="10687050" y="6134100"/>
            <a:ext cx="247650" cy="247650"/>
          </a:xfrm>
          <a:prstGeom prst="rect">
            <a:avLst/>
          </a:prstGeom>
        </p:spPr>
      </p:pic>
      <p:grpSp>
        <p:nvGrpSpPr>
          <p:cNvPr id="37" name="object 18"/>
          <p:cNvGrpSpPr/>
          <p:nvPr/>
        </p:nvGrpSpPr>
        <p:grpSpPr>
          <a:xfrm>
            <a:off x="47625" y="3819523"/>
            <a:ext cx="4124325" cy="3009900"/>
            <a:chOff x="47625" y="3819523"/>
            <a:chExt cx="4124325" cy="3009900"/>
          </a:xfrm>
        </p:grpSpPr>
        <p:pic>
          <p:nvPicPr>
            <p:cNvPr id="2097161" name="object 19"/>
            <p:cNvPicPr/>
            <p:nvPr/>
          </p:nvPicPr>
          <p:blipFill>
            <a:blip r:embed="rId2" cstate="print"/>
            <a:stretch>
              <a:fillRect/>
            </a:stretch>
          </p:blipFill>
          <p:spPr>
            <a:xfrm>
              <a:off x="466725" y="6410325"/>
              <a:ext cx="3705225" cy="295275"/>
            </a:xfrm>
            <a:prstGeom prst="rect">
              <a:avLst/>
            </a:prstGeom>
          </p:spPr>
        </p:pic>
        <p:pic>
          <p:nvPicPr>
            <p:cNvPr id="2097162" name="object 20"/>
            <p:cNvPicPr/>
            <p:nvPr/>
          </p:nvPicPr>
          <p:blipFill>
            <a:blip r:embed="rId3" cstate="print"/>
            <a:stretch>
              <a:fillRect/>
            </a:stretch>
          </p:blipFill>
          <p:spPr>
            <a:xfrm>
              <a:off x="47625" y="3819523"/>
              <a:ext cx="1733550" cy="3009898"/>
            </a:xfrm>
            <a:prstGeom prst="rect">
              <a:avLst/>
            </a:prstGeom>
          </p:spPr>
        </p:pic>
      </p:grpSp>
      <p:sp>
        <p:nvSpPr>
          <p:cNvPr id="1048664" name="object 21"/>
          <p:cNvSpPr txBox="1">
            <a:spLocks noGrp="1"/>
          </p:cNvSpPr>
          <p:nvPr>
            <p:ph type="title"/>
          </p:nvPr>
        </p:nvSpPr>
        <p:spPr>
          <a:xfrm>
            <a:off x="739775" y="445388"/>
            <a:ext cx="2357120" cy="622935"/>
          </a:xfrm>
          <a:prstGeom prst="rect">
            <a:avLst/>
          </a:prstGeom>
        </p:spPr>
        <p:txBody>
          <a:bodyPr vert="horz" wrap="square" lIns="0" tIns="13335" rIns="0" bIns="0" rtlCol="0">
            <a:spAutoFit/>
          </a:bodyPr>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1048665"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66" name="TextBox 22"/>
          <p:cNvSpPr txBox="1"/>
          <p:nvPr/>
        </p:nvSpPr>
        <p:spPr>
          <a:xfrm>
            <a:off x="2509807" y="1041533"/>
            <a:ext cx="5029200" cy="3647440"/>
          </a:xfrm>
          <a:prstGeom prst="rect">
            <a:avLst/>
          </a:prstGeom>
          <a:noFill/>
        </p:spPr>
        <p:txBody>
          <a:bodyPr wrap="square" rtlCol="0">
            <a:spAutoFit/>
          </a:bodyPr>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7991475" y="2933700"/>
            <a:ext cx="2762250" cy="3257550"/>
            <a:chOff x="7991475" y="2933700"/>
            <a:chExt cx="2762250" cy="3257550"/>
          </a:xfrm>
        </p:grpSpPr>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6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3" name="object 5"/>
            <p:cNvPicPr/>
            <p:nvPr/>
          </p:nvPicPr>
          <p:blipFill>
            <a:blip r:embed="rId1" cstate="print"/>
            <a:stretch>
              <a:fillRect/>
            </a:stretch>
          </p:blipFill>
          <p:spPr>
            <a:xfrm>
              <a:off x="7991475" y="2933700"/>
              <a:ext cx="2762250" cy="3257550"/>
            </a:xfrm>
            <a:prstGeom prst="rect">
              <a:avLst/>
            </a:prstGeom>
          </p:spPr>
        </p:pic>
      </p:grpSp>
      <p:sp>
        <p:nvSpPr>
          <p:cNvPr id="1048669"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70" name="object 7"/>
          <p:cNvSpPr txBox="1">
            <a:spLocks noGrp="1"/>
          </p:cNvSpPr>
          <p:nvPr>
            <p:ph type="title"/>
          </p:nvPr>
        </p:nvSpPr>
        <p:spPr>
          <a:xfrm>
            <a:off x="834072" y="575055"/>
            <a:ext cx="5636895" cy="4817110"/>
          </a:xfrm>
          <a:prstGeom prst="rect">
            <a:avLst/>
          </a:prstGeom>
        </p:spPr>
        <p:txBody>
          <a:bodyPr vert="horz" wrap="square" lIns="0" tIns="16510" rIns="0" bIns="0" rtlCol="0">
            <a:spAutoFit/>
          </a:bodyPr>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altLang="en-GB" sz="4250" spc="10" dirty="0"/>
            </a:br>
            <a:r>
              <a:rPr lang="en-US" altLang="en-GB" sz="4250" spc="10" dirty="0"/>
              <a:t> </a:t>
            </a:r>
            <a:r>
              <a:rPr lang="en-US" altLang="en-GB" sz="4250" spc="10" dirty="0"/>
              <a:t> </a:t>
            </a:r>
            <a:r>
              <a:rPr lang="en-US" altLang="en-GB" sz="4250" spc="10" dirty="0"/>
              <a:t> </a:t>
            </a:r>
            <a:r>
              <a:rPr lang="en-US" altLang="en-GB" sz="4250" spc="10" dirty="0"/>
              <a:t> </a:t>
            </a:r>
            <a:r>
              <a:rPr lang="en-US" altLang="en-GB" sz="4250" spc="10" dirty="0"/>
              <a:t> </a:t>
            </a:r>
            <a:r>
              <a:rPr lang="en-US" altLang="en-GB" sz="4250" spc="10" dirty="0"/>
              <a:t> </a:t>
            </a:r>
            <a:br>
              <a:rPr lang="en-US" altLang="en-GB" sz="4250" spc="10" dirty="0"/>
            </a:br>
            <a:r>
              <a:rPr lang="en-US" altLang="en-GB" sz="4250" spc="10" dirty="0"/>
              <a:t> </a:t>
            </a:r>
            <a:r>
              <a:rPr lang="en-US" altLang="en-GB" sz="4250" spc="10" dirty="0"/>
              <a:t> </a:t>
            </a:r>
            <a:r>
              <a:rPr lang="en-US" altLang="en-GB" sz="4250" spc="10" dirty="0"/>
              <a:t> </a:t>
            </a:r>
            <a:r>
              <a:rPr lang="en-US" altLang="en-GB" sz="4250" spc="10" dirty="0"/>
              <a:t> </a:t>
            </a:r>
            <a:r>
              <a:rPr lang="en-US" altLang="en-GB" sz="4250" spc="10" dirty="0"/>
              <a:t> </a:t>
            </a:r>
            <a:r>
              <a:rPr lang="en-US" altLang="en-GB" sz="4250" spc="10" dirty="0"/>
              <a:t> </a:t>
            </a:r>
            <a:r>
              <a:rPr lang="en-US" altLang="en-GB" sz="4250" spc="10" dirty="0"/>
              <a:t>E</a:t>
            </a:r>
            <a:r>
              <a:rPr lang="en-US" altLang="en-GB" sz="4250" spc="10" dirty="0"/>
              <a:t>m</a:t>
            </a:r>
            <a:r>
              <a:rPr lang="en-US" altLang="en-GB" sz="4250" spc="10" dirty="0"/>
              <a:t>p</a:t>
            </a:r>
            <a:r>
              <a:rPr lang="en-US" altLang="en-GB" sz="4250" spc="10" dirty="0"/>
              <a:t>l</a:t>
            </a:r>
            <a:r>
              <a:rPr lang="en-US" altLang="en-GB" sz="4250" spc="10" dirty="0"/>
              <a:t>o</a:t>
            </a:r>
            <a:r>
              <a:rPr lang="en-US" altLang="en-GB" sz="4250" spc="10" dirty="0"/>
              <a:t>y</a:t>
            </a:r>
            <a:r>
              <a:rPr lang="en-US" altLang="en-GB" sz="4250" spc="10" dirty="0"/>
              <a:t>e</a:t>
            </a:r>
            <a:r>
              <a:rPr lang="en-US" altLang="en-GB" sz="4250" spc="10" dirty="0"/>
              <a:t>e</a:t>
            </a:r>
            <a:r>
              <a:rPr lang="en-US" altLang="en-GB" sz="4250" spc="10" dirty="0"/>
              <a:t> </a:t>
            </a:r>
            <a:r>
              <a:rPr lang="en-US" altLang="en-GB" sz="4250" spc="10" dirty="0"/>
              <a:t>p</a:t>
            </a:r>
            <a:r>
              <a:rPr lang="en-US" altLang="en-GB" sz="4250" spc="10" dirty="0"/>
              <a:t>e</a:t>
            </a:r>
            <a:r>
              <a:rPr lang="en-US" altLang="en-GB" sz="4250" spc="10" dirty="0"/>
              <a:t>r</a:t>
            </a:r>
            <a:r>
              <a:rPr lang="en-US" altLang="en-GB" sz="4250" spc="10" dirty="0"/>
              <a:t>f</a:t>
            </a:r>
            <a:r>
              <a:rPr lang="en-US" altLang="en-GB" sz="4250" spc="10" dirty="0"/>
              <a:t>ormance </a:t>
            </a:r>
            <a:r>
              <a:rPr lang="en-US" altLang="en-GB" sz="4250" spc="10" dirty="0"/>
              <a:t>a</a:t>
            </a:r>
            <a:r>
              <a:rPr lang="en-US" altLang="en-GB" sz="4250" spc="10" dirty="0"/>
              <a:t>n</a:t>
            </a:r>
            <a:r>
              <a:rPr lang="en-US" altLang="en-GB" sz="4250" spc="10" dirty="0"/>
              <a:t>a</a:t>
            </a:r>
            <a:r>
              <a:rPr lang="en-US" altLang="en-GB" sz="4250" spc="10" dirty="0"/>
              <a:t>lysis </a:t>
            </a:r>
            <a:r>
              <a:rPr lang="en-US" altLang="en-GB" sz="4250" spc="10" dirty="0"/>
              <a:t>i</a:t>
            </a:r>
            <a:r>
              <a:rPr lang="en-US" altLang="en-GB" sz="4250" spc="10" dirty="0"/>
              <a:t>s</a:t>
            </a:r>
            <a:r>
              <a:rPr lang="en-US" altLang="en-GB" sz="4250" spc="10" dirty="0"/>
              <a:t> </a:t>
            </a:r>
            <a:r>
              <a:rPr lang="en-US" altLang="en-GB" sz="4250" spc="10" dirty="0"/>
              <a:t>a</a:t>
            </a:r>
            <a:r>
              <a:rPr lang="en-US" altLang="en-GB" sz="4250" spc="10" dirty="0"/>
              <a:t>n</a:t>
            </a:r>
            <a:r>
              <a:rPr lang="en-US" altLang="en-GB" sz="4250" spc="10" dirty="0"/>
              <a:t>a</a:t>
            </a:r>
            <a:r>
              <a:rPr lang="en-US" altLang="en-GB" sz="4250" spc="10" dirty="0"/>
              <a:t>l</a:t>
            </a:r>
            <a:r>
              <a:rPr lang="en-US" altLang="en-GB" sz="4250" spc="10" dirty="0"/>
              <a:t>y</a:t>
            </a:r>
            <a:r>
              <a:rPr lang="en-US" altLang="en-GB" sz="4250" spc="10" dirty="0"/>
              <a:t>se </a:t>
            </a:r>
            <a:r>
              <a:rPr lang="en-US" altLang="en-GB" sz="4250" spc="10" dirty="0"/>
              <a:t>t</a:t>
            </a:r>
            <a:r>
              <a:rPr lang="en-US" altLang="en-GB" sz="4250" spc="10" dirty="0"/>
              <a:t>o</a:t>
            </a:r>
            <a:r>
              <a:rPr lang="en-US" altLang="en-GB" sz="4250" spc="10" dirty="0"/>
              <a:t> </a:t>
            </a:r>
            <a:r>
              <a:rPr lang="en-US" altLang="en-GB" sz="4250" spc="10" dirty="0"/>
              <a:t>find </a:t>
            </a:r>
            <a:r>
              <a:rPr lang="en-US" altLang="en-GB" sz="4250" spc="10" dirty="0"/>
              <a:t>t</a:t>
            </a:r>
            <a:r>
              <a:rPr lang="en-US" altLang="en-GB" sz="4250" spc="10" dirty="0"/>
              <a:t>h</a:t>
            </a:r>
            <a:r>
              <a:rPr lang="en-US" altLang="en-GB" sz="4250" spc="10" dirty="0"/>
              <a:t>e</a:t>
            </a:r>
            <a:r>
              <a:rPr lang="en-US" altLang="en-GB" sz="4250" spc="10" dirty="0"/>
              <a:t> </a:t>
            </a:r>
            <a:r>
              <a:rPr lang="en-US" altLang="en-GB" sz="4250" spc="10" dirty="0"/>
              <a:t>attendence </a:t>
            </a:r>
            <a:r>
              <a:rPr lang="en-US" altLang="en-GB" sz="4250" spc="10" dirty="0"/>
              <a:t>p</a:t>
            </a:r>
            <a:r>
              <a:rPr lang="en-US" altLang="en-GB" sz="4250" spc="10" dirty="0"/>
              <a:t>e</a:t>
            </a:r>
            <a:r>
              <a:rPr lang="en-US" altLang="en-GB" sz="4250" spc="10" dirty="0"/>
              <a:t>r</a:t>
            </a:r>
            <a:r>
              <a:rPr lang="en-US" altLang="en-GB" sz="4250" spc="10" dirty="0"/>
              <a:t>c</a:t>
            </a:r>
            <a:r>
              <a:rPr lang="en-US" altLang="en-GB" sz="4250" spc="10" dirty="0"/>
              <a:t>e</a:t>
            </a:r>
            <a:r>
              <a:rPr lang="en-US" altLang="en-GB" sz="4250" spc="10" dirty="0"/>
              <a:t>n</a:t>
            </a:r>
            <a:r>
              <a:rPr lang="en-US" altLang="en-GB" sz="4250" spc="10" dirty="0"/>
              <a:t>t</a:t>
            </a:r>
            <a:r>
              <a:rPr lang="en-US" altLang="en-GB" sz="4250" spc="10" dirty="0"/>
              <a:t>age </a:t>
            </a:r>
            <a:r>
              <a:rPr lang="en-US" altLang="en-GB" sz="4250" spc="10" dirty="0"/>
              <a:t>o</a:t>
            </a:r>
            <a:r>
              <a:rPr lang="en-US" altLang="en-GB" sz="4250" spc="10" dirty="0"/>
              <a:t>f</a:t>
            </a:r>
            <a:r>
              <a:rPr lang="en-US" altLang="en-GB" sz="4250" spc="10" dirty="0"/>
              <a:t> </a:t>
            </a:r>
            <a:r>
              <a:rPr lang="en-US" altLang="en-GB" sz="4250" spc="10" dirty="0"/>
              <a:t>a</a:t>
            </a:r>
            <a:r>
              <a:rPr lang="en-US" altLang="en-GB" sz="4250" spc="10" dirty="0"/>
              <a:t>n</a:t>
            </a:r>
            <a:r>
              <a:rPr lang="en-US" altLang="en-GB" sz="4250" spc="10" dirty="0"/>
              <a:t> </a:t>
            </a:r>
            <a:r>
              <a:rPr lang="en-US" altLang="en-GB" sz="4250" spc="10" dirty="0"/>
              <a:t>e</a:t>
            </a:r>
            <a:r>
              <a:rPr lang="en-US" altLang="en-GB" sz="4250" spc="10" dirty="0"/>
              <a:t>m</a:t>
            </a:r>
            <a:r>
              <a:rPr lang="en-US" altLang="en-GB" sz="4250" spc="10" dirty="0"/>
              <a:t>p</a:t>
            </a:r>
            <a:r>
              <a:rPr lang="en-US" altLang="en-GB" sz="4250" spc="10" dirty="0"/>
              <a:t>l</a:t>
            </a:r>
            <a:r>
              <a:rPr lang="en-US" altLang="en-GB" sz="4250" spc="10" dirty="0"/>
              <a:t>o</a:t>
            </a:r>
            <a:r>
              <a:rPr lang="en-US" altLang="en-GB" sz="4250" spc="10" dirty="0"/>
              <a:t>y</a:t>
            </a:r>
            <a:r>
              <a:rPr lang="en-US" altLang="en-GB" sz="4250" spc="10" dirty="0"/>
              <a:t>e</a:t>
            </a:r>
            <a:r>
              <a:rPr lang="en-US" altLang="en-GB" sz="4250" spc="10" dirty="0"/>
              <a:t>e</a:t>
            </a:r>
            <a:r>
              <a:rPr lang="en-US" altLang="en-GB" sz="4250" spc="10" dirty="0"/>
              <a:t> </a:t>
            </a:r>
            <a:r>
              <a:rPr lang="en-US" altLang="en-GB" sz="4250" spc="10" dirty="0"/>
              <a:t>t</a:t>
            </a:r>
            <a:r>
              <a:rPr lang="en-US" altLang="en-GB" sz="4250" spc="10" dirty="0"/>
              <a:t>o</a:t>
            </a:r>
            <a:r>
              <a:rPr lang="en-US" altLang="en-GB" sz="4250" spc="10" dirty="0"/>
              <a:t> </a:t>
            </a:r>
            <a:r>
              <a:rPr lang="en-US" altLang="en-GB" sz="4250" spc="10" dirty="0"/>
              <a:t>c</a:t>
            </a:r>
            <a:r>
              <a:rPr lang="en-US" altLang="en-GB" sz="4250" spc="10" dirty="0"/>
              <a:t>a</a:t>
            </a:r>
            <a:r>
              <a:rPr lang="en-US" altLang="en-GB" sz="4250" spc="10" dirty="0"/>
              <a:t>l</a:t>
            </a:r>
            <a:r>
              <a:rPr lang="en-US" altLang="en-GB" sz="4250" spc="10" dirty="0"/>
              <a:t>c</a:t>
            </a:r>
            <a:r>
              <a:rPr lang="en-US" altLang="en-GB" sz="4250" spc="10" dirty="0"/>
              <a:t>u</a:t>
            </a:r>
            <a:r>
              <a:rPr lang="en-US" altLang="en-GB" sz="4250" spc="10" dirty="0"/>
              <a:t>l</a:t>
            </a:r>
            <a:r>
              <a:rPr lang="en-US" altLang="en-GB" sz="4250" spc="10" dirty="0"/>
              <a:t>a</a:t>
            </a:r>
            <a:r>
              <a:rPr lang="en-US" altLang="en-GB" sz="4250" spc="10" dirty="0"/>
              <a:t>t</a:t>
            </a:r>
            <a:r>
              <a:rPr lang="en-US" altLang="en-GB" sz="4250" spc="10" dirty="0"/>
              <a:t>e</a:t>
            </a:r>
            <a:r>
              <a:rPr lang="en-US" altLang="en-GB" sz="4250" spc="10" dirty="0"/>
              <a:t> </a:t>
            </a:r>
            <a:r>
              <a:rPr lang="en-US" altLang="en-GB" sz="4250" spc="10" dirty="0"/>
              <a:t>his </a:t>
            </a:r>
            <a:r>
              <a:rPr lang="en-US" altLang="en-GB" sz="4250" spc="10" dirty="0"/>
              <a:t>salary </a:t>
            </a:r>
            <a:br>
              <a:rPr lang="en-US" altLang="en-GB" sz="4250" spc="10" dirty="0"/>
            </a:br>
            <a:br>
              <a:rPr lang="en-US" altLang="en-GB" sz="4250" spc="10" dirty="0"/>
            </a:br>
            <a:endParaRPr sz="4250"/>
          </a:p>
        </p:txBody>
      </p:sp>
      <p:pic>
        <p:nvPicPr>
          <p:cNvPr id="2097164" name="object 8"/>
          <p:cNvPicPr/>
          <p:nvPr/>
        </p:nvPicPr>
        <p:blipFill>
          <a:blip r:embed="rId2" cstate="print"/>
          <a:stretch>
            <a:fillRect/>
          </a:stretch>
        </p:blipFill>
        <p:spPr>
          <a:xfrm>
            <a:off x="676275" y="6467475"/>
            <a:ext cx="2143125" cy="200025"/>
          </a:xfrm>
          <a:prstGeom prst="rect">
            <a:avLst/>
          </a:prstGeom>
        </p:spPr>
      </p:pic>
      <p:sp>
        <p:nvSpPr>
          <p:cNvPr id="1048671"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grpSp>
        <p:nvGrpSpPr>
          <p:cNvPr id="41" name="object 2"/>
          <p:cNvGrpSpPr/>
          <p:nvPr/>
        </p:nvGrpSpPr>
        <p:grpSpPr>
          <a:xfrm>
            <a:off x="8658225" y="2647950"/>
            <a:ext cx="3533775" cy="3810000"/>
            <a:chOff x="8658225" y="2647950"/>
            <a:chExt cx="3533775" cy="381000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73"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5" name="object 5"/>
            <p:cNvPicPr/>
            <p:nvPr/>
          </p:nvPicPr>
          <p:blipFill>
            <a:blip r:embed="rId1" cstate="print"/>
            <a:stretch>
              <a:fillRect/>
            </a:stretch>
          </p:blipFill>
          <p:spPr>
            <a:xfrm>
              <a:off x="8658225" y="2647950"/>
              <a:ext cx="3533775" cy="3810000"/>
            </a:xfrm>
            <a:prstGeom prst="rect">
              <a:avLst/>
            </a:prstGeom>
          </p:spPr>
        </p:pic>
      </p:grpSp>
      <p:sp>
        <p:nvSpPr>
          <p:cNvPr id="1048674"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75" name="object 7"/>
          <p:cNvSpPr txBox="1">
            <a:spLocks noGrp="1"/>
          </p:cNvSpPr>
          <p:nvPr>
            <p:ph type="title"/>
          </p:nvPr>
        </p:nvSpPr>
        <p:spPr>
          <a:xfrm>
            <a:off x="739775" y="829627"/>
            <a:ext cx="5263515" cy="3674110"/>
          </a:xfrm>
          <a:prstGeom prst="rect">
            <a:avLst/>
          </a:prstGeom>
        </p:spPr>
        <p:txBody>
          <a:bodyPr vert="horz" wrap="square" lIns="0" tIns="16510" rIns="0" bIns="0" rtlCol="0">
            <a:spAutoFit/>
          </a:bodyPr>
          <a:p>
            <a:pPr marL="12700">
              <a:lnSpc>
                <a:spcPct val="100000"/>
              </a:lnSpc>
              <a:spcBef>
                <a:spcPts val="130"/>
              </a:spcBef>
              <a:tabLst>
                <a:tab pos="2642870" algn="l"/>
              </a:tabLst>
            </a:pPr>
            <a:r>
              <a:rPr sz="4250" spc="5" dirty="0"/>
              <a:t>PROJECT	</a:t>
            </a:r>
            <a:r>
              <a:rPr sz="4250" spc="-20" dirty="0"/>
              <a:t>OVERVIEW</a:t>
            </a:r>
            <a:br>
              <a:rPr lang="en-US" altLang="en-GB" sz="4250" spc="-20" dirty="0"/>
            </a:br>
            <a:br>
              <a:rPr lang="en-US" altLang="en-GB" sz="4250" spc="-20" dirty="0"/>
            </a:br>
            <a:r>
              <a:rPr lang="en-US" altLang="en-GB" sz="4250" spc="-20" dirty="0"/>
              <a:t> </a:t>
            </a:r>
            <a:r>
              <a:rPr lang="en-US" altLang="en-GB" sz="4250" spc="-20" dirty="0"/>
              <a:t> </a:t>
            </a:r>
            <a:r>
              <a:rPr lang="en-US" altLang="en-GB" sz="4400" b="1" spc="-20" dirty="0"/>
              <a:t> </a:t>
            </a:r>
            <a:r>
              <a:rPr lang="en-US" altLang="en-GB" sz="3200" b="1" spc="-20" dirty="0">
                <a:latin typeface="Trebuchet MS" panose="020B0603020202020204"/>
                <a:ea typeface="Trebuchet MS" panose="020B0603020202020204"/>
              </a:rPr>
              <a:t>T</a:t>
            </a:r>
            <a:r>
              <a:rPr lang="en-US" altLang="en-GB" sz="3200" b="1" spc="-20" dirty="0">
                <a:latin typeface="Trebuchet MS" panose="020B0603020202020204"/>
                <a:ea typeface="Trebuchet MS" panose="020B0603020202020204"/>
              </a:rPr>
              <a:t>h</a:t>
            </a:r>
            <a:r>
              <a:rPr lang="en-US" altLang="en-GB" sz="3200" b="1" spc="-20" dirty="0">
                <a:latin typeface="Trebuchet MS" panose="020B0603020202020204"/>
                <a:ea typeface="Trebuchet MS" panose="020B0603020202020204"/>
              </a:rPr>
              <a:t>i</a:t>
            </a:r>
            <a:r>
              <a:rPr lang="en-US" altLang="en-GB" sz="3200" b="1" spc="-20" dirty="0">
                <a:latin typeface="Trebuchet MS" panose="020B0603020202020204"/>
                <a:ea typeface="Trebuchet MS" panose="020B0603020202020204"/>
              </a:rPr>
              <a:t>s</a:t>
            </a:r>
            <a:r>
              <a:rPr lang="en-US" altLang="en-GB" sz="3200" b="1" spc="-20" dirty="0">
                <a:latin typeface="Trebuchet MS" panose="020B0603020202020204"/>
                <a:ea typeface="Trebuchet MS" panose="020B0603020202020204"/>
              </a:rPr>
              <a:t> </a:t>
            </a:r>
            <a:r>
              <a:rPr lang="en-US" altLang="en-GB" sz="3200" b="1" spc="-20" dirty="0">
                <a:latin typeface="Trebuchet MS" panose="020B0603020202020204"/>
                <a:ea typeface="Trebuchet MS" panose="020B0603020202020204"/>
              </a:rPr>
              <a:t>p</a:t>
            </a:r>
            <a:r>
              <a:rPr lang="en-US" altLang="en-GB" sz="3200" b="1" spc="-20" dirty="0">
                <a:latin typeface="Trebuchet MS" panose="020B0603020202020204"/>
                <a:ea typeface="Trebuchet MS" panose="020B0603020202020204"/>
              </a:rPr>
              <a:t>r</a:t>
            </a:r>
            <a:r>
              <a:rPr lang="en-US" altLang="en-GB" sz="3200" b="1" spc="-20" dirty="0">
                <a:latin typeface="Trebuchet MS" panose="020B0603020202020204"/>
                <a:ea typeface="Trebuchet MS" panose="020B0603020202020204"/>
              </a:rPr>
              <a:t>o</a:t>
            </a:r>
            <a:r>
              <a:rPr lang="en-US" altLang="en-GB" sz="3200" b="1" spc="-20" dirty="0">
                <a:latin typeface="Trebuchet MS" panose="020B0603020202020204"/>
                <a:ea typeface="Trebuchet MS" panose="020B0603020202020204"/>
              </a:rPr>
              <a:t>j</a:t>
            </a:r>
            <a:r>
              <a:rPr lang="en-US" altLang="en-GB" sz="3200" b="1" spc="-20" dirty="0">
                <a:latin typeface="Trebuchet MS" panose="020B0603020202020204"/>
                <a:ea typeface="Trebuchet MS" panose="020B0603020202020204"/>
              </a:rPr>
              <a:t>e</a:t>
            </a:r>
            <a:r>
              <a:rPr lang="en-US" altLang="en-GB" sz="3200" b="1" spc="-20" dirty="0">
                <a:latin typeface="Trebuchet MS" panose="020B0603020202020204"/>
                <a:ea typeface="Trebuchet MS" panose="020B0603020202020204"/>
              </a:rPr>
              <a:t>c</a:t>
            </a:r>
            <a:r>
              <a:rPr lang="en-US" altLang="en-GB" sz="3200" b="1" spc="-20" dirty="0">
                <a:latin typeface="Trebuchet MS" panose="020B0603020202020204"/>
                <a:ea typeface="Trebuchet MS" panose="020B0603020202020204"/>
              </a:rPr>
              <a:t>t</a:t>
            </a:r>
            <a:r>
              <a:rPr lang="en-US" altLang="en-GB" sz="3200" b="1" spc="-20" dirty="0">
                <a:latin typeface="Trebuchet MS" panose="020B0603020202020204"/>
                <a:ea typeface="Trebuchet MS" panose="020B0603020202020204"/>
              </a:rPr>
              <a:t> </a:t>
            </a:r>
            <a:r>
              <a:rPr lang="en-US" altLang="en-GB" sz="3200" b="1" spc="-20" dirty="0">
                <a:latin typeface="Trebuchet MS" panose="020B0603020202020204"/>
                <a:ea typeface="Trebuchet MS" panose="020B0603020202020204"/>
              </a:rPr>
              <a:t>i</a:t>
            </a:r>
            <a:r>
              <a:rPr lang="en-US" altLang="en-GB" sz="3200" b="1" spc="-20" dirty="0">
                <a:latin typeface="Trebuchet MS" panose="020B0603020202020204"/>
                <a:ea typeface="Trebuchet MS" panose="020B0603020202020204"/>
              </a:rPr>
              <a:t>s</a:t>
            </a:r>
            <a:r>
              <a:rPr lang="en-US" altLang="en-GB" sz="3200" b="1" spc="-20" dirty="0">
                <a:latin typeface="Trebuchet MS" panose="020B0603020202020204"/>
                <a:ea typeface="Trebuchet MS" panose="020B0603020202020204"/>
              </a:rPr>
              <a:t> </a:t>
            </a:r>
            <a:r>
              <a:rPr lang="en-US" altLang="en-GB" sz="3200" b="1" spc="-20" dirty="0">
                <a:latin typeface="Trebuchet MS" panose="020B0603020202020204"/>
                <a:ea typeface="Trebuchet MS" panose="020B0603020202020204"/>
              </a:rPr>
              <a:t>a</a:t>
            </a:r>
            <a:r>
              <a:rPr lang="en-US" altLang="en-GB" sz="3200" b="1" spc="-20" dirty="0">
                <a:latin typeface="Trebuchet MS" panose="020B0603020202020204"/>
                <a:ea typeface="Trebuchet MS" panose="020B0603020202020204"/>
              </a:rPr>
              <a:t>b</a:t>
            </a:r>
            <a:r>
              <a:rPr lang="en-US" altLang="en-GB" sz="3200" b="1" spc="-20" dirty="0">
                <a:latin typeface="Trebuchet MS" panose="020B0603020202020204"/>
                <a:ea typeface="Trebuchet MS" panose="020B0603020202020204"/>
              </a:rPr>
              <a:t>o</a:t>
            </a:r>
            <a:r>
              <a:rPr lang="en-US" altLang="en-GB" sz="3200" b="1" spc="-20" dirty="0">
                <a:latin typeface="Trebuchet MS" panose="020B0603020202020204"/>
                <a:ea typeface="Trebuchet MS" panose="020B0603020202020204"/>
              </a:rPr>
              <a:t>u</a:t>
            </a:r>
            <a:r>
              <a:rPr lang="en-US" altLang="en-GB" sz="3200" b="1" spc="-20" dirty="0">
                <a:latin typeface="Trebuchet MS" panose="020B0603020202020204"/>
                <a:ea typeface="Trebuchet MS" panose="020B0603020202020204"/>
              </a:rPr>
              <a:t>t</a:t>
            </a:r>
            <a:r>
              <a:rPr lang="en-US" altLang="en-GB" sz="3200" b="1" spc="-20" dirty="0">
                <a:latin typeface="Trebuchet MS" panose="020B0603020202020204"/>
                <a:ea typeface="Trebuchet MS" panose="020B0603020202020204"/>
              </a:rPr>
              <a:t> </a:t>
            </a:r>
            <a:r>
              <a:rPr lang="en-US" altLang="en-GB" sz="3200" b="1" spc="-20" dirty="0">
                <a:latin typeface="Trebuchet MS" panose="020B0603020202020204"/>
                <a:ea typeface="Trebuchet MS" panose="020B0603020202020204"/>
              </a:rPr>
              <a:t>a</a:t>
            </a:r>
            <a:r>
              <a:rPr lang="en-US" altLang="en-GB" sz="3200" b="1" spc="-20" dirty="0">
                <a:latin typeface="Trebuchet MS" panose="020B0603020202020204"/>
                <a:ea typeface="Trebuchet MS" panose="020B0603020202020204"/>
              </a:rPr>
              <a:t>n</a:t>
            </a:r>
            <a:r>
              <a:rPr lang="en-US" altLang="en-GB" sz="3200" b="1" spc="-20" dirty="0">
                <a:latin typeface="Trebuchet MS" panose="020B0603020202020204"/>
                <a:ea typeface="Trebuchet MS" panose="020B0603020202020204"/>
              </a:rPr>
              <a:t>a</a:t>
            </a:r>
            <a:r>
              <a:rPr lang="en-US" altLang="en-GB" sz="3200" b="1" spc="-20" dirty="0">
                <a:latin typeface="Trebuchet MS" panose="020B0603020202020204"/>
                <a:ea typeface="Trebuchet MS" panose="020B0603020202020204"/>
              </a:rPr>
              <a:t>l</a:t>
            </a:r>
            <a:r>
              <a:rPr lang="en-US" altLang="en-GB" sz="3200" b="1" spc="-20" dirty="0">
                <a:latin typeface="Trebuchet MS" panose="020B0603020202020204"/>
                <a:ea typeface="Trebuchet MS" panose="020B0603020202020204"/>
              </a:rPr>
              <a:t>y</a:t>
            </a:r>
            <a:r>
              <a:rPr lang="en-US" altLang="en-GB" sz="3200" b="1" spc="-20" dirty="0">
                <a:latin typeface="Trebuchet MS" panose="020B0603020202020204"/>
                <a:ea typeface="Trebuchet MS" panose="020B0603020202020204"/>
              </a:rPr>
              <a:t>s</a:t>
            </a:r>
            <a:r>
              <a:rPr lang="en-US" altLang="en-GB" sz="3200" b="1" spc="-20" dirty="0">
                <a:latin typeface="Trebuchet MS" panose="020B0603020202020204"/>
                <a:ea typeface="Trebuchet MS" panose="020B0603020202020204"/>
              </a:rPr>
              <a:t>i</a:t>
            </a:r>
            <a:r>
              <a:rPr lang="en-US" altLang="en-GB" sz="3200" b="1" spc="-20" dirty="0">
                <a:latin typeface="Trebuchet MS" panose="020B0603020202020204"/>
                <a:ea typeface="Trebuchet MS" panose="020B0603020202020204"/>
              </a:rPr>
              <a:t>ng </a:t>
            </a:r>
            <a:r>
              <a:rPr lang="en-US" altLang="en-GB" sz="3200" b="1" spc="-20" dirty="0">
                <a:latin typeface="Trebuchet MS" panose="020B0603020202020204"/>
                <a:ea typeface="Trebuchet MS" panose="020B0603020202020204"/>
              </a:rPr>
              <a:t>t</a:t>
            </a:r>
            <a:r>
              <a:rPr lang="en-US" altLang="en-GB" sz="3200" b="1" spc="-20" dirty="0">
                <a:latin typeface="Trebuchet MS" panose="020B0603020202020204"/>
                <a:ea typeface="Trebuchet MS" panose="020B0603020202020204"/>
              </a:rPr>
              <a:t>h</a:t>
            </a:r>
            <a:r>
              <a:rPr lang="en-US" altLang="en-GB" sz="3200" b="1" spc="-20" dirty="0">
                <a:latin typeface="Trebuchet MS" panose="020B0603020202020204"/>
                <a:ea typeface="Trebuchet MS" panose="020B0603020202020204"/>
              </a:rPr>
              <a:t>e</a:t>
            </a:r>
            <a:r>
              <a:rPr lang="en-US" altLang="en-GB" sz="3200" b="1" spc="-20" dirty="0">
                <a:latin typeface="Trebuchet MS" panose="020B0603020202020204"/>
                <a:ea typeface="Trebuchet MS" panose="020B0603020202020204"/>
              </a:rPr>
              <a:t> </a:t>
            </a:r>
            <a:r>
              <a:rPr lang="en-US" altLang="en-GB" sz="3200" b="1" spc="-20" dirty="0">
                <a:latin typeface="Trebuchet MS" panose="020B0603020202020204"/>
                <a:ea typeface="Trebuchet MS" panose="020B0603020202020204"/>
              </a:rPr>
              <a:t>e</a:t>
            </a:r>
            <a:r>
              <a:rPr lang="en-US" altLang="en-GB" sz="3200" b="1" spc="-20" dirty="0">
                <a:latin typeface="Trebuchet MS" panose="020B0603020202020204"/>
                <a:ea typeface="Trebuchet MS" panose="020B0603020202020204"/>
              </a:rPr>
              <a:t>m</a:t>
            </a:r>
            <a:r>
              <a:rPr lang="en-US" altLang="en-GB" sz="3200" b="1" spc="-20" dirty="0">
                <a:latin typeface="Trebuchet MS" panose="020B0603020202020204"/>
                <a:ea typeface="Trebuchet MS" panose="020B0603020202020204"/>
              </a:rPr>
              <a:t>p</a:t>
            </a:r>
            <a:r>
              <a:rPr lang="en-US" altLang="en-GB" sz="3200" b="1" spc="-20" dirty="0">
                <a:latin typeface="Trebuchet MS" panose="020B0603020202020204"/>
                <a:ea typeface="Trebuchet MS" panose="020B0603020202020204"/>
              </a:rPr>
              <a:t>l</a:t>
            </a:r>
            <a:r>
              <a:rPr lang="en-US" altLang="en-GB" sz="3200" b="1" spc="-20" dirty="0">
                <a:latin typeface="Trebuchet MS" panose="020B0603020202020204"/>
                <a:ea typeface="Trebuchet MS" panose="020B0603020202020204"/>
              </a:rPr>
              <a:t>o</a:t>
            </a:r>
            <a:r>
              <a:rPr lang="en-US" altLang="en-GB" sz="3200" b="1" spc="-20" dirty="0">
                <a:latin typeface="Trebuchet MS" panose="020B0603020202020204"/>
                <a:ea typeface="Trebuchet MS" panose="020B0603020202020204"/>
              </a:rPr>
              <a:t>y</a:t>
            </a:r>
            <a:r>
              <a:rPr lang="en-US" altLang="en-GB" sz="3200" b="1" spc="-20" dirty="0">
                <a:latin typeface="Trebuchet MS" panose="020B0603020202020204"/>
                <a:ea typeface="Trebuchet MS" panose="020B0603020202020204"/>
              </a:rPr>
              <a:t>e</a:t>
            </a:r>
            <a:r>
              <a:rPr lang="en-US" altLang="en-GB" sz="3200" b="1" spc="-20" dirty="0">
                <a:latin typeface="Trebuchet MS" panose="020B0603020202020204"/>
                <a:ea typeface="Trebuchet MS" panose="020B0603020202020204"/>
              </a:rPr>
              <a:t>e</a:t>
            </a:r>
            <a:r>
              <a:rPr lang="en-US" altLang="en-GB" sz="3200" b="1" spc="-20" dirty="0">
                <a:latin typeface="Trebuchet MS" panose="020B0603020202020204"/>
                <a:ea typeface="Trebuchet MS" panose="020B0603020202020204"/>
              </a:rPr>
              <a:t> </a:t>
            </a:r>
            <a:r>
              <a:rPr lang="en-US" altLang="en-GB" sz="3200" b="1" spc="-20" dirty="0">
                <a:latin typeface="Trebuchet MS" panose="020B0603020202020204"/>
                <a:ea typeface="Trebuchet MS" panose="020B0603020202020204"/>
              </a:rPr>
              <a:t>p</a:t>
            </a:r>
            <a:r>
              <a:rPr lang="en-US" altLang="en-GB" sz="3200" b="1" spc="-20" dirty="0">
                <a:latin typeface="Trebuchet MS" panose="020B0603020202020204"/>
                <a:ea typeface="Trebuchet MS" panose="020B0603020202020204"/>
              </a:rPr>
              <a:t>e</a:t>
            </a:r>
            <a:r>
              <a:rPr lang="en-US" altLang="en-GB" sz="3200" b="1" spc="-20" dirty="0">
                <a:latin typeface="Trebuchet MS" panose="020B0603020202020204"/>
                <a:ea typeface="Trebuchet MS" panose="020B0603020202020204"/>
              </a:rPr>
              <a:t>r</a:t>
            </a:r>
            <a:r>
              <a:rPr lang="en-US" altLang="en-GB" sz="3200" b="1" spc="-20" dirty="0">
                <a:latin typeface="Trebuchet MS" panose="020B0603020202020204"/>
                <a:ea typeface="Trebuchet MS" panose="020B0603020202020204"/>
              </a:rPr>
              <a:t>f</a:t>
            </a:r>
            <a:r>
              <a:rPr lang="en-US" altLang="en-GB" sz="3200" b="1" spc="-20" dirty="0">
                <a:latin typeface="Trebuchet MS" panose="020B0603020202020204"/>
                <a:ea typeface="Trebuchet MS" panose="020B0603020202020204"/>
              </a:rPr>
              <a:t>o</a:t>
            </a:r>
            <a:r>
              <a:rPr lang="en-US" altLang="en-GB" sz="3200" b="1" spc="-20" dirty="0">
                <a:latin typeface="Trebuchet MS" panose="020B0603020202020204"/>
                <a:ea typeface="Trebuchet MS" panose="020B0603020202020204"/>
              </a:rPr>
              <a:t>r</a:t>
            </a:r>
            <a:r>
              <a:rPr lang="en-US" altLang="en-GB" sz="3200" b="1" spc="-20" dirty="0">
                <a:latin typeface="Trebuchet MS" panose="020B0603020202020204"/>
                <a:ea typeface="Trebuchet MS" panose="020B0603020202020204"/>
              </a:rPr>
              <a:t>m</a:t>
            </a:r>
            <a:r>
              <a:rPr lang="en-US" altLang="en-GB" sz="3200" b="1" spc="-20" dirty="0">
                <a:latin typeface="Trebuchet MS" panose="020B0603020202020204"/>
                <a:ea typeface="Trebuchet MS" panose="020B0603020202020204"/>
              </a:rPr>
              <a:t>a</a:t>
            </a:r>
            <a:r>
              <a:rPr lang="en-US" altLang="en-GB" sz="3200" b="1" spc="-20" dirty="0">
                <a:latin typeface="Trebuchet MS" panose="020B0603020202020204"/>
                <a:ea typeface="Trebuchet MS" panose="020B0603020202020204"/>
              </a:rPr>
              <a:t>n</a:t>
            </a:r>
            <a:r>
              <a:rPr lang="en-US" altLang="en-GB" sz="3200" b="1" spc="-20" dirty="0">
                <a:latin typeface="Trebuchet MS" panose="020B0603020202020204"/>
                <a:ea typeface="Trebuchet MS" panose="020B0603020202020204"/>
              </a:rPr>
              <a:t>c</a:t>
            </a:r>
            <a:r>
              <a:rPr lang="en-US" altLang="en-GB" sz="3200" b="1" spc="-20" dirty="0">
                <a:latin typeface="Trebuchet MS" panose="020B0603020202020204"/>
                <a:ea typeface="Trebuchet MS" panose="020B0603020202020204"/>
              </a:rPr>
              <a:t>e</a:t>
            </a:r>
            <a:r>
              <a:rPr lang="en-US" altLang="en-GB" sz="3200" b="1" spc="-20" dirty="0">
                <a:latin typeface="Trebuchet MS" panose="020B0603020202020204"/>
                <a:ea typeface="Trebuchet MS" panose="020B0603020202020204"/>
              </a:rPr>
              <a:t> </a:t>
            </a:r>
            <a:r>
              <a:rPr lang="en-US" altLang="en-GB" sz="3200" b="1" spc="-20" dirty="0">
                <a:latin typeface="Trebuchet MS" panose="020B0603020202020204"/>
                <a:ea typeface="Trebuchet MS" panose="020B0603020202020204"/>
              </a:rPr>
              <a:t>w</a:t>
            </a:r>
            <a:r>
              <a:rPr lang="en-US" altLang="en-GB" sz="3200" b="1" spc="-20" dirty="0">
                <a:latin typeface="Trebuchet MS" panose="020B0603020202020204"/>
                <a:ea typeface="Trebuchet MS" panose="020B0603020202020204"/>
              </a:rPr>
              <a:t>h</a:t>
            </a:r>
            <a:r>
              <a:rPr lang="en-US" altLang="en-GB" sz="3200" b="1" spc="-20" dirty="0">
                <a:latin typeface="Trebuchet MS" panose="020B0603020202020204"/>
                <a:ea typeface="Trebuchet MS" panose="020B0603020202020204"/>
              </a:rPr>
              <a:t>i</a:t>
            </a:r>
            <a:r>
              <a:rPr lang="en-US" altLang="en-GB" sz="3200" b="1" spc="-20" dirty="0">
                <a:latin typeface="Trebuchet MS" panose="020B0603020202020204"/>
                <a:ea typeface="Trebuchet MS" panose="020B0603020202020204"/>
              </a:rPr>
              <a:t>c</a:t>
            </a:r>
            <a:r>
              <a:rPr lang="en-US" altLang="en-GB" sz="3200" b="1" spc="-20" dirty="0">
                <a:latin typeface="Trebuchet MS" panose="020B0603020202020204"/>
                <a:ea typeface="Trebuchet MS" panose="020B0603020202020204"/>
              </a:rPr>
              <a:t>h</a:t>
            </a:r>
            <a:r>
              <a:rPr lang="en-US" altLang="en-GB" sz="3200" b="1" spc="-20" dirty="0">
                <a:latin typeface="Trebuchet MS" panose="020B0603020202020204"/>
                <a:ea typeface="Trebuchet MS" panose="020B0603020202020204"/>
              </a:rPr>
              <a:t> </a:t>
            </a:r>
            <a:r>
              <a:rPr lang="en-US" altLang="en-GB" sz="3200" b="1" spc="-20" dirty="0">
                <a:latin typeface="Trebuchet MS" panose="020B0603020202020204"/>
                <a:ea typeface="Trebuchet MS" panose="020B0603020202020204"/>
              </a:rPr>
              <a:t>w</a:t>
            </a:r>
            <a:r>
              <a:rPr lang="en-US" altLang="en-GB" sz="3200" b="1" spc="-20" dirty="0">
                <a:latin typeface="Trebuchet MS" panose="020B0603020202020204"/>
                <a:ea typeface="Trebuchet MS" panose="020B0603020202020204"/>
              </a:rPr>
              <a:t>i</a:t>
            </a:r>
            <a:r>
              <a:rPr lang="en-US" altLang="en-GB" sz="3200" b="1" spc="-20" dirty="0">
                <a:latin typeface="Trebuchet MS" panose="020B0603020202020204"/>
                <a:ea typeface="Trebuchet MS" panose="020B0603020202020204"/>
              </a:rPr>
              <a:t>l</a:t>
            </a:r>
            <a:r>
              <a:rPr lang="en-US" altLang="en-GB" sz="3200" b="1" spc="-20" dirty="0">
                <a:latin typeface="Trebuchet MS" panose="020B0603020202020204"/>
                <a:ea typeface="Trebuchet MS" panose="020B0603020202020204"/>
              </a:rPr>
              <a:t>l</a:t>
            </a:r>
            <a:r>
              <a:rPr lang="en-US" altLang="en-GB" sz="3200" b="1" spc="-20" dirty="0">
                <a:latin typeface="Trebuchet MS" panose="020B0603020202020204"/>
                <a:ea typeface="Trebuchet MS" panose="020B0603020202020204"/>
              </a:rPr>
              <a:t> </a:t>
            </a:r>
            <a:r>
              <a:rPr lang="en-US" altLang="en-GB" sz="3200" b="1" spc="-20" dirty="0">
                <a:latin typeface="Trebuchet MS" panose="020B0603020202020204"/>
                <a:ea typeface="Trebuchet MS" panose="020B0603020202020204"/>
              </a:rPr>
              <a:t>h</a:t>
            </a:r>
            <a:r>
              <a:rPr lang="en-US" altLang="en-GB" sz="3200" b="1" spc="-20" dirty="0">
                <a:latin typeface="Trebuchet MS" panose="020B0603020202020204"/>
                <a:ea typeface="Trebuchet MS" panose="020B0603020202020204"/>
              </a:rPr>
              <a:t>e</a:t>
            </a:r>
            <a:r>
              <a:rPr lang="en-US" altLang="en-GB" sz="3200" b="1" spc="-20" dirty="0">
                <a:latin typeface="Trebuchet MS" panose="020B0603020202020204"/>
                <a:ea typeface="Trebuchet MS" panose="020B0603020202020204"/>
              </a:rPr>
              <a:t>l</a:t>
            </a:r>
            <a:r>
              <a:rPr lang="en-US" altLang="en-GB" sz="3200" b="1" spc="-20" dirty="0">
                <a:latin typeface="Trebuchet MS" panose="020B0603020202020204"/>
                <a:ea typeface="Trebuchet MS" panose="020B0603020202020204"/>
              </a:rPr>
              <a:t>p</a:t>
            </a:r>
            <a:r>
              <a:rPr lang="en-US" altLang="en-GB" sz="3200" b="1" spc="-20" dirty="0">
                <a:latin typeface="Trebuchet MS" panose="020B0603020202020204"/>
                <a:ea typeface="Trebuchet MS" panose="020B0603020202020204"/>
              </a:rPr>
              <a:t> </a:t>
            </a:r>
            <a:r>
              <a:rPr lang="en-US" altLang="en-GB" sz="3200" b="1" spc="-20" dirty="0">
                <a:latin typeface="Trebuchet MS" panose="020B0603020202020204"/>
                <a:ea typeface="Trebuchet MS" panose="020B0603020202020204"/>
              </a:rPr>
              <a:t>t</a:t>
            </a:r>
            <a:r>
              <a:rPr lang="en-US" altLang="en-GB" sz="3200" b="1" spc="-20" dirty="0">
                <a:latin typeface="Trebuchet MS" panose="020B0603020202020204"/>
                <a:ea typeface="Trebuchet MS" panose="020B0603020202020204"/>
              </a:rPr>
              <a:t>o</a:t>
            </a:r>
            <a:r>
              <a:rPr lang="en-US" altLang="en-GB" sz="3200" b="1" spc="-20" dirty="0">
                <a:latin typeface="Trebuchet MS" panose="020B0603020202020204"/>
                <a:ea typeface="Trebuchet MS" panose="020B0603020202020204"/>
              </a:rPr>
              <a:t> </a:t>
            </a:r>
            <a:r>
              <a:rPr lang="en-US" altLang="en-GB" sz="3200" b="1" spc="-20" dirty="0">
                <a:latin typeface="Trebuchet MS" panose="020B0603020202020204"/>
                <a:ea typeface="Trebuchet MS" panose="020B0603020202020204"/>
              </a:rPr>
              <a:t>c</a:t>
            </a:r>
            <a:r>
              <a:rPr lang="en-US" altLang="en-GB" sz="3200" b="1" spc="-20" dirty="0">
                <a:latin typeface="Trebuchet MS" panose="020B0603020202020204"/>
                <a:ea typeface="Trebuchet MS" panose="020B0603020202020204"/>
              </a:rPr>
              <a:t>a</a:t>
            </a:r>
            <a:r>
              <a:rPr lang="en-US" altLang="en-GB" sz="3200" b="1" spc="-20" dirty="0">
                <a:latin typeface="Trebuchet MS" panose="020B0603020202020204"/>
                <a:ea typeface="Trebuchet MS" panose="020B0603020202020204"/>
              </a:rPr>
              <a:t>l</a:t>
            </a:r>
            <a:r>
              <a:rPr lang="en-US" altLang="en-GB" sz="3200" b="1" spc="-20" dirty="0">
                <a:latin typeface="Trebuchet MS" panose="020B0603020202020204"/>
                <a:ea typeface="Trebuchet MS" panose="020B0603020202020204"/>
              </a:rPr>
              <a:t>c</a:t>
            </a:r>
            <a:r>
              <a:rPr lang="en-US" altLang="en-GB" sz="3200" b="1" spc="-20" dirty="0">
                <a:latin typeface="Trebuchet MS" panose="020B0603020202020204"/>
                <a:ea typeface="Trebuchet MS" panose="020B0603020202020204"/>
              </a:rPr>
              <a:t>u</a:t>
            </a:r>
            <a:r>
              <a:rPr lang="en-US" altLang="en-GB" sz="3200" b="1" spc="-20" dirty="0">
                <a:latin typeface="Trebuchet MS" panose="020B0603020202020204"/>
                <a:ea typeface="Trebuchet MS" panose="020B0603020202020204"/>
              </a:rPr>
              <a:t>l</a:t>
            </a:r>
            <a:r>
              <a:rPr lang="en-US" altLang="en-GB" sz="3200" b="1" spc="-20" dirty="0">
                <a:latin typeface="Trebuchet MS" panose="020B0603020202020204"/>
                <a:ea typeface="Trebuchet MS" panose="020B0603020202020204"/>
              </a:rPr>
              <a:t>ate </a:t>
            </a:r>
            <a:r>
              <a:rPr lang="en-US" altLang="en-GB" sz="3200" b="1" spc="-20" dirty="0">
                <a:latin typeface="Trebuchet MS" panose="020B0603020202020204"/>
                <a:ea typeface="Trebuchet MS" panose="020B0603020202020204"/>
              </a:rPr>
              <a:t>t</a:t>
            </a:r>
            <a:r>
              <a:rPr lang="en-US" altLang="en-GB" sz="3200" b="1" spc="-20" dirty="0">
                <a:latin typeface="Trebuchet MS" panose="020B0603020202020204"/>
                <a:ea typeface="Trebuchet MS" panose="020B0603020202020204"/>
              </a:rPr>
              <a:t>h</a:t>
            </a:r>
            <a:r>
              <a:rPr lang="en-US" altLang="en-GB" sz="3200" b="1" spc="-20" dirty="0">
                <a:latin typeface="Trebuchet MS" panose="020B0603020202020204"/>
                <a:ea typeface="Trebuchet MS" panose="020B0603020202020204"/>
              </a:rPr>
              <a:t>e</a:t>
            </a:r>
            <a:r>
              <a:rPr lang="en-US" altLang="en-GB" sz="3200" b="1" spc="-20" dirty="0">
                <a:latin typeface="Trebuchet MS" panose="020B0603020202020204"/>
                <a:ea typeface="Trebuchet MS" panose="020B0603020202020204"/>
              </a:rPr>
              <a:t> </a:t>
            </a:r>
            <a:r>
              <a:rPr lang="en-US" altLang="en-GB" sz="3200" b="1" spc="-20" dirty="0">
                <a:latin typeface="Trebuchet MS" panose="020B0603020202020204"/>
                <a:ea typeface="Trebuchet MS" panose="020B0603020202020204"/>
              </a:rPr>
              <a:t>s</a:t>
            </a:r>
            <a:r>
              <a:rPr lang="en-US" altLang="en-GB" sz="3200" b="1" spc="-20" dirty="0">
                <a:latin typeface="Trebuchet MS" panose="020B0603020202020204"/>
                <a:ea typeface="Trebuchet MS" panose="020B0603020202020204"/>
              </a:rPr>
              <a:t>a</a:t>
            </a:r>
            <a:r>
              <a:rPr lang="en-US" altLang="en-GB" sz="3200" b="1" spc="-20" dirty="0">
                <a:latin typeface="Trebuchet MS" panose="020B0603020202020204"/>
                <a:ea typeface="Trebuchet MS" panose="020B0603020202020204"/>
              </a:rPr>
              <a:t>l</a:t>
            </a:r>
            <a:r>
              <a:rPr lang="en-US" altLang="en-GB" sz="3200" b="1" spc="-20" dirty="0">
                <a:latin typeface="Trebuchet MS" panose="020B0603020202020204"/>
                <a:ea typeface="Trebuchet MS" panose="020B0603020202020204"/>
              </a:rPr>
              <a:t>a</a:t>
            </a:r>
            <a:r>
              <a:rPr lang="en-US" altLang="en-GB" sz="3200" b="1" spc="-20" dirty="0">
                <a:latin typeface="Trebuchet MS" panose="020B0603020202020204"/>
                <a:ea typeface="Trebuchet MS" panose="020B0603020202020204"/>
              </a:rPr>
              <a:t>r</a:t>
            </a:r>
            <a:r>
              <a:rPr lang="en-US" altLang="en-GB" sz="3200" b="1" spc="-20" dirty="0">
                <a:latin typeface="Trebuchet MS" panose="020B0603020202020204"/>
                <a:ea typeface="Trebuchet MS" panose="020B0603020202020204"/>
              </a:rPr>
              <a:t>y</a:t>
            </a:r>
            <a:r>
              <a:rPr lang="en-US" altLang="en-GB" sz="3200" b="1" spc="-20" dirty="0">
                <a:latin typeface="Trebuchet MS" panose="020B0603020202020204"/>
                <a:ea typeface="Trebuchet MS" panose="020B0603020202020204"/>
              </a:rPr>
              <a:t> </a:t>
            </a:r>
            <a:r>
              <a:rPr lang="en-US" altLang="en-GB" sz="3200" b="1" spc="-20" dirty="0">
                <a:latin typeface="Trebuchet MS" panose="020B0603020202020204"/>
                <a:ea typeface="Trebuchet MS" panose="020B0603020202020204"/>
              </a:rPr>
              <a:t>f</a:t>
            </a:r>
            <a:r>
              <a:rPr lang="en-US" altLang="en-GB" sz="3200" b="1" spc="-20" dirty="0">
                <a:latin typeface="Trebuchet MS" panose="020B0603020202020204"/>
                <a:ea typeface="Trebuchet MS" panose="020B0603020202020204"/>
              </a:rPr>
              <a:t>o</a:t>
            </a:r>
            <a:r>
              <a:rPr lang="en-US" altLang="en-GB" sz="3200" b="1" spc="-20" dirty="0">
                <a:latin typeface="Trebuchet MS" panose="020B0603020202020204"/>
                <a:ea typeface="Trebuchet MS" panose="020B0603020202020204"/>
              </a:rPr>
              <a:t>r</a:t>
            </a:r>
            <a:r>
              <a:rPr lang="en-US" altLang="en-GB" sz="3200" b="1" spc="-20" dirty="0">
                <a:latin typeface="Trebuchet MS" panose="020B0603020202020204"/>
                <a:ea typeface="Trebuchet MS" panose="020B0603020202020204"/>
              </a:rPr>
              <a:t> </a:t>
            </a:r>
            <a:r>
              <a:rPr lang="en-US" altLang="en-GB" sz="3200" b="1" spc="-20" dirty="0">
                <a:latin typeface="Trebuchet MS" panose="020B0603020202020204"/>
                <a:ea typeface="Trebuchet MS" panose="020B0603020202020204"/>
              </a:rPr>
              <a:t>a</a:t>
            </a:r>
            <a:r>
              <a:rPr lang="en-US" altLang="en-GB" sz="3200" b="1" spc="-20" dirty="0">
                <a:latin typeface="Trebuchet MS" panose="020B0603020202020204"/>
                <a:ea typeface="Trebuchet MS" panose="020B0603020202020204"/>
              </a:rPr>
              <a:t>n</a:t>
            </a:r>
            <a:r>
              <a:rPr lang="en-US" altLang="en-GB" sz="3200" b="1" spc="-20" dirty="0">
                <a:latin typeface="Trebuchet MS" panose="020B0603020202020204"/>
                <a:ea typeface="Trebuchet MS" panose="020B0603020202020204"/>
              </a:rPr>
              <a:t> </a:t>
            </a:r>
            <a:r>
              <a:rPr lang="en-US" altLang="en-GB" sz="3200" b="1" spc="-20" dirty="0">
                <a:latin typeface="Trebuchet MS" panose="020B0603020202020204"/>
                <a:ea typeface="Trebuchet MS" panose="020B0603020202020204"/>
              </a:rPr>
              <a:t>e</a:t>
            </a:r>
            <a:r>
              <a:rPr lang="en-US" altLang="en-GB" sz="3200" b="1" spc="-20" dirty="0">
                <a:latin typeface="Trebuchet MS" panose="020B0603020202020204"/>
                <a:ea typeface="Trebuchet MS" panose="020B0603020202020204"/>
              </a:rPr>
              <a:t>m</a:t>
            </a:r>
            <a:r>
              <a:rPr lang="en-US" altLang="en-GB" sz="3200" b="1" spc="-20" dirty="0">
                <a:latin typeface="Trebuchet MS" panose="020B0603020202020204"/>
                <a:ea typeface="Trebuchet MS" panose="020B0603020202020204"/>
              </a:rPr>
              <a:t>p</a:t>
            </a:r>
            <a:r>
              <a:rPr lang="en-US" altLang="en-GB" sz="3200" b="1" spc="-20" dirty="0">
                <a:latin typeface="Trebuchet MS" panose="020B0603020202020204"/>
                <a:ea typeface="Trebuchet MS" panose="020B0603020202020204"/>
              </a:rPr>
              <a:t>l</a:t>
            </a:r>
            <a:r>
              <a:rPr lang="en-US" altLang="en-GB" sz="3200" b="1" spc="-20" dirty="0">
                <a:latin typeface="Trebuchet MS" panose="020B0603020202020204"/>
                <a:ea typeface="Trebuchet MS" panose="020B0603020202020204"/>
              </a:rPr>
              <a:t>o</a:t>
            </a:r>
            <a:r>
              <a:rPr lang="en-US" altLang="en-GB" sz="3200" b="1" spc="-20" dirty="0">
                <a:latin typeface="Trebuchet MS" panose="020B0603020202020204"/>
                <a:ea typeface="Trebuchet MS" panose="020B0603020202020204"/>
              </a:rPr>
              <a:t>y</a:t>
            </a:r>
            <a:r>
              <a:rPr lang="en-US" altLang="en-GB" sz="3200" b="1" spc="-20" dirty="0">
                <a:latin typeface="Trebuchet MS" panose="020B0603020202020204"/>
                <a:ea typeface="Trebuchet MS" panose="020B0603020202020204"/>
              </a:rPr>
              <a:t>e</a:t>
            </a:r>
            <a:r>
              <a:rPr lang="en-US" altLang="en-GB" sz="3200" b="1" spc="-20" dirty="0">
                <a:latin typeface="Trebuchet MS" panose="020B0603020202020204"/>
                <a:ea typeface="Trebuchet MS" panose="020B0603020202020204"/>
              </a:rPr>
              <a:t>e</a:t>
            </a:r>
            <a:r>
              <a:rPr lang="en-US" altLang="en-GB" sz="3200" b="1" spc="-20" dirty="0">
                <a:latin typeface="Trebuchet MS" panose="020B0603020202020204"/>
                <a:ea typeface="Trebuchet MS" panose="020B0603020202020204"/>
              </a:rPr>
              <a:t>.</a:t>
            </a:r>
            <a:r>
              <a:rPr lang="en-US" altLang="en-GB" sz="3200" b="1" spc="-20" dirty="0">
                <a:latin typeface="Trebuchet MS" panose="020B0603020202020204"/>
                <a:ea typeface="Trebuchet MS" panose="020B0603020202020204"/>
              </a:rPr>
              <a:t> </a:t>
            </a:r>
            <a:r>
              <a:rPr lang="en-US" altLang="en-GB" sz="3200" b="1" spc="-20" dirty="0">
                <a:latin typeface="Trebuchet MS" panose="020B0603020202020204"/>
                <a:ea typeface="Trebuchet MS" panose="020B0603020202020204"/>
              </a:rPr>
              <a:t>I</a:t>
            </a:r>
            <a:r>
              <a:rPr lang="en-US" altLang="en-GB" sz="3200" b="1" spc="-20" dirty="0">
                <a:latin typeface="Trebuchet MS" panose="020B0603020202020204"/>
                <a:ea typeface="Trebuchet MS" panose="020B0603020202020204"/>
              </a:rPr>
              <a:t>t</a:t>
            </a:r>
            <a:r>
              <a:rPr lang="en-US" altLang="en-GB" sz="3200" b="1" spc="-20" dirty="0">
                <a:latin typeface="Trebuchet MS" panose="020B0603020202020204"/>
                <a:ea typeface="Trebuchet MS" panose="020B0603020202020204"/>
              </a:rPr>
              <a:t> </a:t>
            </a:r>
            <a:r>
              <a:rPr lang="en-US" altLang="en-GB" sz="3200" b="1" spc="-20" dirty="0">
                <a:latin typeface="Trebuchet MS" panose="020B0603020202020204"/>
                <a:ea typeface="Trebuchet MS" panose="020B0603020202020204"/>
              </a:rPr>
              <a:t>i</a:t>
            </a:r>
            <a:r>
              <a:rPr lang="en-US" altLang="en-GB" sz="3200" b="1" spc="-20" dirty="0">
                <a:latin typeface="Trebuchet MS" panose="020B0603020202020204"/>
                <a:ea typeface="Trebuchet MS" panose="020B0603020202020204"/>
              </a:rPr>
              <a:t>s</a:t>
            </a:r>
            <a:r>
              <a:rPr lang="en-US" altLang="en-GB" sz="3200" b="1" spc="-20" dirty="0">
                <a:latin typeface="Trebuchet MS" panose="020B0603020202020204"/>
                <a:ea typeface="Trebuchet MS" panose="020B0603020202020204"/>
              </a:rPr>
              <a:t> </a:t>
            </a:r>
            <a:r>
              <a:rPr lang="en-US" altLang="en-GB" sz="3200" b="1" spc="-20" dirty="0">
                <a:latin typeface="Trebuchet MS" panose="020B0603020202020204"/>
                <a:ea typeface="Trebuchet MS" panose="020B0603020202020204"/>
              </a:rPr>
              <a:t>v</a:t>
            </a:r>
            <a:r>
              <a:rPr lang="en-US" altLang="en-GB" sz="3200" b="1" spc="-20" dirty="0">
                <a:latin typeface="Trebuchet MS" panose="020B0603020202020204"/>
                <a:ea typeface="Trebuchet MS" panose="020B0603020202020204"/>
              </a:rPr>
              <a:t>e</a:t>
            </a:r>
            <a:r>
              <a:rPr lang="en-US" altLang="en-GB" sz="3200" b="1" spc="-20" dirty="0">
                <a:latin typeface="Trebuchet MS" panose="020B0603020202020204"/>
                <a:ea typeface="Trebuchet MS" panose="020B0603020202020204"/>
              </a:rPr>
              <a:t>r</a:t>
            </a:r>
            <a:r>
              <a:rPr lang="en-US" altLang="en-GB" sz="3200" b="1" spc="-20" dirty="0">
                <a:latin typeface="Trebuchet MS" panose="020B0603020202020204"/>
                <a:ea typeface="Trebuchet MS" panose="020B0603020202020204"/>
              </a:rPr>
              <a:t>y</a:t>
            </a:r>
            <a:r>
              <a:rPr lang="en-US" altLang="en-GB" sz="3200" b="1" spc="-20" dirty="0">
                <a:latin typeface="Trebuchet MS" panose="020B0603020202020204"/>
                <a:ea typeface="Trebuchet MS" panose="020B0603020202020204"/>
              </a:rPr>
              <a:t> </a:t>
            </a:r>
            <a:r>
              <a:rPr lang="en-US" altLang="en-GB" sz="3200" b="1" spc="-20" dirty="0">
                <a:latin typeface="Trebuchet MS" panose="020B0603020202020204"/>
                <a:ea typeface="Trebuchet MS" panose="020B0603020202020204"/>
              </a:rPr>
              <a:t>e</a:t>
            </a:r>
            <a:r>
              <a:rPr lang="en-US" altLang="en-GB" sz="3200" b="1" spc="-20" dirty="0">
                <a:latin typeface="Trebuchet MS" panose="020B0603020202020204"/>
                <a:ea typeface="Trebuchet MS" panose="020B0603020202020204"/>
              </a:rPr>
              <a:t>a</a:t>
            </a:r>
            <a:r>
              <a:rPr lang="en-US" altLang="en-GB" sz="3200" b="1" spc="-20" dirty="0">
                <a:latin typeface="Trebuchet MS" panose="020B0603020202020204"/>
                <a:ea typeface="Trebuchet MS" panose="020B0603020202020204"/>
              </a:rPr>
              <a:t>s</a:t>
            </a:r>
            <a:r>
              <a:rPr lang="en-US" altLang="en-GB" sz="3200" b="1" spc="-20" dirty="0">
                <a:latin typeface="Trebuchet MS" panose="020B0603020202020204"/>
                <a:ea typeface="Trebuchet MS" panose="020B0603020202020204"/>
              </a:rPr>
              <a:t>y</a:t>
            </a:r>
            <a:r>
              <a:rPr lang="en-US" altLang="en-GB" sz="3200" b="1" spc="-20" dirty="0">
                <a:latin typeface="Trebuchet MS" panose="020B0603020202020204"/>
                <a:ea typeface="Trebuchet MS" panose="020B0603020202020204"/>
              </a:rPr>
              <a:t> </a:t>
            </a:r>
            <a:r>
              <a:rPr lang="en-US" altLang="en-GB" sz="3200" b="1" spc="-20" dirty="0">
                <a:latin typeface="Trebuchet MS" panose="020B0603020202020204"/>
                <a:ea typeface="Trebuchet MS" panose="020B0603020202020204"/>
              </a:rPr>
              <a:t>p</a:t>
            </a:r>
            <a:r>
              <a:rPr lang="en-US" altLang="en-GB" sz="3200" b="1" spc="-20" dirty="0">
                <a:latin typeface="Trebuchet MS" panose="020B0603020202020204"/>
                <a:ea typeface="Trebuchet MS" panose="020B0603020202020204"/>
              </a:rPr>
              <a:t>r</a:t>
            </a:r>
            <a:r>
              <a:rPr lang="en-US" altLang="en-GB" sz="3200" b="1" spc="-20" dirty="0">
                <a:latin typeface="Trebuchet MS" panose="020B0603020202020204"/>
                <a:ea typeface="Trebuchet MS" panose="020B0603020202020204"/>
              </a:rPr>
              <a:t>o</a:t>
            </a:r>
            <a:r>
              <a:rPr lang="en-US" altLang="en-GB" sz="3200" b="1" spc="-20" dirty="0">
                <a:latin typeface="Trebuchet MS" panose="020B0603020202020204"/>
                <a:ea typeface="Trebuchet MS" panose="020B0603020202020204"/>
              </a:rPr>
              <a:t>c</a:t>
            </a:r>
            <a:r>
              <a:rPr lang="en-US" altLang="en-GB" sz="3200" b="1" spc="-20" dirty="0">
                <a:latin typeface="Trebuchet MS" panose="020B0603020202020204"/>
                <a:ea typeface="Trebuchet MS" panose="020B0603020202020204"/>
              </a:rPr>
              <a:t>e</a:t>
            </a:r>
            <a:r>
              <a:rPr lang="en-US" altLang="en-GB" sz="3200" b="1" spc="-20" dirty="0">
                <a:latin typeface="Trebuchet MS" panose="020B0603020202020204"/>
                <a:ea typeface="Trebuchet MS" panose="020B0603020202020204"/>
              </a:rPr>
              <a:t>s</a:t>
            </a:r>
            <a:r>
              <a:rPr lang="en-US" altLang="en-GB" sz="3200" b="1" spc="-20" dirty="0">
                <a:latin typeface="Trebuchet MS" panose="020B0603020202020204"/>
                <a:ea typeface="Trebuchet MS" panose="020B0603020202020204"/>
              </a:rPr>
              <a:t>s</a:t>
            </a:r>
            <a:r>
              <a:rPr lang="en-US" altLang="en-GB" sz="3200" b="1" spc="-20" dirty="0">
                <a:latin typeface="Trebuchet MS" panose="020B0603020202020204"/>
                <a:ea typeface="Trebuchet MS" panose="020B0603020202020204"/>
              </a:rPr>
              <a:t> </a:t>
            </a:r>
            <a:r>
              <a:rPr lang="en-US" altLang="en-GB" sz="3200" b="1" spc="-20" dirty="0">
                <a:latin typeface="Trebuchet MS" panose="020B0603020202020204"/>
                <a:ea typeface="Trebuchet MS" panose="020B0603020202020204"/>
              </a:rPr>
              <a:t>f</a:t>
            </a:r>
            <a:r>
              <a:rPr lang="en-US" altLang="en-GB" sz="3200" b="1" spc="-20" dirty="0">
                <a:latin typeface="Trebuchet MS" panose="020B0603020202020204"/>
                <a:ea typeface="Trebuchet MS" panose="020B0603020202020204"/>
              </a:rPr>
              <a:t>o</a:t>
            </a:r>
            <a:r>
              <a:rPr lang="en-US" altLang="en-GB" sz="3200" b="1" spc="-20" dirty="0">
                <a:latin typeface="Trebuchet MS" panose="020B0603020202020204"/>
                <a:ea typeface="Trebuchet MS" panose="020B0603020202020204"/>
              </a:rPr>
              <a:t>r</a:t>
            </a:r>
            <a:r>
              <a:rPr lang="en-US" altLang="en-GB" sz="3200" b="1" spc="-20" dirty="0">
                <a:latin typeface="Trebuchet MS" panose="020B0603020202020204"/>
                <a:ea typeface="Trebuchet MS" panose="020B0603020202020204"/>
              </a:rPr>
              <a:t> </a:t>
            </a:r>
            <a:r>
              <a:rPr lang="en-US" altLang="en-GB" sz="3200" b="1" spc="-20" dirty="0">
                <a:latin typeface="Trebuchet MS" panose="020B0603020202020204"/>
                <a:ea typeface="Trebuchet MS" panose="020B0603020202020204"/>
              </a:rPr>
              <a:t>a</a:t>
            </a:r>
            <a:r>
              <a:rPr lang="en-US" altLang="en-GB" sz="3200" b="1" spc="-20" dirty="0">
                <a:latin typeface="Trebuchet MS" panose="020B0603020202020204"/>
                <a:ea typeface="Trebuchet MS" panose="020B0603020202020204"/>
              </a:rPr>
              <a:t>n</a:t>
            </a:r>
            <a:r>
              <a:rPr lang="en-US" altLang="en-GB" sz="3200" b="1" spc="-20" dirty="0">
                <a:latin typeface="Trebuchet MS" panose="020B0603020202020204"/>
                <a:ea typeface="Trebuchet MS" panose="020B0603020202020204"/>
              </a:rPr>
              <a:t> </a:t>
            </a:r>
            <a:r>
              <a:rPr lang="en-US" altLang="en-GB" sz="3200" b="1" spc="-20" dirty="0">
                <a:latin typeface="Trebuchet MS" panose="020B0603020202020204"/>
                <a:ea typeface="Trebuchet MS" panose="020B0603020202020204"/>
              </a:rPr>
              <a:t>e</a:t>
            </a:r>
            <a:r>
              <a:rPr lang="en-US" altLang="en-GB" sz="3200" b="1" spc="-20" dirty="0">
                <a:latin typeface="Trebuchet MS" panose="020B0603020202020204"/>
                <a:ea typeface="Trebuchet MS" panose="020B0603020202020204"/>
              </a:rPr>
              <a:t>m</a:t>
            </a:r>
            <a:r>
              <a:rPr lang="en-US" altLang="en-GB" sz="3200" b="1" spc="-20" dirty="0">
                <a:latin typeface="Trebuchet MS" panose="020B0603020202020204"/>
                <a:ea typeface="Trebuchet MS" panose="020B0603020202020204"/>
              </a:rPr>
              <a:t>p</a:t>
            </a:r>
            <a:r>
              <a:rPr lang="en-US" altLang="en-GB" sz="3200" b="1" spc="-20" dirty="0">
                <a:latin typeface="Trebuchet MS" panose="020B0603020202020204"/>
                <a:ea typeface="Trebuchet MS" panose="020B0603020202020204"/>
              </a:rPr>
              <a:t>l</a:t>
            </a:r>
            <a:r>
              <a:rPr lang="en-US" altLang="en-GB" sz="3200" b="1" spc="-20" dirty="0">
                <a:latin typeface="Trebuchet MS" panose="020B0603020202020204"/>
                <a:ea typeface="Trebuchet MS" panose="020B0603020202020204"/>
              </a:rPr>
              <a:t>o</a:t>
            </a:r>
            <a:r>
              <a:rPr lang="en-US" altLang="en-GB" sz="3200" b="1" spc="-20" dirty="0">
                <a:latin typeface="Trebuchet MS" panose="020B0603020202020204"/>
                <a:ea typeface="Trebuchet MS" panose="020B0603020202020204"/>
              </a:rPr>
              <a:t>y</a:t>
            </a:r>
            <a:r>
              <a:rPr lang="en-US" altLang="en-GB" sz="3200" b="1" spc="-20" dirty="0">
                <a:latin typeface="Trebuchet MS" panose="020B0603020202020204"/>
                <a:ea typeface="Trebuchet MS" panose="020B0603020202020204"/>
              </a:rPr>
              <a:t>e</a:t>
            </a:r>
            <a:r>
              <a:rPr lang="en-US" altLang="en-GB" sz="3200" b="1" spc="-20" dirty="0">
                <a:latin typeface="Trebuchet MS" panose="020B0603020202020204"/>
                <a:ea typeface="Trebuchet MS" panose="020B0603020202020204"/>
              </a:rPr>
              <a:t>r</a:t>
            </a:r>
            <a:r>
              <a:rPr lang="en-US" altLang="en-GB" sz="3200" b="1" spc="-20" dirty="0">
                <a:latin typeface="Trebuchet MS" panose="020B0603020202020204"/>
                <a:ea typeface="Trebuchet MS" panose="020B0603020202020204"/>
              </a:rPr>
              <a:t> </a:t>
            </a:r>
            <a:r>
              <a:rPr lang="en-US" altLang="en-GB" sz="3200" b="1" spc="-20" dirty="0">
                <a:latin typeface="Trebuchet MS" panose="020B0603020202020204"/>
                <a:ea typeface="Trebuchet MS" panose="020B0603020202020204"/>
              </a:rPr>
              <a:t>t</a:t>
            </a:r>
            <a:r>
              <a:rPr lang="en-US" altLang="en-GB" sz="3200" b="1" spc="-20" dirty="0">
                <a:latin typeface="Trebuchet MS" panose="020B0603020202020204"/>
                <a:ea typeface="Trebuchet MS" panose="020B0603020202020204"/>
              </a:rPr>
              <a:t>o</a:t>
            </a:r>
            <a:r>
              <a:rPr lang="en-US" altLang="en-GB" sz="3200" b="1" spc="-20" dirty="0">
                <a:latin typeface="Trebuchet MS" panose="020B0603020202020204"/>
                <a:ea typeface="Trebuchet MS" panose="020B0603020202020204"/>
              </a:rPr>
              <a:t> </a:t>
            </a:r>
            <a:r>
              <a:rPr lang="en-US" altLang="en-GB" sz="3200" b="1" spc="-20" dirty="0">
                <a:latin typeface="Trebuchet MS" panose="020B0603020202020204"/>
                <a:ea typeface="Trebuchet MS" panose="020B0603020202020204"/>
              </a:rPr>
              <a:t>c</a:t>
            </a:r>
            <a:r>
              <a:rPr lang="en-US" altLang="en-GB" sz="3200" b="1" spc="-20" dirty="0">
                <a:latin typeface="Trebuchet MS" panose="020B0603020202020204"/>
                <a:ea typeface="Trebuchet MS" panose="020B0603020202020204"/>
              </a:rPr>
              <a:t>a</a:t>
            </a:r>
            <a:r>
              <a:rPr lang="en-US" altLang="en-GB" sz="3200" b="1" spc="-20" dirty="0">
                <a:latin typeface="Trebuchet MS" panose="020B0603020202020204"/>
                <a:ea typeface="Trebuchet MS" panose="020B0603020202020204"/>
              </a:rPr>
              <a:t>l</a:t>
            </a:r>
            <a:r>
              <a:rPr lang="en-US" altLang="en-GB" sz="3200" b="1" spc="-20" dirty="0">
                <a:latin typeface="Trebuchet MS" panose="020B0603020202020204"/>
                <a:ea typeface="Trebuchet MS" panose="020B0603020202020204"/>
              </a:rPr>
              <a:t>c</a:t>
            </a:r>
            <a:r>
              <a:rPr lang="en-US" altLang="en-GB" sz="3200" b="1" spc="-20" dirty="0">
                <a:latin typeface="Trebuchet MS" panose="020B0603020202020204"/>
                <a:ea typeface="Trebuchet MS" panose="020B0603020202020204"/>
              </a:rPr>
              <a:t>u</a:t>
            </a:r>
            <a:r>
              <a:rPr lang="en-US" altLang="en-GB" sz="3200" b="1" spc="-20" dirty="0">
                <a:latin typeface="Trebuchet MS" panose="020B0603020202020204"/>
                <a:ea typeface="Trebuchet MS" panose="020B0603020202020204"/>
              </a:rPr>
              <a:t>l</a:t>
            </a:r>
            <a:r>
              <a:rPr lang="en-US" altLang="en-GB" sz="3200" b="1" spc="-20" dirty="0">
                <a:latin typeface="Trebuchet MS" panose="020B0603020202020204"/>
                <a:ea typeface="Trebuchet MS" panose="020B0603020202020204"/>
              </a:rPr>
              <a:t>a</a:t>
            </a:r>
            <a:r>
              <a:rPr lang="en-US" altLang="en-GB" sz="3200" b="1" spc="-20" dirty="0">
                <a:latin typeface="Trebuchet MS" panose="020B0603020202020204"/>
                <a:ea typeface="Trebuchet MS" panose="020B0603020202020204"/>
              </a:rPr>
              <a:t>t</a:t>
            </a:r>
            <a:r>
              <a:rPr lang="en-US" altLang="en-GB" sz="3200" b="1" spc="-20" dirty="0">
                <a:latin typeface="Trebuchet MS" panose="020B0603020202020204"/>
                <a:ea typeface="Trebuchet MS" panose="020B0603020202020204"/>
              </a:rPr>
              <a:t>e</a:t>
            </a:r>
            <a:r>
              <a:rPr lang="en-US" altLang="en-GB" sz="3200" b="1" spc="-20" dirty="0">
                <a:latin typeface="Trebuchet MS" panose="020B0603020202020204"/>
                <a:ea typeface="Trebuchet MS" panose="020B0603020202020204"/>
              </a:rPr>
              <a:t>.</a:t>
            </a:r>
            <a:r>
              <a:rPr lang="en-US" altLang="en-GB" sz="3200" b="1" spc="-20" dirty="0">
                <a:latin typeface="Trebuchet MS" panose="020B0603020202020204"/>
                <a:ea typeface="Trebuchet MS" panose="020B0603020202020204"/>
              </a:rPr>
              <a:t> </a:t>
            </a:r>
            <a:endParaRPr sz="2800" b="1">
              <a:latin typeface="Trebuchet MS" panose="020B0603020202020204"/>
              <a:ea typeface="Trebuchet MS" panose="020B0603020202020204"/>
            </a:endParaRPr>
          </a:p>
        </p:txBody>
      </p:sp>
      <p:pic>
        <p:nvPicPr>
          <p:cNvPr id="2097166" name="object 8"/>
          <p:cNvPicPr/>
          <p:nvPr/>
        </p:nvPicPr>
        <p:blipFill>
          <a:blip r:embed="rId2" cstate="print"/>
          <a:stretch>
            <a:fillRect/>
          </a:stretch>
        </p:blipFill>
        <p:spPr>
          <a:xfrm>
            <a:off x="676275" y="6467475"/>
            <a:ext cx="2143125" cy="200025"/>
          </a:xfrm>
          <a:prstGeom prst="rect">
            <a:avLst/>
          </a:prstGeom>
        </p:spPr>
      </p:pic>
      <p:sp>
        <p:nvSpPr>
          <p:cNvPr id="1048676"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77" name="TextBox 10"/>
          <p:cNvSpPr txBox="1"/>
          <p:nvPr/>
        </p:nvSpPr>
        <p:spPr>
          <a:xfrm>
            <a:off x="990600" y="2133600"/>
            <a:ext cx="7924800" cy="701040"/>
          </a:xfrm>
          <a:prstGeom prst="rect">
            <a:avLst/>
          </a:prstGeom>
          <a:noFill/>
        </p:spPr>
        <p:txBody>
          <a:bodyPr wrap="square" rtlCol="0">
            <a:spAutoFit/>
          </a:bodyPr>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7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8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81" name="object 5"/>
          <p:cNvSpPr txBox="1">
            <a:spLocks noGrp="1"/>
          </p:cNvSpPr>
          <p:nvPr>
            <p:ph type="title"/>
          </p:nvPr>
        </p:nvSpPr>
        <p:spPr>
          <a:xfrm>
            <a:off x="699452" y="891793"/>
            <a:ext cx="5014595" cy="2454910"/>
          </a:xfrm>
          <a:prstGeom prst="rect">
            <a:avLst/>
          </a:prstGeom>
        </p:spPr>
        <p:txBody>
          <a:bodyPr vert="horz" wrap="square" lIns="0" tIns="16510" rIns="0" bIns="0" rtlCol="0">
            <a:spAutoFit/>
          </a:bodyPr>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altLang="en-GB" sz="3200" spc="5" dirty="0"/>
            </a:br>
            <a:r>
              <a:rPr lang="en-US" altLang="en-GB" sz="3200" spc="5" dirty="0"/>
              <a:t> </a:t>
            </a:r>
            <a:r>
              <a:rPr lang="en-US" altLang="en-GB" sz="3200" spc="5" dirty="0"/>
              <a:t> </a:t>
            </a:r>
            <a:r>
              <a:rPr lang="en-US" altLang="en-GB" sz="3200" spc="5" dirty="0"/>
              <a:t> </a:t>
            </a:r>
            <a:br>
              <a:rPr lang="en-US" altLang="en-GB" sz="3200" spc="5" dirty="0"/>
            </a:br>
            <a:r>
              <a:rPr lang="en-US" altLang="en-GB" sz="3200" spc="5" dirty="0"/>
              <a:t> </a:t>
            </a:r>
            <a:r>
              <a:rPr lang="en-US" altLang="en-GB" sz="3200" spc="5" dirty="0"/>
              <a:t> </a:t>
            </a:r>
            <a:r>
              <a:rPr lang="en-US" altLang="en-GB" sz="3200" spc="5" dirty="0"/>
              <a:t> </a:t>
            </a:r>
            <a:r>
              <a:rPr lang="en-US" altLang="en-GB" sz="3200" spc="5" dirty="0"/>
              <a:t> </a:t>
            </a:r>
            <a:r>
              <a:rPr lang="en-US" altLang="en-GB" sz="3200" spc="5" dirty="0"/>
              <a:t> </a:t>
            </a:r>
            <a:r>
              <a:rPr lang="en-US" altLang="en-GB" sz="3200" spc="5" dirty="0"/>
              <a:t> </a:t>
            </a:r>
            <a:r>
              <a:rPr lang="en-US" altLang="en-GB" sz="3200" spc="5" dirty="0"/>
              <a:t>T</a:t>
            </a:r>
            <a:r>
              <a:rPr lang="en-US" altLang="en-GB" sz="3200" spc="5" dirty="0"/>
              <a:t>h</a:t>
            </a:r>
            <a:r>
              <a:rPr lang="en-US" altLang="en-GB" sz="3200" spc="5" dirty="0"/>
              <a:t>e</a:t>
            </a:r>
            <a:r>
              <a:rPr lang="en-US" altLang="en-GB" sz="3200" spc="5" dirty="0"/>
              <a:t> </a:t>
            </a:r>
            <a:r>
              <a:rPr lang="en-US" altLang="en-GB" sz="3200" spc="5" dirty="0"/>
              <a:t>c</a:t>
            </a:r>
            <a:r>
              <a:rPr lang="en-US" altLang="en-GB" sz="3200" spc="5" dirty="0"/>
              <a:t>o</a:t>
            </a:r>
            <a:r>
              <a:rPr lang="en-US" altLang="en-GB" sz="3200" spc="5" dirty="0"/>
              <a:t>m</a:t>
            </a:r>
            <a:r>
              <a:rPr lang="en-US" altLang="en-GB" sz="3200" spc="5" dirty="0"/>
              <a:t>p</a:t>
            </a:r>
            <a:r>
              <a:rPr lang="en-US" altLang="en-GB" sz="3200" spc="5" dirty="0"/>
              <a:t>a</a:t>
            </a:r>
            <a:r>
              <a:rPr lang="en-US" altLang="en-GB" sz="3200" spc="5" dirty="0"/>
              <a:t>n</a:t>
            </a:r>
            <a:r>
              <a:rPr lang="en-US" altLang="en-GB" sz="3200" spc="5" dirty="0"/>
              <a:t>y</a:t>
            </a:r>
            <a:r>
              <a:rPr lang="en-US" altLang="en-GB" sz="3200" spc="5" dirty="0"/>
              <a:t> </a:t>
            </a:r>
            <a:r>
              <a:rPr lang="en-US" altLang="en-GB" sz="3200" spc="5" dirty="0"/>
              <a:t>a</a:t>
            </a:r>
            <a:r>
              <a:rPr lang="en-US" altLang="en-GB" sz="3200" spc="5" dirty="0"/>
              <a:t>n</a:t>
            </a:r>
            <a:r>
              <a:rPr lang="en-US" altLang="en-GB" sz="3200" spc="5" dirty="0"/>
              <a:t>d</a:t>
            </a:r>
            <a:r>
              <a:rPr lang="en-US" altLang="en-GB" sz="3200" spc="5" dirty="0"/>
              <a:t> </a:t>
            </a:r>
            <a:r>
              <a:rPr lang="en-US" altLang="en-GB" sz="3200" spc="5" dirty="0"/>
              <a:t>e</a:t>
            </a:r>
            <a:r>
              <a:rPr lang="en-US" altLang="en-GB" sz="3200" spc="5" dirty="0"/>
              <a:t>m</a:t>
            </a:r>
            <a:r>
              <a:rPr lang="en-US" altLang="en-GB" sz="3200" spc="5" dirty="0"/>
              <a:t>p</a:t>
            </a:r>
            <a:r>
              <a:rPr lang="en-US" altLang="en-GB" sz="3200" spc="5" dirty="0"/>
              <a:t>l</a:t>
            </a:r>
            <a:r>
              <a:rPr lang="en-US" altLang="en-GB" sz="3200" spc="5" dirty="0"/>
              <a:t>o</a:t>
            </a:r>
            <a:r>
              <a:rPr lang="en-US" altLang="en-GB" sz="3200" spc="5" dirty="0"/>
              <a:t>y</a:t>
            </a:r>
            <a:r>
              <a:rPr lang="en-US" altLang="en-GB" sz="3200" spc="5" dirty="0"/>
              <a:t>e</a:t>
            </a:r>
            <a:r>
              <a:rPr lang="en-US" altLang="en-GB" sz="3200" spc="5" dirty="0"/>
              <a:t>e</a:t>
            </a:r>
            <a:r>
              <a:rPr lang="en-US" altLang="en-GB" sz="3200" spc="5" dirty="0"/>
              <a:t>s</a:t>
            </a:r>
            <a:r>
              <a:rPr lang="en-US" altLang="en-GB" sz="3200" spc="5" dirty="0"/>
              <a:t> </a:t>
            </a:r>
            <a:r>
              <a:rPr lang="en-US" altLang="en-GB" sz="3200" spc="5" dirty="0"/>
              <a:t>b</a:t>
            </a:r>
            <a:r>
              <a:rPr lang="en-US" altLang="en-GB" sz="3200" spc="5" dirty="0"/>
              <a:t>o</a:t>
            </a:r>
            <a:r>
              <a:rPr lang="en-US" altLang="en-GB" sz="3200" spc="5" dirty="0"/>
              <a:t>t</a:t>
            </a:r>
            <a:r>
              <a:rPr lang="en-US" altLang="en-GB" sz="3200" spc="5" dirty="0"/>
              <a:t>h</a:t>
            </a:r>
            <a:r>
              <a:rPr lang="en-US" altLang="en-GB" sz="3200" spc="5" dirty="0"/>
              <a:t> </a:t>
            </a:r>
            <a:r>
              <a:rPr lang="en-US" altLang="en-GB" sz="3200" spc="5" dirty="0"/>
              <a:t>a</a:t>
            </a:r>
            <a:r>
              <a:rPr lang="en-US" altLang="en-GB" sz="3200" spc="5" dirty="0"/>
              <a:t>r</a:t>
            </a:r>
            <a:r>
              <a:rPr lang="en-US" altLang="en-GB" sz="3200" spc="5" dirty="0"/>
              <a:t>e</a:t>
            </a:r>
            <a:r>
              <a:rPr lang="en-US" altLang="en-GB" sz="3200" spc="5" dirty="0"/>
              <a:t> </a:t>
            </a:r>
            <a:r>
              <a:rPr lang="en-US" altLang="en-GB" sz="3200" spc="5" dirty="0"/>
              <a:t>g</a:t>
            </a:r>
            <a:r>
              <a:rPr lang="en-US" altLang="en-GB" sz="3200" spc="5" dirty="0"/>
              <a:t>e</a:t>
            </a:r>
            <a:r>
              <a:rPr lang="en-US" altLang="en-GB" sz="3200" spc="5" dirty="0"/>
              <a:t>t</a:t>
            </a:r>
            <a:r>
              <a:rPr lang="en-US" altLang="en-GB" sz="3200" spc="5" dirty="0"/>
              <a:t> </a:t>
            </a:r>
            <a:r>
              <a:rPr lang="en-US" altLang="en-GB" sz="3200" spc="5" dirty="0"/>
              <a:t>b</a:t>
            </a:r>
            <a:r>
              <a:rPr lang="en-US" altLang="en-GB" sz="3200" spc="5" dirty="0"/>
              <a:t>e</a:t>
            </a:r>
            <a:r>
              <a:rPr lang="en-US" altLang="en-GB" sz="3200" spc="5" dirty="0"/>
              <a:t>n</a:t>
            </a:r>
            <a:r>
              <a:rPr lang="en-US" altLang="en-GB" sz="3200" spc="5" dirty="0"/>
              <a:t>e</a:t>
            </a:r>
            <a:r>
              <a:rPr lang="en-US" altLang="en-GB" sz="3200" spc="5" dirty="0"/>
              <a:t>f</a:t>
            </a:r>
            <a:r>
              <a:rPr lang="en-US" altLang="en-GB" sz="3200" spc="5" dirty="0"/>
              <a:t>i</a:t>
            </a:r>
            <a:r>
              <a:rPr lang="en-US" altLang="en-GB" sz="3200" spc="5" dirty="0"/>
              <a:t>t</a:t>
            </a:r>
            <a:r>
              <a:rPr lang="en-US" altLang="en-GB" sz="3200" spc="5" dirty="0"/>
              <a:t>s</a:t>
            </a:r>
            <a:r>
              <a:rPr lang="en-US" altLang="en-GB" sz="3200" spc="5" dirty="0"/>
              <a:t> </a:t>
            </a:r>
            <a:r>
              <a:rPr lang="en-US" altLang="en-GB" sz="3200" spc="5" dirty="0"/>
              <a:t>b</a:t>
            </a:r>
            <a:r>
              <a:rPr lang="en-US" altLang="en-GB" sz="3200" spc="5" dirty="0"/>
              <a:t>y</a:t>
            </a:r>
            <a:r>
              <a:rPr lang="en-US" altLang="en-GB" sz="3200" spc="5" dirty="0"/>
              <a:t> </a:t>
            </a:r>
            <a:r>
              <a:rPr lang="en-US" altLang="en-GB" sz="3200" spc="5" dirty="0"/>
              <a:t>a</a:t>
            </a:r>
            <a:r>
              <a:rPr lang="en-US" altLang="en-GB" sz="3200" spc="5" dirty="0"/>
              <a:t>n</a:t>
            </a:r>
            <a:r>
              <a:rPr lang="en-US" altLang="en-GB" sz="3200" spc="5" dirty="0"/>
              <a:t>a</a:t>
            </a:r>
            <a:r>
              <a:rPr lang="en-US" altLang="en-GB" sz="3200" spc="5" dirty="0"/>
              <a:t>l</a:t>
            </a:r>
            <a:r>
              <a:rPr lang="en-US" altLang="en-GB" sz="3200" spc="5" dirty="0"/>
              <a:t>y</a:t>
            </a:r>
            <a:r>
              <a:rPr lang="en-US" altLang="en-GB" sz="3200" spc="5" dirty="0"/>
              <a:t>sing </a:t>
            </a:r>
            <a:r>
              <a:rPr lang="en-US" altLang="en-GB" sz="3200" spc="5" dirty="0"/>
              <a:t>t</a:t>
            </a:r>
            <a:r>
              <a:rPr lang="en-US" altLang="en-GB" sz="3200" spc="5" dirty="0"/>
              <a:t>h</a:t>
            </a:r>
            <a:r>
              <a:rPr lang="en-US" altLang="en-GB" sz="3200" spc="5" dirty="0"/>
              <a:t>e</a:t>
            </a:r>
            <a:r>
              <a:rPr lang="en-US" altLang="en-GB" sz="3200" spc="5" dirty="0"/>
              <a:t> </a:t>
            </a:r>
            <a:r>
              <a:rPr lang="en-US" altLang="en-GB" sz="3200" spc="5" dirty="0"/>
              <a:t>p</a:t>
            </a:r>
            <a:r>
              <a:rPr lang="en-US" altLang="en-GB" sz="3200" spc="5" dirty="0"/>
              <a:t>e</a:t>
            </a:r>
            <a:r>
              <a:rPr lang="en-US" altLang="en-GB" sz="3200" spc="5" dirty="0"/>
              <a:t>r</a:t>
            </a:r>
            <a:r>
              <a:rPr lang="en-US" altLang="en-GB" sz="3200" spc="5" dirty="0"/>
              <a:t>f</a:t>
            </a:r>
            <a:r>
              <a:rPr lang="en-US" altLang="en-GB" sz="3200" spc="5" dirty="0"/>
              <a:t>o</a:t>
            </a:r>
            <a:r>
              <a:rPr lang="en-US" altLang="en-GB" sz="3200" spc="5" dirty="0"/>
              <a:t>rmance </a:t>
            </a:r>
            <a:r>
              <a:rPr lang="en-US" altLang="en-GB" sz="3200" spc="5" dirty="0"/>
              <a:t>o</a:t>
            </a:r>
            <a:r>
              <a:rPr lang="en-US" altLang="en-GB" sz="3200" spc="5" dirty="0"/>
              <a:t>f</a:t>
            </a:r>
            <a:r>
              <a:rPr lang="en-US" altLang="en-GB" sz="3200" spc="5" dirty="0"/>
              <a:t> </a:t>
            </a:r>
            <a:r>
              <a:rPr lang="en-US" altLang="en-GB" sz="3200" spc="5" dirty="0"/>
              <a:t>a</a:t>
            </a:r>
            <a:r>
              <a:rPr lang="en-US" altLang="en-GB" sz="3200" spc="5" dirty="0"/>
              <a:t>n</a:t>
            </a:r>
            <a:r>
              <a:rPr lang="en-US" altLang="en-GB" sz="3200" spc="5" dirty="0"/>
              <a:t> </a:t>
            </a:r>
            <a:r>
              <a:rPr lang="en-US" altLang="en-GB" sz="3200" spc="5" dirty="0"/>
              <a:t>employee</a:t>
            </a:r>
            <a:r>
              <a:rPr lang="en-US" altLang="en-GB" sz="3200" spc="5" dirty="0"/>
              <a:t>.</a:t>
            </a:r>
            <a:r>
              <a:rPr lang="en-US" altLang="en-GB" sz="3200" spc="5" dirty="0"/>
              <a:t> </a:t>
            </a:r>
            <a:endParaRPr sz="3200"/>
          </a:p>
        </p:txBody>
      </p:sp>
      <p:pic>
        <p:nvPicPr>
          <p:cNvPr id="2097167" name="object 6"/>
          <p:cNvPicPr/>
          <p:nvPr/>
        </p:nvPicPr>
        <p:blipFill>
          <a:blip r:embed="rId1" cstate="print"/>
          <a:stretch>
            <a:fillRect/>
          </a:stretch>
        </p:blipFill>
        <p:spPr>
          <a:xfrm>
            <a:off x="723900" y="6172200"/>
            <a:ext cx="2181225" cy="485775"/>
          </a:xfrm>
          <a:prstGeom prst="rect">
            <a:avLst/>
          </a:prstGeom>
        </p:spPr>
      </p:pic>
      <p:sp>
        <p:nvSpPr>
          <p:cNvPr id="1048682" name="object 8"/>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pic>
        <p:nvPicPr>
          <p:cNvPr id="2097155" name="object 2"/>
          <p:cNvPicPr/>
          <p:nvPr/>
        </p:nvPicPr>
        <p:blipFill>
          <a:blip r:embed="rId1" cstate="print"/>
          <a:stretch>
            <a:fillRect/>
          </a:stretch>
        </p:blipFill>
        <p:spPr>
          <a:xfrm>
            <a:off x="0" y="1476375"/>
            <a:ext cx="2695574" cy="3248025"/>
          </a:xfrm>
          <a:prstGeom prst="rect">
            <a:avLst/>
          </a:prstGeom>
        </p:spPr>
      </p:pic>
      <p:sp>
        <p:nvSpPr>
          <p:cNvPr id="104861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19"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2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21" name="object 6"/>
          <p:cNvSpPr txBox="1">
            <a:spLocks noGrp="1"/>
          </p:cNvSpPr>
          <p:nvPr>
            <p:ph type="title"/>
          </p:nvPr>
        </p:nvSpPr>
        <p:spPr>
          <a:xfrm>
            <a:off x="558165" y="857885"/>
            <a:ext cx="9763125" cy="3670935"/>
          </a:xfrm>
          <a:prstGeom prst="rect">
            <a:avLst/>
          </a:prstGeom>
        </p:spPr>
        <p:txBody>
          <a:bodyPr vert="horz" wrap="square" lIns="0" tIns="13335" rIns="0" bIns="0" rtlCol="0">
            <a:spAutoFit/>
          </a:bodyPr>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r>
              <a:rPr lang="en-US" altLang="en-GB" sz="3600" dirty="0"/>
              <a:t> </a:t>
            </a:r>
            <a:br>
              <a:rPr lang="en-US" altLang="en-GB" sz="3600" dirty="0"/>
            </a:br>
            <a:r>
              <a:rPr lang="en-US" altLang="en-GB" sz="3600" dirty="0"/>
              <a:t> </a:t>
            </a:r>
            <a:r>
              <a:rPr lang="en-US" altLang="en-GB" sz="3600" dirty="0"/>
              <a:t> </a:t>
            </a:r>
            <a:r>
              <a:rPr lang="en-US" altLang="en-GB" sz="3600" dirty="0"/>
              <a:t> </a:t>
            </a:r>
            <a:r>
              <a:rPr lang="en-US" altLang="en-GB" sz="3600" dirty="0"/>
              <a:t> </a:t>
            </a:r>
            <a:br>
              <a:rPr lang="en-US" altLang="en-GB" sz="3600" dirty="0"/>
            </a:br>
            <a:r>
              <a:rPr lang="en-US" altLang="en-GB" sz="3600" dirty="0"/>
              <a:t> </a:t>
            </a:r>
            <a:r>
              <a:rPr lang="en-US" altLang="en-GB" sz="3600" dirty="0"/>
              <a:t> </a:t>
            </a:r>
            <a:r>
              <a:rPr lang="en-US" altLang="en-GB" sz="3600" dirty="0"/>
              <a:t> </a:t>
            </a:r>
            <a:r>
              <a:rPr lang="en-US" altLang="en-GB" sz="3600" dirty="0"/>
              <a:t> </a:t>
            </a:r>
            <a:r>
              <a:rPr lang="en-US" altLang="en-GB" sz="3600" dirty="0"/>
              <a:t> </a:t>
            </a:r>
            <a:r>
              <a:rPr lang="en-US" altLang="en-GB" sz="3600" dirty="0"/>
              <a:t> </a:t>
            </a:r>
            <a:r>
              <a:rPr lang="en-US" altLang="en-GB" sz="3600" dirty="0"/>
              <a:t> </a:t>
            </a:r>
            <a:r>
              <a:rPr lang="en-US" altLang="en-GB" sz="3600" dirty="0"/>
              <a:t> </a:t>
            </a:r>
            <a:r>
              <a:rPr lang="en-US" altLang="en-GB" sz="3600" dirty="0"/>
              <a:t> </a:t>
            </a:r>
            <a:r>
              <a:rPr lang="en-US" altLang="en-GB" sz="3600" dirty="0"/>
              <a:t> </a:t>
            </a:r>
            <a:r>
              <a:rPr lang="en-US" altLang="en-GB" sz="3600" dirty="0"/>
              <a:t> </a:t>
            </a:r>
            <a:r>
              <a:rPr lang="en-US" altLang="en-GB" sz="3600" dirty="0"/>
              <a:t> </a:t>
            </a:r>
            <a:r>
              <a:rPr lang="en-US" altLang="en-GB" sz="3600" dirty="0"/>
              <a:t> </a:t>
            </a:r>
            <a:r>
              <a:rPr lang="en-US" altLang="en-GB" sz="3600" dirty="0"/>
              <a:t> </a:t>
            </a:r>
            <a:r>
              <a:rPr lang="en-US" altLang="en-GB" sz="3600" dirty="0"/>
              <a:t> </a:t>
            </a:r>
            <a:r>
              <a:rPr lang="en-US" altLang="en-GB" sz="3600" dirty="0"/>
              <a:t> </a:t>
            </a:r>
            <a:r>
              <a:rPr lang="en-US" altLang="en-GB" sz="3600" dirty="0"/>
              <a:t> </a:t>
            </a:r>
            <a:r>
              <a:rPr lang="en-US" altLang="en-GB" sz="3600" dirty="0"/>
              <a:t> </a:t>
            </a:r>
            <a:r>
              <a:rPr lang="en-US" altLang="en-GB" sz="3600" dirty="0"/>
              <a:t> </a:t>
            </a:r>
            <a:r>
              <a:rPr lang="en-US" altLang="en-GB" sz="3600" dirty="0"/>
              <a:t> </a:t>
            </a:r>
            <a:r>
              <a:rPr lang="en-US" altLang="en-GB" sz="3600" dirty="0"/>
              <a:t>O</a:t>
            </a:r>
            <a:r>
              <a:rPr lang="en-US" altLang="en-GB" sz="3600" dirty="0"/>
              <a:t>u</a:t>
            </a:r>
            <a:r>
              <a:rPr lang="en-US" altLang="en-GB" sz="3600" dirty="0"/>
              <a:t>r</a:t>
            </a:r>
            <a:r>
              <a:rPr lang="en-US" altLang="en-GB" sz="3600" dirty="0"/>
              <a:t> </a:t>
            </a:r>
            <a:r>
              <a:rPr lang="en-US" altLang="en-GB" sz="3600" dirty="0"/>
              <a:t>s</a:t>
            </a:r>
            <a:r>
              <a:rPr lang="en-US" altLang="en-GB" sz="3600" dirty="0"/>
              <a:t>o</a:t>
            </a:r>
            <a:r>
              <a:rPr lang="en-US" altLang="en-GB" sz="3600" dirty="0"/>
              <a:t>l</a:t>
            </a:r>
            <a:r>
              <a:rPr lang="en-US" altLang="en-GB" sz="3600" dirty="0"/>
              <a:t>u</a:t>
            </a:r>
            <a:r>
              <a:rPr lang="en-US" altLang="en-GB" sz="3600" dirty="0"/>
              <a:t>t</a:t>
            </a:r>
            <a:r>
              <a:rPr lang="en-US" altLang="en-GB" sz="3600" dirty="0"/>
              <a:t>i</a:t>
            </a:r>
            <a:r>
              <a:rPr lang="en-US" altLang="en-GB" sz="3600" dirty="0"/>
              <a:t>o</a:t>
            </a:r>
            <a:r>
              <a:rPr lang="en-US" altLang="en-GB" sz="3600" dirty="0"/>
              <a:t>n</a:t>
            </a:r>
            <a:r>
              <a:rPr lang="en-US" altLang="en-GB" sz="3600" dirty="0"/>
              <a:t> </a:t>
            </a:r>
            <a:r>
              <a:rPr lang="en-US" altLang="en-GB" sz="3600" dirty="0"/>
              <a:t>i</a:t>
            </a:r>
            <a:r>
              <a:rPr lang="en-US" altLang="en-GB" sz="3600" dirty="0"/>
              <a:t>s</a:t>
            </a:r>
            <a:r>
              <a:rPr lang="en-US" altLang="en-GB" sz="3600" dirty="0"/>
              <a:t> </a:t>
            </a:r>
            <a:r>
              <a:rPr lang="en-US" altLang="en-GB" sz="3600" dirty="0"/>
              <a:t>e</a:t>
            </a:r>
            <a:r>
              <a:rPr lang="en-US" altLang="en-GB" sz="3600" dirty="0"/>
              <a:t>m</a:t>
            </a:r>
            <a:r>
              <a:rPr lang="en-US" altLang="en-GB" sz="3600" dirty="0"/>
              <a:t>p</a:t>
            </a:r>
            <a:r>
              <a:rPr lang="en-US" altLang="en-GB" sz="3600" dirty="0"/>
              <a:t>l</a:t>
            </a:r>
            <a:r>
              <a:rPr lang="en-US" altLang="en-GB" sz="3600" dirty="0"/>
              <a:t>o</a:t>
            </a:r>
            <a:r>
              <a:rPr lang="en-US" altLang="en-GB" sz="3600" dirty="0"/>
              <a:t>y</a:t>
            </a:r>
            <a:r>
              <a:rPr lang="en-US" altLang="en-GB" sz="3600" dirty="0"/>
              <a:t>e</a:t>
            </a:r>
            <a:r>
              <a:rPr lang="en-US" altLang="en-GB" sz="3600" dirty="0"/>
              <a:t>e</a:t>
            </a:r>
            <a:r>
              <a:rPr lang="en-US" altLang="en-GB" sz="3600" dirty="0"/>
              <a:t>'s </a:t>
            </a:r>
            <a:r>
              <a:rPr lang="en-US" altLang="en-GB" sz="3600" dirty="0"/>
              <a:t>a</a:t>
            </a:r>
            <a:r>
              <a:rPr lang="en-US" altLang="en-GB" sz="3600" dirty="0"/>
              <a:t>n</a:t>
            </a:r>
            <a:r>
              <a:rPr lang="en-US" altLang="en-GB" sz="3600" dirty="0"/>
              <a:t>n</a:t>
            </a:r>
            <a:r>
              <a:rPr lang="en-US" altLang="en-GB" sz="3600" dirty="0"/>
              <a:t>u</a:t>
            </a:r>
            <a:r>
              <a:rPr lang="en-US" altLang="en-GB" sz="3600" dirty="0"/>
              <a:t>a</a:t>
            </a:r>
            <a:r>
              <a:rPr lang="en-US" altLang="en-GB" sz="3600" dirty="0"/>
              <a:t>l</a:t>
            </a:r>
            <a:r>
              <a:rPr lang="en-US" altLang="en-GB" sz="3600" dirty="0"/>
              <a:t> </a:t>
            </a:r>
            <a:r>
              <a:rPr lang="en-US" altLang="en-GB" sz="3600" dirty="0"/>
              <a:t>p</a:t>
            </a:r>
            <a:r>
              <a:rPr lang="en-US" altLang="en-GB" sz="3600" dirty="0"/>
              <a:t>e</a:t>
            </a:r>
            <a:r>
              <a:rPr lang="en-US" altLang="en-GB" sz="3600" dirty="0"/>
              <a:t>r</a:t>
            </a:r>
            <a:r>
              <a:rPr lang="en-US" altLang="en-GB" sz="3600" dirty="0"/>
              <a:t>f</a:t>
            </a:r>
            <a:r>
              <a:rPr lang="en-US" altLang="en-GB" sz="3600" dirty="0"/>
              <a:t>o</a:t>
            </a:r>
            <a:r>
              <a:rPr lang="en-US" altLang="en-GB" sz="3600" dirty="0"/>
              <a:t>r</a:t>
            </a:r>
            <a:r>
              <a:rPr lang="en-US" altLang="en-GB" sz="3600" dirty="0"/>
              <a:t>m</a:t>
            </a:r>
            <a:r>
              <a:rPr lang="en-US" altLang="en-GB" sz="3600" dirty="0"/>
              <a:t>a</a:t>
            </a:r>
            <a:r>
              <a:rPr lang="en-US" altLang="en-GB" sz="3600" dirty="0"/>
              <a:t>n</a:t>
            </a:r>
            <a:r>
              <a:rPr lang="en-US" altLang="en-GB" sz="3600" dirty="0"/>
              <a:t>c</a:t>
            </a:r>
            <a:r>
              <a:rPr lang="en-US" altLang="en-GB" sz="3600" dirty="0"/>
              <a:t>e</a:t>
            </a:r>
            <a:r>
              <a:rPr lang="en-US" altLang="en-GB" sz="3600" dirty="0"/>
              <a:t>,</a:t>
            </a:r>
            <a:r>
              <a:rPr lang="en-US" altLang="en-GB" sz="3600" dirty="0"/>
              <a:t> </a:t>
            </a:r>
            <a:r>
              <a:rPr lang="en-US" altLang="en-GB" sz="3600" dirty="0"/>
              <a:t>attendence</a:t>
            </a:r>
            <a:r>
              <a:rPr lang="en-US" altLang="en-GB" sz="3600" dirty="0"/>
              <a:t> </a:t>
            </a:r>
            <a:r>
              <a:rPr lang="en-US" altLang="en-GB" sz="3600" dirty="0"/>
              <a:t>and </a:t>
            </a:r>
            <a:r>
              <a:rPr lang="en-US" altLang="en-GB" sz="3600" dirty="0"/>
              <a:t>e</a:t>
            </a:r>
            <a:r>
              <a:rPr lang="en-US" altLang="en-GB" sz="3600" dirty="0"/>
              <a:t>t</a:t>
            </a:r>
            <a:r>
              <a:rPr lang="en-US" altLang="en-GB" sz="3600" dirty="0"/>
              <a:t>c</a:t>
            </a:r>
            <a:r>
              <a:rPr lang="en-US" altLang="en-GB" sz="3600" dirty="0"/>
              <a:t>.</a:t>
            </a:r>
            <a:r>
              <a:rPr lang="en-US" altLang="en-GB" sz="3600" dirty="0"/>
              <a:t> </a:t>
            </a:r>
            <a:r>
              <a:rPr lang="en-US" altLang="en-GB" sz="3600" dirty="0"/>
              <a:t>I</a:t>
            </a:r>
            <a:r>
              <a:rPr lang="en-US" altLang="en-GB" sz="3600" dirty="0"/>
              <a:t>f</a:t>
            </a:r>
            <a:r>
              <a:rPr lang="en-US" altLang="en-GB" sz="3600" dirty="0"/>
              <a:t> </a:t>
            </a:r>
            <a:r>
              <a:rPr lang="en-US" altLang="en-GB" sz="3600" dirty="0"/>
              <a:t>t</a:t>
            </a:r>
            <a:r>
              <a:rPr lang="en-US" altLang="en-GB" sz="3600" dirty="0"/>
              <a:t>h</a:t>
            </a:r>
            <a:r>
              <a:rPr lang="en-US" altLang="en-GB" sz="3600" dirty="0"/>
              <a:t>e</a:t>
            </a:r>
            <a:r>
              <a:rPr lang="en-US" altLang="en-GB" sz="3600" dirty="0"/>
              <a:t> </a:t>
            </a:r>
            <a:r>
              <a:rPr lang="en-US" altLang="en-GB" sz="3600" dirty="0"/>
              <a:t>employee </a:t>
            </a:r>
            <a:r>
              <a:rPr lang="en-US" altLang="en-GB" sz="3600" dirty="0"/>
              <a:t>h</a:t>
            </a:r>
            <a:r>
              <a:rPr lang="en-US" altLang="en-GB" sz="3600" dirty="0"/>
              <a:t>a</a:t>
            </a:r>
            <a:r>
              <a:rPr lang="en-US" altLang="en-GB" sz="3600" dirty="0"/>
              <a:t>v</a:t>
            </a:r>
            <a:r>
              <a:rPr lang="en-US" altLang="en-GB" sz="3600" dirty="0"/>
              <a:t>e</a:t>
            </a:r>
            <a:r>
              <a:rPr lang="en-US" altLang="en-GB" sz="3600" dirty="0"/>
              <a:t> </a:t>
            </a:r>
            <a:r>
              <a:rPr lang="en-US" altLang="en-GB" sz="3600" dirty="0"/>
              <a:t>l</a:t>
            </a:r>
            <a:r>
              <a:rPr lang="en-US" altLang="en-GB" sz="3600" dirty="0"/>
              <a:t>e</a:t>
            </a:r>
            <a:r>
              <a:rPr lang="en-US" altLang="en-GB" sz="3600" dirty="0"/>
              <a:t>s</a:t>
            </a:r>
            <a:r>
              <a:rPr lang="en-US" altLang="en-GB" sz="3600" dirty="0"/>
              <a:t>s</a:t>
            </a:r>
            <a:r>
              <a:rPr lang="en-US" altLang="en-GB" sz="3600" dirty="0"/>
              <a:t> </a:t>
            </a:r>
            <a:r>
              <a:rPr lang="en-US" altLang="en-GB" sz="3600" dirty="0"/>
              <a:t>a</a:t>
            </a:r>
            <a:r>
              <a:rPr lang="en-US" altLang="en-GB" sz="3600" dirty="0"/>
              <a:t>t</a:t>
            </a:r>
            <a:r>
              <a:rPr lang="en-US" altLang="en-GB" sz="3600" dirty="0"/>
              <a:t>t</a:t>
            </a:r>
            <a:r>
              <a:rPr lang="en-US" altLang="en-GB" sz="3600" dirty="0"/>
              <a:t>e</a:t>
            </a:r>
            <a:r>
              <a:rPr lang="en-US" altLang="en-GB" sz="3600" dirty="0"/>
              <a:t>n</a:t>
            </a:r>
            <a:r>
              <a:rPr lang="en-US" altLang="en-GB" sz="3600" dirty="0"/>
              <a:t>d</a:t>
            </a:r>
            <a:r>
              <a:rPr lang="en-US" altLang="en-GB" sz="3600" dirty="0"/>
              <a:t>e</a:t>
            </a:r>
            <a:r>
              <a:rPr lang="en-US" altLang="en-GB" sz="3600" dirty="0"/>
              <a:t>n</a:t>
            </a:r>
            <a:r>
              <a:rPr lang="en-US" altLang="en-GB" sz="3600" dirty="0"/>
              <a:t>c</a:t>
            </a:r>
            <a:r>
              <a:rPr lang="en-US" altLang="en-GB" sz="3600" dirty="0"/>
              <a:t>e</a:t>
            </a:r>
            <a:r>
              <a:rPr lang="en-US" altLang="en-GB" sz="3600" dirty="0"/>
              <a:t> </a:t>
            </a:r>
            <a:r>
              <a:rPr lang="en-US" altLang="en-GB" sz="3600" dirty="0"/>
              <a:t>percentage </a:t>
            </a:r>
            <a:r>
              <a:rPr lang="en-US" altLang="en-GB" sz="3600" dirty="0"/>
              <a:t>h</a:t>
            </a:r>
            <a:r>
              <a:rPr lang="en-US" altLang="en-GB" sz="3600" dirty="0"/>
              <a:t>e</a:t>
            </a:r>
            <a:r>
              <a:rPr lang="en-US" altLang="en-GB" sz="3600" dirty="0"/>
              <a:t> </a:t>
            </a:r>
            <a:r>
              <a:rPr lang="en-US" altLang="en-GB" sz="3600" dirty="0"/>
              <a:t>w</a:t>
            </a:r>
            <a:r>
              <a:rPr lang="en-US" altLang="en-GB" sz="3600" dirty="0"/>
              <a:t>i</a:t>
            </a:r>
            <a:r>
              <a:rPr lang="en-US" altLang="en-GB" sz="3600" dirty="0"/>
              <a:t>l</a:t>
            </a:r>
            <a:r>
              <a:rPr lang="en-US" altLang="en-GB" sz="3600" dirty="0"/>
              <a:t>l</a:t>
            </a:r>
            <a:r>
              <a:rPr lang="en-US" altLang="en-GB" sz="3600" dirty="0"/>
              <a:t> </a:t>
            </a:r>
            <a:r>
              <a:rPr lang="en-US" altLang="en-GB" sz="3600" dirty="0"/>
              <a:t>not </a:t>
            </a:r>
            <a:r>
              <a:rPr lang="en-US" altLang="en-GB" sz="3600" dirty="0"/>
              <a:t>g</a:t>
            </a:r>
            <a:r>
              <a:rPr lang="en-US" altLang="en-GB" sz="3600" dirty="0"/>
              <a:t>e</a:t>
            </a:r>
            <a:r>
              <a:rPr lang="en-US" altLang="en-GB" sz="3600" dirty="0"/>
              <a:t>t</a:t>
            </a:r>
            <a:r>
              <a:rPr lang="en-US" altLang="en-GB" sz="3600" dirty="0"/>
              <a:t> </a:t>
            </a:r>
            <a:r>
              <a:rPr lang="en-US" altLang="en-GB" sz="3600" dirty="0"/>
              <a:t>h</a:t>
            </a:r>
            <a:r>
              <a:rPr lang="en-US" altLang="en-GB" sz="3600" dirty="0"/>
              <a:t>i</a:t>
            </a:r>
            <a:r>
              <a:rPr lang="en-US" altLang="en-GB" sz="3600" dirty="0"/>
              <a:t>s</a:t>
            </a:r>
            <a:r>
              <a:rPr lang="en-US" altLang="en-GB" sz="3600" dirty="0"/>
              <a:t> </a:t>
            </a:r>
            <a:r>
              <a:rPr lang="en-US" altLang="en-GB" sz="3600" dirty="0"/>
              <a:t>b</a:t>
            </a:r>
            <a:r>
              <a:rPr lang="en-US" altLang="en-GB" sz="3600" dirty="0"/>
              <a:t>o</a:t>
            </a:r>
            <a:r>
              <a:rPr lang="en-US" altLang="en-GB" sz="3600" dirty="0"/>
              <a:t>n</a:t>
            </a:r>
            <a:r>
              <a:rPr lang="en-US" altLang="en-GB" sz="3600" dirty="0"/>
              <a:t>u</a:t>
            </a:r>
            <a:r>
              <a:rPr lang="en-US" altLang="en-GB" sz="3600" dirty="0"/>
              <a:t>s</a:t>
            </a:r>
            <a:r>
              <a:rPr lang="en-US" altLang="en-GB" sz="3600" dirty="0"/>
              <a:t> </a:t>
            </a:r>
            <a:r>
              <a:rPr lang="en-US" altLang="en-GB" sz="3600" dirty="0"/>
              <a:t>a</a:t>
            </a:r>
            <a:r>
              <a:rPr lang="en-US" altLang="en-GB" sz="3600" dirty="0"/>
              <a:t>m</a:t>
            </a:r>
            <a:r>
              <a:rPr lang="en-US" altLang="en-GB" sz="3600" dirty="0"/>
              <a:t>o</a:t>
            </a:r>
            <a:r>
              <a:rPr lang="en-US" altLang="en-GB" sz="3600" dirty="0"/>
              <a:t>u</a:t>
            </a:r>
            <a:r>
              <a:rPr lang="en-US" altLang="en-GB" sz="3600" dirty="0"/>
              <a:t>n</a:t>
            </a:r>
            <a:r>
              <a:rPr lang="en-US" altLang="en-GB" sz="3600" dirty="0"/>
              <a:t>t</a:t>
            </a:r>
            <a:r>
              <a:rPr lang="en-US" altLang="en-GB" sz="3600" dirty="0"/>
              <a:t> </a:t>
            </a:r>
            <a:r>
              <a:rPr lang="en-US" altLang="en-GB" sz="3600" dirty="0"/>
              <a:t>b</a:t>
            </a:r>
            <a:r>
              <a:rPr lang="en-US" altLang="en-GB" sz="3600" dirty="0"/>
              <a:t>u</a:t>
            </a:r>
            <a:r>
              <a:rPr lang="en-US" altLang="en-GB" sz="3600" dirty="0"/>
              <a:t>t</a:t>
            </a:r>
            <a:r>
              <a:rPr lang="en-US" altLang="en-GB" sz="3600" dirty="0"/>
              <a:t> </a:t>
            </a:r>
            <a:r>
              <a:rPr lang="en-US" altLang="en-GB" sz="3600" dirty="0"/>
              <a:t>i</a:t>
            </a:r>
            <a:r>
              <a:rPr lang="en-US" altLang="en-GB" sz="3600" dirty="0"/>
              <a:t>f</a:t>
            </a:r>
            <a:r>
              <a:rPr lang="en-US" altLang="en-GB" sz="3600" dirty="0"/>
              <a:t> </a:t>
            </a:r>
            <a:r>
              <a:rPr lang="en-US" altLang="en-GB" sz="3600" dirty="0"/>
              <a:t>t</a:t>
            </a:r>
            <a:r>
              <a:rPr lang="en-US" altLang="en-GB" sz="3600" dirty="0"/>
              <a:t>h</a:t>
            </a:r>
            <a:r>
              <a:rPr lang="en-US" altLang="en-GB" sz="3600" dirty="0"/>
              <a:t>e</a:t>
            </a:r>
            <a:r>
              <a:rPr lang="en-US" altLang="en-GB" sz="3600" dirty="0"/>
              <a:t> </a:t>
            </a:r>
            <a:r>
              <a:rPr lang="en-US" altLang="en-GB" sz="3600" dirty="0"/>
              <a:t>e</a:t>
            </a:r>
            <a:r>
              <a:rPr lang="en-US" altLang="en-GB" sz="3600" dirty="0"/>
              <a:t>m</a:t>
            </a:r>
            <a:r>
              <a:rPr lang="en-US" altLang="en-GB" sz="3600" dirty="0"/>
              <a:t>p</a:t>
            </a:r>
            <a:r>
              <a:rPr lang="en-US" altLang="en-GB" sz="3600" dirty="0"/>
              <a:t>l</a:t>
            </a:r>
            <a:r>
              <a:rPr lang="en-US" altLang="en-GB" sz="3600" dirty="0"/>
              <a:t>o</a:t>
            </a:r>
            <a:r>
              <a:rPr lang="en-US" altLang="en-GB" sz="3600" dirty="0"/>
              <a:t>y</a:t>
            </a:r>
            <a:r>
              <a:rPr lang="en-US" altLang="en-GB" sz="3600" dirty="0"/>
              <a:t>e</a:t>
            </a:r>
            <a:r>
              <a:rPr lang="en-US" altLang="en-GB" sz="3600" dirty="0"/>
              <a:t>e</a:t>
            </a:r>
            <a:r>
              <a:rPr lang="en-US" altLang="en-GB" sz="3600" dirty="0"/>
              <a:t> </a:t>
            </a:r>
            <a:r>
              <a:rPr lang="en-US" altLang="en-GB" sz="3600" dirty="0"/>
              <a:t>h</a:t>
            </a:r>
            <a:r>
              <a:rPr lang="en-US" altLang="en-GB" sz="3600" dirty="0"/>
              <a:t>a</a:t>
            </a:r>
            <a:r>
              <a:rPr lang="en-US" altLang="en-GB" sz="3600" dirty="0"/>
              <a:t>v</a:t>
            </a:r>
            <a:r>
              <a:rPr lang="en-US" altLang="en-GB" sz="3600" dirty="0"/>
              <a:t>e</a:t>
            </a:r>
            <a:r>
              <a:rPr lang="en-US" altLang="en-GB" sz="3600" dirty="0"/>
              <a:t> </a:t>
            </a:r>
            <a:r>
              <a:rPr lang="en-US" altLang="en-GB" sz="3600" dirty="0"/>
              <a:t>higher</a:t>
            </a:r>
            <a:r>
              <a:rPr lang="en-US" altLang="en-GB" sz="3600" dirty="0"/>
              <a:t> </a:t>
            </a:r>
            <a:r>
              <a:rPr lang="en-US" altLang="en-GB" sz="3600" dirty="0"/>
              <a:t>a</a:t>
            </a:r>
            <a:r>
              <a:rPr lang="en-US" altLang="en-GB" sz="3600" dirty="0"/>
              <a:t>t</a:t>
            </a:r>
            <a:r>
              <a:rPr lang="en-US" altLang="en-GB" sz="3600" dirty="0"/>
              <a:t>t</a:t>
            </a:r>
            <a:r>
              <a:rPr lang="en-US" altLang="en-GB" sz="3600" dirty="0"/>
              <a:t>e</a:t>
            </a:r>
            <a:r>
              <a:rPr lang="en-US" altLang="en-GB" sz="3600" dirty="0"/>
              <a:t>ndance </a:t>
            </a:r>
            <a:r>
              <a:rPr lang="en-US" altLang="en-GB" sz="3600" dirty="0"/>
              <a:t>p</a:t>
            </a:r>
            <a:r>
              <a:rPr lang="en-US" altLang="en-GB" sz="3600" dirty="0"/>
              <a:t>e</a:t>
            </a:r>
            <a:r>
              <a:rPr lang="en-US" altLang="en-GB" sz="3600" dirty="0"/>
              <a:t>r</a:t>
            </a:r>
            <a:r>
              <a:rPr lang="en-US" altLang="en-GB" sz="3600" dirty="0"/>
              <a:t>centage </a:t>
            </a:r>
            <a:r>
              <a:rPr lang="en-US" altLang="en-GB" sz="3600" dirty="0"/>
              <a:t>h</a:t>
            </a:r>
            <a:r>
              <a:rPr lang="en-US" altLang="en-GB" sz="3600" dirty="0"/>
              <a:t>e</a:t>
            </a:r>
            <a:r>
              <a:rPr lang="en-US" altLang="en-GB" sz="3600" dirty="0"/>
              <a:t> </a:t>
            </a:r>
            <a:r>
              <a:rPr lang="en-US" altLang="en-GB" sz="3600" dirty="0"/>
              <a:t>w</a:t>
            </a:r>
            <a:r>
              <a:rPr lang="en-US" altLang="en-GB" sz="3600" dirty="0"/>
              <a:t>i</a:t>
            </a:r>
            <a:r>
              <a:rPr lang="en-US" altLang="en-GB" sz="3600" dirty="0"/>
              <a:t>l</a:t>
            </a:r>
            <a:r>
              <a:rPr lang="en-US" altLang="en-GB" sz="3600" dirty="0"/>
              <a:t>l</a:t>
            </a:r>
            <a:r>
              <a:rPr lang="en-US" altLang="en-GB" sz="3600" dirty="0"/>
              <a:t> </a:t>
            </a:r>
            <a:r>
              <a:rPr lang="en-US" altLang="en-GB" sz="3600" dirty="0"/>
              <a:t>g</a:t>
            </a:r>
            <a:r>
              <a:rPr lang="en-US" altLang="en-GB" sz="3600" dirty="0"/>
              <a:t>e</a:t>
            </a:r>
            <a:r>
              <a:rPr lang="en-US" altLang="en-GB" sz="3600" dirty="0"/>
              <a:t>t</a:t>
            </a:r>
            <a:r>
              <a:rPr lang="en-US" altLang="en-GB" sz="3600" dirty="0"/>
              <a:t> </a:t>
            </a:r>
            <a:r>
              <a:rPr lang="en-US" altLang="en-GB" sz="3600" dirty="0"/>
              <a:t>h</a:t>
            </a:r>
            <a:r>
              <a:rPr lang="en-US" altLang="en-GB" sz="3600" dirty="0"/>
              <a:t>i</a:t>
            </a:r>
            <a:r>
              <a:rPr lang="en-US" altLang="en-GB" sz="3600" dirty="0"/>
              <a:t>s</a:t>
            </a:r>
            <a:r>
              <a:rPr lang="en-US" altLang="en-GB" sz="3600" dirty="0"/>
              <a:t> </a:t>
            </a:r>
            <a:r>
              <a:rPr lang="en-US" altLang="en-GB" sz="3600" dirty="0"/>
              <a:t>s</a:t>
            </a:r>
            <a:r>
              <a:rPr lang="en-US" altLang="en-GB" sz="3600" dirty="0"/>
              <a:t>a</a:t>
            </a:r>
            <a:r>
              <a:rPr lang="en-US" altLang="en-GB" sz="3600" dirty="0"/>
              <a:t>l</a:t>
            </a:r>
            <a:r>
              <a:rPr lang="en-US" altLang="en-GB" sz="3600" dirty="0"/>
              <a:t>a</a:t>
            </a:r>
            <a:r>
              <a:rPr lang="en-US" altLang="en-GB" sz="3600" dirty="0"/>
              <a:t>r</a:t>
            </a:r>
            <a:r>
              <a:rPr lang="en-US" altLang="en-GB" sz="3600" dirty="0"/>
              <a:t>y</a:t>
            </a:r>
            <a:r>
              <a:rPr lang="en-US" altLang="en-GB" sz="3600" dirty="0"/>
              <a:t> </a:t>
            </a:r>
            <a:r>
              <a:rPr lang="en-US" altLang="en-GB" sz="3600" dirty="0"/>
              <a:t>p</a:t>
            </a:r>
            <a:r>
              <a:rPr lang="en-US" altLang="en-GB" sz="3600" dirty="0"/>
              <a:t>r</a:t>
            </a:r>
            <a:r>
              <a:rPr lang="en-US" altLang="en-GB" sz="3600" dirty="0"/>
              <a:t>o</a:t>
            </a:r>
            <a:r>
              <a:rPr lang="en-US" altLang="en-GB" sz="3600" dirty="0"/>
              <a:t>m</a:t>
            </a:r>
            <a:r>
              <a:rPr lang="en-US" altLang="en-GB" sz="3600" dirty="0"/>
              <a:t>o</a:t>
            </a:r>
            <a:r>
              <a:rPr lang="en-US" altLang="en-GB" sz="3600" dirty="0"/>
              <a:t>t</a:t>
            </a:r>
            <a:r>
              <a:rPr lang="en-US" altLang="en-GB" sz="3600" dirty="0"/>
              <a:t>i</a:t>
            </a:r>
            <a:r>
              <a:rPr lang="en-US" altLang="en-GB" sz="3600" dirty="0"/>
              <a:t>o</a:t>
            </a:r>
            <a:r>
              <a:rPr lang="en-US" altLang="en-GB" sz="3600" dirty="0"/>
              <a:t>n</a:t>
            </a:r>
            <a:r>
              <a:rPr lang="en-US" altLang="en-GB" sz="3600" dirty="0"/>
              <a:t>.</a:t>
            </a:r>
            <a:r>
              <a:rPr lang="en-US" altLang="en-GB" sz="3600" dirty="0"/>
              <a:t> </a:t>
            </a:r>
            <a:r>
              <a:rPr lang="en-US" altLang="en-GB" sz="3600" dirty="0"/>
              <a:t>S</a:t>
            </a:r>
            <a:r>
              <a:rPr lang="en-US" altLang="en-GB" sz="3600" dirty="0"/>
              <a:t>o</a:t>
            </a:r>
            <a:r>
              <a:rPr lang="en-US" altLang="en-GB" sz="3600" dirty="0"/>
              <a:t> </a:t>
            </a:r>
            <a:r>
              <a:rPr lang="en-US" altLang="en-GB" sz="3600" dirty="0"/>
              <a:t>I </a:t>
            </a:r>
            <a:r>
              <a:rPr lang="en-US" altLang="en-GB" sz="3600" dirty="0"/>
              <a:t>a</a:t>
            </a:r>
            <a:r>
              <a:rPr lang="en-US" altLang="en-GB" sz="3600" dirty="0"/>
              <a:t>n</a:t>
            </a:r>
            <a:r>
              <a:rPr lang="en-US" altLang="en-GB" sz="3600" dirty="0"/>
              <a:t>a</a:t>
            </a:r>
            <a:r>
              <a:rPr lang="en-US" altLang="en-GB" sz="3600" dirty="0"/>
              <a:t>l</a:t>
            </a:r>
            <a:r>
              <a:rPr lang="en-US" altLang="en-GB" sz="3600" dirty="0"/>
              <a:t>y</a:t>
            </a:r>
            <a:r>
              <a:rPr lang="en-US" altLang="en-GB" sz="3600" dirty="0"/>
              <a:t>s</a:t>
            </a:r>
            <a:r>
              <a:rPr lang="en-US" altLang="en-GB" sz="3600" dirty="0"/>
              <a:t>e</a:t>
            </a:r>
            <a:r>
              <a:rPr lang="en-US" altLang="en-GB" sz="3600" dirty="0"/>
              <a:t>d</a:t>
            </a:r>
            <a:r>
              <a:rPr lang="en-US" altLang="en-GB" sz="3600" dirty="0"/>
              <a:t> </a:t>
            </a:r>
            <a:r>
              <a:rPr lang="en-US" altLang="en-GB" sz="3600" dirty="0"/>
              <a:t>p</a:t>
            </a:r>
            <a:r>
              <a:rPr lang="en-US" altLang="en-GB" sz="3600" dirty="0"/>
              <a:t>e</a:t>
            </a:r>
            <a:r>
              <a:rPr lang="en-US" altLang="en-GB" sz="3600" dirty="0"/>
              <a:t>r</a:t>
            </a:r>
            <a:r>
              <a:rPr lang="en-US" altLang="en-GB" sz="3600" dirty="0"/>
              <a:t>f</a:t>
            </a:r>
            <a:r>
              <a:rPr lang="en-US" altLang="en-GB" sz="3600" dirty="0"/>
              <a:t>o</a:t>
            </a:r>
            <a:r>
              <a:rPr lang="en-US" altLang="en-GB" sz="3600" dirty="0"/>
              <a:t>rmance </a:t>
            </a:r>
            <a:r>
              <a:rPr lang="en-US" altLang="en-GB" sz="3600" dirty="0"/>
              <a:t>of</a:t>
            </a:r>
            <a:r>
              <a:rPr lang="en-US" altLang="en-GB" sz="3600" dirty="0"/>
              <a:t> </a:t>
            </a:r>
            <a:r>
              <a:rPr lang="en-US" altLang="en-GB" sz="3600" dirty="0"/>
              <a:t>a</a:t>
            </a:r>
            <a:r>
              <a:rPr lang="en-US" altLang="en-GB" sz="3600" dirty="0"/>
              <a:t>n</a:t>
            </a:r>
            <a:r>
              <a:rPr lang="en-US" altLang="en-GB" sz="3600" dirty="0"/>
              <a:t> </a:t>
            </a:r>
            <a:r>
              <a:rPr lang="en-US" altLang="en-GB" sz="3600" dirty="0"/>
              <a:t>e</a:t>
            </a:r>
            <a:r>
              <a:rPr lang="en-US" altLang="en-GB" sz="3600" dirty="0"/>
              <a:t>m</a:t>
            </a:r>
            <a:r>
              <a:rPr lang="en-US" altLang="en-GB" sz="3600" dirty="0"/>
              <a:t>p</a:t>
            </a:r>
            <a:r>
              <a:rPr lang="en-US" altLang="en-GB" sz="3600" dirty="0"/>
              <a:t>l</a:t>
            </a:r>
            <a:r>
              <a:rPr lang="en-US" altLang="en-GB" sz="3600" dirty="0"/>
              <a:t>oyee</a:t>
            </a:r>
            <a:r>
              <a:rPr lang="en-US" altLang="en-GB" sz="3600" dirty="0"/>
              <a:t> </a:t>
            </a:r>
            <a:r>
              <a:rPr lang="en-US" altLang="en-GB" sz="3600" dirty="0"/>
              <a:t>.</a:t>
            </a:r>
            <a:endParaRPr lang="zh-CN" altLang="en-US"/>
          </a:p>
        </p:txBody>
      </p:sp>
      <p:pic>
        <p:nvPicPr>
          <p:cNvPr id="2097156" name="object 7"/>
          <p:cNvPicPr/>
          <p:nvPr/>
        </p:nvPicPr>
        <p:blipFill>
          <a:blip r:embed="rId2" cstate="print"/>
          <a:stretch>
            <a:fillRect/>
          </a:stretch>
        </p:blipFill>
        <p:spPr>
          <a:xfrm>
            <a:off x="676275" y="6467475"/>
            <a:ext cx="2143125" cy="200025"/>
          </a:xfrm>
          <a:prstGeom prst="rect">
            <a:avLst/>
          </a:prstGeom>
        </p:spPr>
      </p:pic>
      <p:sp>
        <p:nvSpPr>
          <p:cNvPr id="1048622" name="object 9"/>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17" name="Title 1"/>
          <p:cNvSpPr>
            <a:spLocks noGrp="1"/>
          </p:cNvSpPr>
          <p:nvPr>
            <p:ph type="title"/>
          </p:nvPr>
        </p:nvSpPr>
        <p:spPr>
          <a:xfrm>
            <a:off x="755332" y="385444"/>
            <a:ext cx="10681335" cy="3657600"/>
          </a:xfrm>
        </p:spPr>
        <p:txBody>
          <a:bodyPr/>
          <a:p>
            <a:r>
              <a:rPr lang="en-IN" dirty="0"/>
              <a:t>Dataset Description</a:t>
            </a:r>
            <a:br>
              <a:rPr lang="en-US" altLang="en-GB" dirty="0"/>
            </a:br>
            <a:r>
              <a:rPr lang="en-US" altLang="en-GB" dirty="0"/>
              <a:t> </a:t>
            </a:r>
            <a:br>
              <a:rPr lang="en-US" altLang="en-GB" dirty="0"/>
            </a:br>
            <a:r>
              <a:rPr lang="en-US" altLang="en-GB" dirty="0"/>
              <a:t> </a:t>
            </a:r>
            <a:r>
              <a:rPr lang="en-US" altLang="en-GB" dirty="0"/>
              <a:t> </a:t>
            </a:r>
            <a:r>
              <a:rPr lang="en-US" altLang="en-GB" dirty="0"/>
              <a:t> </a:t>
            </a:r>
            <a:r>
              <a:rPr lang="en-US" altLang="en-GB" dirty="0"/>
              <a:t> </a:t>
            </a:r>
            <a:r>
              <a:rPr lang="en-US" altLang="en-GB" dirty="0"/>
              <a:t>I</a:t>
            </a:r>
            <a:r>
              <a:rPr lang="en-US" altLang="en-GB" dirty="0"/>
              <a:t> </a:t>
            </a:r>
            <a:r>
              <a:rPr lang="en-US" altLang="en-GB" dirty="0"/>
              <a:t>t</a:t>
            </a:r>
            <a:r>
              <a:rPr lang="en-US" altLang="en-GB" dirty="0"/>
              <a:t>o</a:t>
            </a:r>
            <a:r>
              <a:rPr lang="en-US" altLang="en-GB" dirty="0"/>
              <a:t>o</a:t>
            </a:r>
            <a:r>
              <a:rPr lang="en-US" altLang="en-GB" dirty="0"/>
              <a:t>k</a:t>
            </a:r>
            <a:r>
              <a:rPr lang="en-US" altLang="en-GB" dirty="0"/>
              <a:t> </a:t>
            </a:r>
            <a:r>
              <a:rPr lang="en-US" altLang="en-GB" dirty="0"/>
              <a:t>e</a:t>
            </a:r>
            <a:r>
              <a:rPr lang="en-US" altLang="en-GB" dirty="0"/>
              <a:t>m</a:t>
            </a:r>
            <a:r>
              <a:rPr lang="en-US" altLang="en-GB" dirty="0"/>
              <a:t>p</a:t>
            </a:r>
            <a:r>
              <a:rPr lang="en-US" altLang="en-GB" dirty="0"/>
              <a:t>l</a:t>
            </a:r>
            <a:r>
              <a:rPr lang="en-US" altLang="en-GB" dirty="0"/>
              <a:t>o</a:t>
            </a:r>
            <a:r>
              <a:rPr lang="en-US" altLang="en-GB" dirty="0"/>
              <a:t>y</a:t>
            </a:r>
            <a:r>
              <a:rPr lang="en-US" altLang="en-GB" dirty="0"/>
              <a:t>e</a:t>
            </a:r>
            <a:r>
              <a:rPr lang="en-US" altLang="en-GB" dirty="0"/>
              <a:t>e</a:t>
            </a:r>
            <a:r>
              <a:rPr lang="en-US" altLang="en-GB" dirty="0"/>
              <a:t>'s </a:t>
            </a:r>
            <a:r>
              <a:rPr lang="en-US" altLang="en-GB" dirty="0"/>
              <a:t>E</a:t>
            </a:r>
            <a:r>
              <a:rPr lang="en-US" altLang="en-GB" dirty="0"/>
              <a:t>mployment </a:t>
            </a:r>
            <a:r>
              <a:rPr lang="en-US" altLang="en-GB" dirty="0"/>
              <a:t>i</a:t>
            </a:r>
            <a:r>
              <a:rPr lang="en-US" altLang="en-GB" dirty="0"/>
              <a:t>d</a:t>
            </a:r>
            <a:r>
              <a:rPr lang="en-US" altLang="en-GB" dirty="0"/>
              <a:t>,</a:t>
            </a:r>
            <a:r>
              <a:rPr lang="en-US" altLang="en-GB" dirty="0"/>
              <a:t> </a:t>
            </a:r>
            <a:r>
              <a:rPr lang="en-US" altLang="en-GB" dirty="0"/>
              <a:t>N</a:t>
            </a:r>
            <a:r>
              <a:rPr lang="en-US" altLang="en-GB" dirty="0"/>
              <a:t>a</a:t>
            </a:r>
            <a:r>
              <a:rPr lang="en-US" altLang="en-GB" dirty="0"/>
              <a:t>m</a:t>
            </a:r>
            <a:r>
              <a:rPr lang="en-US" altLang="en-GB" dirty="0"/>
              <a:t>e</a:t>
            </a:r>
            <a:r>
              <a:rPr lang="en-US" altLang="en-GB" dirty="0"/>
              <a:t>,</a:t>
            </a:r>
            <a:r>
              <a:rPr lang="en-US" altLang="en-GB" dirty="0"/>
              <a:t>G</a:t>
            </a:r>
            <a:r>
              <a:rPr lang="en-US" altLang="en-GB" dirty="0"/>
              <a:t>e</a:t>
            </a:r>
            <a:r>
              <a:rPr lang="en-US" altLang="en-GB" dirty="0"/>
              <a:t>n</a:t>
            </a:r>
            <a:r>
              <a:rPr lang="en-US" altLang="en-GB" dirty="0"/>
              <a:t>d</a:t>
            </a:r>
            <a:r>
              <a:rPr lang="en-US" altLang="en-GB" dirty="0"/>
              <a:t>e</a:t>
            </a:r>
            <a:r>
              <a:rPr lang="en-US" altLang="en-GB" dirty="0"/>
              <a:t>r</a:t>
            </a:r>
            <a:r>
              <a:rPr lang="en-US" altLang="en-GB" dirty="0"/>
              <a:t>,</a:t>
            </a:r>
            <a:r>
              <a:rPr lang="en-US" altLang="en-GB" dirty="0"/>
              <a:t> </a:t>
            </a:r>
            <a:r>
              <a:rPr lang="en-US" altLang="en-GB" dirty="0"/>
              <a:t>D</a:t>
            </a:r>
            <a:r>
              <a:rPr lang="en-US" altLang="en-GB" dirty="0"/>
              <a:t>e</a:t>
            </a:r>
            <a:r>
              <a:rPr lang="en-US" altLang="en-GB" dirty="0"/>
              <a:t>p</a:t>
            </a:r>
            <a:r>
              <a:rPr lang="en-US" altLang="en-GB" dirty="0"/>
              <a:t>a</a:t>
            </a:r>
            <a:r>
              <a:rPr lang="en-US" altLang="en-GB" dirty="0"/>
              <a:t>rtment</a:t>
            </a:r>
            <a:r>
              <a:rPr lang="en-US" altLang="en-GB" dirty="0"/>
              <a:t>,</a:t>
            </a:r>
            <a:r>
              <a:rPr lang="en-US" altLang="en-GB" dirty="0"/>
              <a:t> </a:t>
            </a:r>
            <a:r>
              <a:rPr lang="en-US" altLang="en-GB" dirty="0"/>
              <a:t>S</a:t>
            </a:r>
            <a:r>
              <a:rPr lang="en-US" altLang="en-GB" dirty="0"/>
              <a:t>a</a:t>
            </a:r>
            <a:r>
              <a:rPr lang="en-US" altLang="en-GB" dirty="0"/>
              <a:t>l</a:t>
            </a:r>
            <a:r>
              <a:rPr lang="en-US" altLang="en-GB" dirty="0"/>
              <a:t>a</a:t>
            </a:r>
            <a:r>
              <a:rPr lang="en-US" altLang="en-GB" dirty="0"/>
              <a:t>r</a:t>
            </a:r>
            <a:r>
              <a:rPr lang="en-US" altLang="en-GB" dirty="0"/>
              <a:t>y</a:t>
            </a:r>
            <a:r>
              <a:rPr lang="en-US" altLang="en-GB" dirty="0"/>
              <a:t>,</a:t>
            </a:r>
            <a:r>
              <a:rPr lang="en-US" altLang="en-GB" dirty="0"/>
              <a:t> </a:t>
            </a:r>
            <a:r>
              <a:rPr lang="en-US" altLang="en-GB" dirty="0"/>
              <a:t>S</a:t>
            </a:r>
            <a:r>
              <a:rPr lang="en-US" altLang="en-GB" dirty="0"/>
              <a:t>a</a:t>
            </a:r>
            <a:r>
              <a:rPr lang="en-US" altLang="en-GB" dirty="0"/>
              <a:t>l</a:t>
            </a:r>
            <a:r>
              <a:rPr lang="en-US" altLang="en-GB" dirty="0"/>
              <a:t>a</a:t>
            </a:r>
            <a:r>
              <a:rPr lang="en-US" altLang="en-GB" dirty="0"/>
              <a:t>r</a:t>
            </a:r>
            <a:r>
              <a:rPr lang="en-US" altLang="en-GB" dirty="0"/>
              <a:t>y</a:t>
            </a:r>
            <a:r>
              <a:rPr lang="en-US" altLang="en-GB" dirty="0"/>
              <a:t> </a:t>
            </a:r>
            <a:r>
              <a:rPr lang="en-US" altLang="en-GB" dirty="0"/>
              <a:t>d</a:t>
            </a:r>
            <a:r>
              <a:rPr lang="en-US" altLang="en-GB" dirty="0"/>
              <a:t>a</a:t>
            </a:r>
            <a:r>
              <a:rPr lang="en-US" altLang="en-GB" dirty="0"/>
              <a:t>t</a:t>
            </a:r>
            <a:r>
              <a:rPr lang="en-US" altLang="en-GB" dirty="0"/>
              <a:t>e</a:t>
            </a:r>
            <a:r>
              <a:rPr lang="en-US" altLang="en-GB" dirty="0"/>
              <a:t>,</a:t>
            </a:r>
            <a:r>
              <a:rPr lang="en-US" altLang="en-GB" dirty="0"/>
              <a:t> </a:t>
            </a:r>
            <a:r>
              <a:rPr lang="en-US" altLang="en-GB" dirty="0"/>
              <a:t>F</a:t>
            </a:r>
            <a:r>
              <a:rPr lang="en-US" altLang="en-GB" dirty="0"/>
              <a:t>T</a:t>
            </a:r>
            <a:r>
              <a:rPr lang="en-US" altLang="en-GB" dirty="0"/>
              <a:t>E</a:t>
            </a:r>
            <a:r>
              <a:rPr lang="en-US" altLang="en-GB" dirty="0"/>
              <a:t>,</a:t>
            </a:r>
            <a:r>
              <a:rPr lang="en-US" altLang="en-GB" dirty="0"/>
              <a:t> </a:t>
            </a:r>
            <a:r>
              <a:rPr lang="en-US" altLang="en-GB" dirty="0"/>
              <a:t>E</a:t>
            </a:r>
            <a:r>
              <a:rPr lang="en-US" altLang="en-GB" dirty="0"/>
              <a:t>m</a:t>
            </a:r>
            <a:r>
              <a:rPr lang="en-US" altLang="en-GB" dirty="0"/>
              <a:t>p</a:t>
            </a:r>
            <a:r>
              <a:rPr lang="en-US" altLang="en-GB" dirty="0"/>
              <a:t>l</a:t>
            </a:r>
            <a:r>
              <a:rPr lang="en-US" altLang="en-GB" dirty="0"/>
              <a:t>o</a:t>
            </a:r>
            <a:r>
              <a:rPr lang="en-US" altLang="en-GB" dirty="0"/>
              <a:t>y</a:t>
            </a:r>
            <a:r>
              <a:rPr lang="en-US" altLang="en-GB" dirty="0"/>
              <a:t>m</a:t>
            </a:r>
            <a:r>
              <a:rPr lang="en-US" altLang="en-GB" dirty="0"/>
              <a:t>e</a:t>
            </a:r>
            <a:r>
              <a:rPr lang="en-US" altLang="en-GB" dirty="0"/>
              <a:t>n</a:t>
            </a:r>
            <a:r>
              <a:rPr lang="en-US" altLang="en-GB" dirty="0"/>
              <a:t>t</a:t>
            </a:r>
            <a:r>
              <a:rPr lang="en-US" altLang="en-GB" dirty="0"/>
              <a:t> </a:t>
            </a:r>
            <a:r>
              <a:rPr lang="en-US" altLang="en-GB" dirty="0"/>
              <a:t>t</a:t>
            </a:r>
            <a:r>
              <a:rPr lang="en-US" altLang="en-GB" dirty="0"/>
              <a:t>y</a:t>
            </a:r>
            <a:r>
              <a:rPr lang="en-US" altLang="en-GB" dirty="0"/>
              <a:t>p</a:t>
            </a:r>
            <a:r>
              <a:rPr lang="en-US" altLang="en-GB" dirty="0"/>
              <a:t>e</a:t>
            </a:r>
            <a:r>
              <a:rPr lang="en-US" altLang="en-GB" dirty="0"/>
              <a:t>,</a:t>
            </a:r>
            <a:r>
              <a:rPr lang="en-US" altLang="en-GB" dirty="0"/>
              <a:t> </a:t>
            </a:r>
            <a:r>
              <a:rPr lang="en-US" altLang="en-GB" dirty="0"/>
              <a:t>W</a:t>
            </a:r>
            <a:r>
              <a:rPr lang="en-US" altLang="en-GB" dirty="0"/>
              <a:t>o</a:t>
            </a:r>
            <a:r>
              <a:rPr lang="en-US" altLang="en-GB" dirty="0"/>
              <a:t>r</a:t>
            </a:r>
            <a:r>
              <a:rPr lang="en-US" altLang="en-GB" dirty="0"/>
              <a:t>k</a:t>
            </a:r>
            <a:r>
              <a:rPr lang="en-US" altLang="en-GB" dirty="0"/>
              <a:t> </a:t>
            </a:r>
            <a:r>
              <a:rPr lang="en-US" altLang="en-GB" dirty="0"/>
              <a:t>l</a:t>
            </a:r>
            <a:r>
              <a:rPr lang="en-US" altLang="en-GB" dirty="0"/>
              <a:t>o</a:t>
            </a:r>
            <a:r>
              <a:rPr lang="en-US" altLang="en-GB" dirty="0"/>
              <a:t>c</a:t>
            </a:r>
            <a:r>
              <a:rPr lang="en-US" altLang="en-GB" dirty="0"/>
              <a:t>a</a:t>
            </a:r>
            <a:r>
              <a:rPr lang="en-US" altLang="en-GB" dirty="0"/>
              <a:t>t</a:t>
            </a:r>
            <a:r>
              <a:rPr lang="en-US" altLang="en-GB" dirty="0"/>
              <a:t>i</a:t>
            </a:r>
            <a:r>
              <a:rPr lang="en-US" altLang="en-GB" dirty="0"/>
              <a:t>o</a:t>
            </a:r>
            <a:r>
              <a:rPr lang="en-US" altLang="en-GB" dirty="0"/>
              <a:t>n</a:t>
            </a:r>
            <a:r>
              <a:rPr lang="en-US" altLang="en-GB" dirty="0"/>
              <a:t> </a:t>
            </a:r>
            <a:r>
              <a:rPr lang="en-US" altLang="en-GB" dirty="0"/>
              <a:t>f</a:t>
            </a:r>
            <a:r>
              <a:rPr lang="en-US" altLang="en-GB" dirty="0"/>
              <a:t>o</a:t>
            </a:r>
            <a:r>
              <a:rPr lang="en-US" altLang="en-GB" dirty="0"/>
              <a:t>r</a:t>
            </a:r>
            <a:r>
              <a:rPr lang="en-US" altLang="en-GB" dirty="0"/>
              <a:t> </a:t>
            </a:r>
            <a:r>
              <a:rPr lang="en-US" altLang="en-GB" dirty="0"/>
              <a:t>a</a:t>
            </a:r>
            <a:r>
              <a:rPr lang="en-US" altLang="en-GB" dirty="0"/>
              <a:t>n</a:t>
            </a:r>
            <a:r>
              <a:rPr lang="en-US" altLang="en-GB" dirty="0"/>
              <a:t>a</a:t>
            </a:r>
            <a:r>
              <a:rPr lang="en-US" altLang="en-GB" dirty="0"/>
              <a:t>l</a:t>
            </a:r>
            <a:r>
              <a:rPr lang="en-US" altLang="en-GB" dirty="0"/>
              <a:t>y</a:t>
            </a:r>
            <a:r>
              <a:rPr lang="en-US" altLang="en-GB" dirty="0"/>
              <a:t>s</a:t>
            </a:r>
            <a:r>
              <a:rPr lang="en-US" altLang="en-GB" dirty="0"/>
              <a:t>i</a:t>
            </a:r>
            <a:r>
              <a:rPr lang="en-US" altLang="en-GB" dirty="0"/>
              <a:t>n</a:t>
            </a:r>
            <a:r>
              <a:rPr lang="en-US" altLang="en-GB" dirty="0"/>
              <a:t>g</a:t>
            </a:r>
            <a:r>
              <a:rPr lang="en-US" altLang="en-GB" dirty="0"/>
              <a:t> </a:t>
            </a:r>
            <a:r>
              <a:rPr lang="en-US" altLang="en-GB" dirty="0"/>
              <a:t>t</a:t>
            </a:r>
            <a:r>
              <a:rPr lang="en-US" altLang="en-GB" dirty="0"/>
              <a:t>h</a:t>
            </a:r>
            <a:r>
              <a:rPr lang="en-US" altLang="en-GB" dirty="0"/>
              <a:t>e</a:t>
            </a:r>
            <a:r>
              <a:rPr lang="en-US" altLang="en-GB" dirty="0"/>
              <a:t> </a:t>
            </a:r>
            <a:r>
              <a:rPr lang="en-US" altLang="en-GB" dirty="0"/>
              <a:t>d</a:t>
            </a:r>
            <a:r>
              <a:rPr lang="en-US" altLang="en-GB" dirty="0"/>
              <a:t>a</a:t>
            </a:r>
            <a:r>
              <a:rPr lang="en-US" altLang="en-GB" dirty="0"/>
              <a:t>t</a:t>
            </a:r>
            <a:r>
              <a:rPr lang="en-US" altLang="en-GB" dirty="0"/>
              <a:t>a</a:t>
            </a:r>
            <a:r>
              <a:rPr lang="en-US" altLang="en-GB" dirty="0"/>
              <a:t>.</a:t>
            </a:r>
            <a:r>
              <a:rPr lang="en-US" altLang="en-GB" dirty="0"/>
              <a:t> </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9" name="object 2"/>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1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1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1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4" name="object 6"/>
          <p:cNvPicPr/>
          <p:nvPr/>
        </p:nvPicPr>
        <p:blipFill>
          <a:blip r:embed="rId1" cstate="print"/>
          <a:stretch>
            <a:fillRect/>
          </a:stretch>
        </p:blipFill>
        <p:spPr>
          <a:xfrm>
            <a:off x="66675" y="3381373"/>
            <a:ext cx="2466975" cy="3419475"/>
          </a:xfrm>
          <a:prstGeom prst="rect">
            <a:avLst/>
          </a:prstGeom>
        </p:spPr>
      </p:pic>
      <p:sp>
        <p:nvSpPr>
          <p:cNvPr id="1048613" name="object 7"/>
          <p:cNvSpPr txBox="1">
            <a:spLocks noGrp="1"/>
          </p:cNvSpPr>
          <p:nvPr>
            <p:ph type="title"/>
          </p:nvPr>
        </p:nvSpPr>
        <p:spPr>
          <a:xfrm>
            <a:off x="739775" y="654938"/>
            <a:ext cx="8480425" cy="3750310"/>
          </a:xfrm>
          <a:prstGeom prst="rect">
            <a:avLst/>
          </a:prstGeom>
        </p:spPr>
        <p:txBody>
          <a:bodyPr vert="horz" wrap="square" lIns="0" tIns="16510" rIns="0" bIns="0" rtlCol="0">
            <a:spAutoFit/>
          </a:bodyPr>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altLang="en-GB" sz="4250" spc="20" dirty="0"/>
            </a:br>
            <a:r>
              <a:rPr lang="en-US" altLang="en-GB" sz="4250" spc="20" dirty="0"/>
              <a:t> </a:t>
            </a:r>
            <a:r>
              <a:rPr lang="en-US" altLang="en-GB" sz="4250" spc="20" dirty="0"/>
              <a:t> </a:t>
            </a:r>
            <a:br>
              <a:rPr lang="en-US" altLang="en-GB" sz="4250" spc="20" dirty="0"/>
            </a:br>
            <a:r>
              <a:rPr lang="en-US" altLang="en-GB" sz="4250" spc="20" dirty="0"/>
              <a:t> </a:t>
            </a:r>
            <a:r>
              <a:rPr lang="en-US" altLang="en-GB" sz="4250" spc="20" dirty="0"/>
              <a:t> </a:t>
            </a:r>
            <a:r>
              <a:rPr lang="en-US" altLang="en-GB" sz="4250" spc="20" dirty="0"/>
              <a:t> </a:t>
            </a:r>
            <a:r>
              <a:rPr lang="en-US" altLang="en-GB" sz="4250" spc="20" dirty="0"/>
              <a:t> </a:t>
            </a:r>
            <a:r>
              <a:rPr lang="en-US" altLang="en-GB" sz="4250" spc="20" dirty="0"/>
              <a:t> </a:t>
            </a:r>
            <a:r>
              <a:rPr lang="en-US" altLang="en-GB" sz="4250" spc="20" dirty="0"/>
              <a:t>T</a:t>
            </a:r>
            <a:r>
              <a:rPr lang="en-US" altLang="en-GB" sz="4250" spc="20" dirty="0"/>
              <a:t>h</a:t>
            </a:r>
            <a:r>
              <a:rPr lang="en-US" altLang="en-GB" sz="4250" spc="20" dirty="0"/>
              <a:t>e</a:t>
            </a:r>
            <a:r>
              <a:rPr lang="en-US" altLang="en-GB" sz="4250" spc="20" dirty="0"/>
              <a:t> </a:t>
            </a:r>
            <a:r>
              <a:rPr lang="en-US" altLang="en-GB" sz="4250" spc="20" dirty="0"/>
              <a:t>w</a:t>
            </a:r>
            <a:r>
              <a:rPr lang="en-US" altLang="en-GB" sz="4250" spc="20" dirty="0"/>
              <a:t>o</a:t>
            </a:r>
            <a:r>
              <a:rPr lang="en-US" altLang="en-GB" sz="4250" spc="20" dirty="0"/>
              <a:t>w</a:t>
            </a:r>
            <a:r>
              <a:rPr lang="en-US" altLang="en-GB" sz="4250" spc="20" dirty="0"/>
              <a:t> </a:t>
            </a:r>
            <a:r>
              <a:rPr lang="en-US" altLang="en-GB" sz="4250" spc="20" dirty="0"/>
              <a:t>f</a:t>
            </a:r>
            <a:r>
              <a:rPr lang="en-US" altLang="en-GB" sz="4250" spc="20" dirty="0"/>
              <a:t>a</a:t>
            </a:r>
            <a:r>
              <a:rPr lang="en-US" altLang="en-GB" sz="4250" spc="20" dirty="0"/>
              <a:t>c</a:t>
            </a:r>
            <a:r>
              <a:rPr lang="en-US" altLang="en-GB" sz="4250" spc="20" dirty="0"/>
              <a:t>t</a:t>
            </a:r>
            <a:r>
              <a:rPr lang="en-US" altLang="en-GB" sz="4250" spc="20" dirty="0"/>
              <a:t>o</a:t>
            </a:r>
            <a:r>
              <a:rPr lang="en-US" altLang="en-GB" sz="4250" spc="20" dirty="0"/>
              <a:t>r</a:t>
            </a:r>
            <a:r>
              <a:rPr lang="en-US" altLang="en-GB" sz="4250" spc="20" dirty="0"/>
              <a:t> </a:t>
            </a:r>
            <a:r>
              <a:rPr lang="en-US" altLang="en-GB" sz="4250" spc="20" dirty="0"/>
              <a:t>i</a:t>
            </a:r>
            <a:r>
              <a:rPr lang="en-US" altLang="en-GB" sz="4250" spc="20" dirty="0"/>
              <a:t>n</a:t>
            </a:r>
            <a:r>
              <a:rPr lang="en-US" altLang="en-GB" sz="4250" spc="20" dirty="0"/>
              <a:t> </a:t>
            </a:r>
            <a:r>
              <a:rPr lang="en-US" altLang="en-GB" sz="4250" spc="20" dirty="0"/>
              <a:t>my </a:t>
            </a:r>
            <a:r>
              <a:rPr lang="en-US" altLang="en-GB" sz="4250" spc="20" dirty="0"/>
              <a:t>p</a:t>
            </a:r>
            <a:r>
              <a:rPr lang="en-US" altLang="en-GB" sz="4250" spc="20" dirty="0"/>
              <a:t>r</a:t>
            </a:r>
            <a:r>
              <a:rPr lang="en-US" altLang="en-GB" sz="4250" spc="20" dirty="0"/>
              <a:t>e</a:t>
            </a:r>
            <a:r>
              <a:rPr lang="en-US" altLang="en-GB" sz="4250" spc="20" dirty="0"/>
              <a:t>s</a:t>
            </a:r>
            <a:r>
              <a:rPr lang="en-US" altLang="en-GB" sz="4250" spc="20" dirty="0"/>
              <a:t>e</a:t>
            </a:r>
            <a:r>
              <a:rPr lang="en-US" altLang="en-GB" sz="4250" spc="20" dirty="0"/>
              <a:t>n</a:t>
            </a:r>
            <a:r>
              <a:rPr lang="en-US" altLang="en-GB" sz="4250" spc="20" dirty="0"/>
              <a:t>t</a:t>
            </a:r>
            <a:r>
              <a:rPr lang="en-US" altLang="en-GB" sz="4250" spc="20" dirty="0"/>
              <a:t>a</a:t>
            </a:r>
            <a:r>
              <a:rPr lang="en-US" altLang="en-GB" sz="4250" spc="20" dirty="0"/>
              <a:t>t</a:t>
            </a:r>
            <a:r>
              <a:rPr lang="en-US" altLang="en-GB" sz="4250" spc="20" dirty="0"/>
              <a:t>i</a:t>
            </a:r>
            <a:r>
              <a:rPr lang="en-US" altLang="en-GB" sz="4250" spc="20" dirty="0"/>
              <a:t>o</a:t>
            </a:r>
            <a:r>
              <a:rPr lang="en-US" altLang="en-GB" sz="4250" spc="20" dirty="0"/>
              <a:t>n</a:t>
            </a:r>
            <a:r>
              <a:rPr lang="en-US" altLang="en-GB" sz="4250" spc="20" dirty="0"/>
              <a:t> </a:t>
            </a:r>
            <a:r>
              <a:rPr lang="en-US" altLang="en-GB" sz="4250" spc="20" dirty="0"/>
              <a:t>i</a:t>
            </a:r>
            <a:r>
              <a:rPr lang="en-US" altLang="en-GB" sz="4250" spc="20" dirty="0"/>
              <a:t>s</a:t>
            </a:r>
            <a:r>
              <a:rPr lang="en-US" altLang="en-GB" sz="4250" spc="20" dirty="0"/>
              <a:t>,</a:t>
            </a:r>
            <a:r>
              <a:rPr lang="en-US" altLang="en-GB" sz="4250" spc="20" dirty="0"/>
              <a:t> </a:t>
            </a:r>
            <a:r>
              <a:rPr lang="en-US" altLang="en-GB" sz="4250" spc="20" dirty="0"/>
              <a:t>I </a:t>
            </a:r>
            <a:r>
              <a:rPr lang="en-US" altLang="en-GB" sz="4250" spc="20" dirty="0"/>
              <a:t>find </a:t>
            </a:r>
            <a:r>
              <a:rPr lang="en-US" altLang="en-GB" sz="4250" spc="20" dirty="0"/>
              <a:t>t</a:t>
            </a:r>
            <a:r>
              <a:rPr lang="en-US" altLang="en-GB" sz="4250" spc="20" dirty="0"/>
              <a:t>h</a:t>
            </a:r>
            <a:r>
              <a:rPr lang="en-US" altLang="en-GB" sz="4250" spc="20" dirty="0"/>
              <a:t>e</a:t>
            </a:r>
            <a:r>
              <a:rPr lang="en-US" altLang="en-GB" sz="4250" spc="20" dirty="0"/>
              <a:t> </a:t>
            </a:r>
            <a:r>
              <a:rPr lang="en-US" altLang="en-GB" sz="4250" spc="20" dirty="0"/>
              <a:t>a</a:t>
            </a:r>
            <a:r>
              <a:rPr lang="en-US" altLang="en-GB" sz="4250" spc="20" dirty="0"/>
              <a:t>t</a:t>
            </a:r>
            <a:r>
              <a:rPr lang="en-US" altLang="en-GB" sz="4250" spc="20" dirty="0"/>
              <a:t>t</a:t>
            </a:r>
            <a:r>
              <a:rPr lang="en-US" altLang="en-GB" sz="4250" spc="20" dirty="0"/>
              <a:t>e</a:t>
            </a:r>
            <a:r>
              <a:rPr lang="en-US" altLang="en-GB" sz="4250" spc="20" dirty="0"/>
              <a:t>n</a:t>
            </a:r>
            <a:r>
              <a:rPr lang="en-US" altLang="en-GB" sz="4250" spc="20" dirty="0"/>
              <a:t>d</a:t>
            </a:r>
            <a:r>
              <a:rPr lang="en-US" altLang="en-GB" sz="4250" spc="20" dirty="0"/>
              <a:t>ence </a:t>
            </a:r>
            <a:r>
              <a:rPr lang="en-US" altLang="en-GB" sz="4250" spc="20" dirty="0"/>
              <a:t>percentage </a:t>
            </a:r>
            <a:r>
              <a:rPr lang="en-US" altLang="en-GB" sz="4250" spc="20" dirty="0"/>
              <a:t>o</a:t>
            </a:r>
            <a:r>
              <a:rPr lang="en-US" altLang="en-GB" sz="4250" spc="20" dirty="0"/>
              <a:t>f</a:t>
            </a:r>
            <a:r>
              <a:rPr lang="en-US" altLang="en-GB" sz="4250" spc="20" dirty="0"/>
              <a:t> </a:t>
            </a:r>
            <a:r>
              <a:rPr lang="en-US" altLang="en-GB" sz="4250" spc="20" dirty="0"/>
              <a:t>a</a:t>
            </a:r>
            <a:r>
              <a:rPr lang="en-US" altLang="en-GB" sz="4250" spc="20" dirty="0"/>
              <a:t>n</a:t>
            </a:r>
            <a:r>
              <a:rPr lang="en-US" altLang="en-GB" sz="4250" spc="20" dirty="0"/>
              <a:t> </a:t>
            </a:r>
            <a:r>
              <a:rPr lang="en-US" altLang="en-GB" sz="4250" spc="20" dirty="0"/>
              <a:t>employee </a:t>
            </a:r>
            <a:r>
              <a:rPr lang="en-US" altLang="en-GB" sz="4250" spc="20" dirty="0"/>
              <a:t>s</a:t>
            </a:r>
            <a:r>
              <a:rPr lang="en-US" altLang="en-GB" sz="4250" spc="20" dirty="0"/>
              <a:t>o</a:t>
            </a:r>
            <a:r>
              <a:rPr lang="en-US" altLang="en-GB" sz="4250" spc="20" dirty="0"/>
              <a:t> </a:t>
            </a:r>
            <a:r>
              <a:rPr lang="en-US" altLang="en-GB" sz="4250" spc="20" dirty="0"/>
              <a:t>t</a:t>
            </a:r>
            <a:r>
              <a:rPr lang="en-US" altLang="en-GB" sz="4250" spc="20" dirty="0"/>
              <a:t>h</a:t>
            </a:r>
            <a:r>
              <a:rPr lang="en-US" altLang="en-GB" sz="4250" spc="20" dirty="0"/>
              <a:t>a</a:t>
            </a:r>
            <a:r>
              <a:rPr lang="en-US" altLang="en-GB" sz="4250" spc="20" dirty="0"/>
              <a:t>t</a:t>
            </a:r>
            <a:r>
              <a:rPr lang="en-US" altLang="en-GB" sz="4250" spc="20" dirty="0"/>
              <a:t> </a:t>
            </a:r>
            <a:r>
              <a:rPr lang="en-US" altLang="en-GB" sz="4250" spc="20" dirty="0"/>
              <a:t>the </a:t>
            </a:r>
            <a:r>
              <a:rPr lang="en-US" altLang="en-GB" sz="4250" spc="20" dirty="0"/>
              <a:t>e</a:t>
            </a:r>
            <a:r>
              <a:rPr lang="en-US" altLang="en-GB" sz="4250" spc="20" dirty="0"/>
              <a:t>m</a:t>
            </a:r>
            <a:r>
              <a:rPr lang="en-US" altLang="en-GB" sz="4250" spc="20" dirty="0"/>
              <a:t>p</a:t>
            </a:r>
            <a:r>
              <a:rPr lang="en-US" altLang="en-GB" sz="4250" spc="20" dirty="0"/>
              <a:t>l</a:t>
            </a:r>
            <a:r>
              <a:rPr lang="en-US" altLang="en-GB" sz="4250" spc="20" dirty="0"/>
              <a:t>o</a:t>
            </a:r>
            <a:r>
              <a:rPr lang="en-US" altLang="en-GB" sz="4250" spc="20" dirty="0"/>
              <a:t>y</a:t>
            </a:r>
            <a:r>
              <a:rPr lang="en-US" altLang="en-GB" sz="4250" spc="20" dirty="0"/>
              <a:t>e</a:t>
            </a:r>
            <a:r>
              <a:rPr lang="en-US" altLang="en-GB" sz="4250" spc="20" dirty="0"/>
              <a:t>r</a:t>
            </a:r>
            <a:r>
              <a:rPr lang="en-US" altLang="en-GB" sz="4250" spc="20" dirty="0"/>
              <a:t> </a:t>
            </a:r>
            <a:r>
              <a:rPr lang="en-US" altLang="en-GB" sz="4250" spc="20" dirty="0"/>
              <a:t>c</a:t>
            </a:r>
            <a:r>
              <a:rPr lang="en-US" altLang="en-GB" sz="4250" spc="20" dirty="0"/>
              <a:t>a</a:t>
            </a:r>
            <a:r>
              <a:rPr lang="en-US" altLang="en-GB" sz="4250" spc="20" dirty="0"/>
              <a:t>n</a:t>
            </a:r>
            <a:r>
              <a:rPr lang="en-US" altLang="en-GB" sz="4250" spc="20" dirty="0"/>
              <a:t> </a:t>
            </a:r>
            <a:r>
              <a:rPr lang="en-US" altLang="en-GB" sz="4250" spc="20" dirty="0"/>
              <a:t>e</a:t>
            </a:r>
            <a:r>
              <a:rPr lang="en-US" altLang="en-GB" sz="4250" spc="20" dirty="0"/>
              <a:t>a</a:t>
            </a:r>
            <a:r>
              <a:rPr lang="en-US" altLang="en-GB" sz="4250" spc="20" dirty="0"/>
              <a:t>s</a:t>
            </a:r>
            <a:r>
              <a:rPr lang="en-US" altLang="en-GB" sz="4250" spc="20" dirty="0"/>
              <a:t>i</a:t>
            </a:r>
            <a:r>
              <a:rPr lang="en-US" altLang="en-GB" sz="4250" spc="20" dirty="0"/>
              <a:t>l</a:t>
            </a:r>
            <a:r>
              <a:rPr lang="en-US" altLang="en-GB" sz="4250" spc="20" dirty="0"/>
              <a:t>y</a:t>
            </a:r>
            <a:r>
              <a:rPr lang="en-US" altLang="en-GB" sz="4250" spc="20" dirty="0"/>
              <a:t> </a:t>
            </a:r>
            <a:r>
              <a:rPr lang="en-US" altLang="en-GB" sz="4250" spc="20" dirty="0"/>
              <a:t>calculate </a:t>
            </a:r>
            <a:r>
              <a:rPr lang="en-US" altLang="en-GB" sz="4250" spc="20" dirty="0"/>
              <a:t>t</a:t>
            </a:r>
            <a:r>
              <a:rPr lang="en-US" altLang="en-GB" sz="4250" spc="20" dirty="0"/>
              <a:t>h</a:t>
            </a:r>
            <a:r>
              <a:rPr lang="en-US" altLang="en-GB" sz="4250" spc="20" dirty="0"/>
              <a:t>e</a:t>
            </a:r>
            <a:r>
              <a:rPr lang="en-US" altLang="en-GB" sz="4250" spc="20" dirty="0"/>
              <a:t> </a:t>
            </a:r>
            <a:r>
              <a:rPr lang="en-US" altLang="en-GB" sz="4250" spc="20" dirty="0"/>
              <a:t>e</a:t>
            </a:r>
            <a:r>
              <a:rPr lang="en-US" altLang="en-GB" sz="4250" spc="20" dirty="0"/>
              <a:t>m</a:t>
            </a:r>
            <a:r>
              <a:rPr lang="en-US" altLang="en-GB" sz="4250" spc="20" dirty="0"/>
              <a:t>p</a:t>
            </a:r>
            <a:r>
              <a:rPr lang="en-US" altLang="en-GB" sz="4250" spc="20" dirty="0"/>
              <a:t>l</a:t>
            </a:r>
            <a:r>
              <a:rPr lang="en-US" altLang="en-GB" sz="4250" spc="20" dirty="0"/>
              <a:t>o</a:t>
            </a:r>
            <a:r>
              <a:rPr lang="en-US" altLang="en-GB" sz="4250" spc="20" dirty="0"/>
              <a:t>y</a:t>
            </a:r>
            <a:r>
              <a:rPr lang="en-US" altLang="en-GB" sz="4250" spc="20" dirty="0"/>
              <a:t>e</a:t>
            </a:r>
            <a:r>
              <a:rPr lang="en-US" altLang="en-GB" sz="4250" spc="20" dirty="0"/>
              <a:t>e</a:t>
            </a:r>
            <a:r>
              <a:rPr lang="en-US" altLang="en-GB" sz="4250" spc="20" dirty="0"/>
              <a:t>'s </a:t>
            </a:r>
            <a:r>
              <a:rPr lang="en-US" altLang="en-GB" sz="4250" spc="20" dirty="0"/>
              <a:t>salary</a:t>
            </a:r>
            <a:r>
              <a:rPr lang="en-US" altLang="en-GB" sz="4250" spc="20" dirty="0"/>
              <a:t>.</a:t>
            </a:r>
            <a:br>
              <a:rPr lang="en-US" altLang="en-GB" sz="4250" spc="20" dirty="0"/>
            </a:br>
            <a:endParaRPr sz="4250" dirty="0"/>
          </a:p>
        </p:txBody>
      </p:sp>
      <p:sp>
        <p:nvSpPr>
          <p:cNvPr id="1048614" name="object 8"/>
          <p:cNvSpPr txBox="1"/>
          <p:nvPr/>
        </p:nvSpPr>
        <p:spPr>
          <a:xfrm>
            <a:off x="11277218" y="6473337"/>
            <a:ext cx="228600"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15" name="TextBox 8"/>
          <p:cNvSpPr txBox="1"/>
          <p:nvPr/>
        </p:nvSpPr>
        <p:spPr>
          <a:xfrm>
            <a:off x="2743200" y="2354703"/>
            <a:ext cx="8534018" cy="802640"/>
          </a:xfrm>
          <a:prstGeom prst="rect">
            <a:avLst/>
          </a:prstGeom>
          <a:noFill/>
        </p:spPr>
        <p:txBody>
          <a:bodyPr wrap="square" rtlCol="0">
            <a:spAutoFit/>
          </a:bodyPr>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1969</Words>
  <Application>WPS Office WWO_wpscloud_20231009072630-3916d64f34</Application>
  <PresentationFormat/>
  <Paragraphs>75</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Trebuchet MS</vt:lpstr>
      <vt:lpstr>Times New Roman</vt:lpstr>
      <vt:lpstr>Roboto</vt:lpstr>
      <vt:lpstr>Noto Sans Lao</vt:lpstr>
      <vt:lpstr>Calibri</vt:lpstr>
      <vt:lpstr>汉仪书宋二KW</vt:lpstr>
      <vt:lpstr>Kingsoft Confetti</vt:lpstr>
      <vt:lpstr>Office Theme</vt:lpstr>
      <vt:lpstr>Employee Data Analysis using Excel  </vt:lpstr>
      <vt:lpstr>PROJECT TITLE</vt:lpstr>
      <vt:lpstr>AGENDA</vt:lpstr>
      <vt:lpstr>PROBLEM	STATEMENT              Employee performance analysis is analyse to find the attendence percentage of an employee to calculate his salary   </vt:lpstr>
      <vt:lpstr>PROJECT	OVERVIEW     This project is about analysing the employee performance which will help to calculate the salary for an employee. It is very easy process for an employer to calculate. </vt:lpstr>
      <vt:lpstr>WHO ARE THE END USERS?           The company and employees both are get benefits by analysing the performance of an employee. </vt:lpstr>
      <vt:lpstr>OUR SOLUTION AND ITS VALUE PROPOSITION                           Our solution is employee's annual performance, attendence and etc. If the employee have less attendence percentage he will not get his bonus amount but if the employee have higher attendance percentage he will get his salary promotion. So I analysed performance of an employee .</vt:lpstr>
      <vt:lpstr>Dataset Description       I took employee's Employment id, Name,Gender, Department, Salary, Salary date, FTE, Employment type, Work location for analysing the data. </vt:lpstr>
      <vt:lpstr>THE "WOW" IN OUR SOLUTION         The wow factor in my presentation is, I find the attendence percentage of an employee so that the employer can easily calculate the employee's salary. </vt:lpstr>
      <vt:lpstr>PowerPoint 演示文稿</vt:lpstr>
      <vt:lpstr>RESULTS          Some of the employee have high salary and some of them have low salary. I found this through the data base by draw them in graph.          </vt:lpstr>
      <vt:lpstr>conclusion      Finally I conclude that the performance of employees analysis is very important for a company. We can calculate the salary of an employee through analysis.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Konduru Narasimha</dc:creator>
  <cp:lastModifiedBy>Channabasava Yadav</cp:lastModifiedBy>
  <dcterms:created xsi:type="dcterms:W3CDTF">2024-09-12T14:48:22Z</dcterms:created>
  <dcterms:modified xsi:type="dcterms:W3CDTF">2024-09-12T14:48:22Z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2024-03-21T08:00:00Z</vt:filetime>
  </property>
  <property fmtid="{D5CDD505-2E9C-101B-9397-08002B2CF9AE}" pid="3" name="LastSaved">
    <vt:filetime>2024-03-29T08:00:00Z</vt:filetime>
  </property>
  <property fmtid="{D5CDD505-2E9C-101B-9397-08002B2CF9AE}" pid="4" name="ICV">
    <vt:lpwstr>9f60f0a9e3014bf3918e4cb467afeb73</vt:lpwstr>
  </property>
  <property fmtid="{D5CDD505-2E9C-101B-9397-08002B2CF9AE}" pid="5" name="KSOProductBuildVer">
    <vt:lpwstr>1033-0.0.0.0</vt:lpwstr>
  </property>
</Properties>
</file>