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82" r:id="rId4"/>
    <p:sldId id="277" r:id="rId5"/>
    <p:sldId id="278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950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57BF2-01C4-493C-85FC-4839C366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8060C7-BA2D-4CEF-B557-0BF50FE02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949EE3-F6B8-41DC-83D7-852D09B5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5419F-D102-4BC9-B231-BACB481D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70E69E-B48D-48BB-80F4-08C391C7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6ED2F-D985-4102-8A45-0DCD1894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E50426-814C-4885-A511-17F8325B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70DE16-CB4D-4509-BCBC-7B7EA96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2D90D7-17B4-49B4-9E78-A6228C0B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61AB4-A19A-4452-AF2D-33CDDB61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86EF369-361B-4024-AF02-51574FCA7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0CCFC3-F1AC-414E-BFEB-F656E414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8852F2-3F37-4FE9-A379-CE04A7CD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D5D95D-709F-4032-A85C-F7464C94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7C51D5-4E10-4A51-A799-7414A8C0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39FAD-DC28-4AAE-9C3B-AF4411AA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D5FA82-C7FC-4E5A-B303-0A63DDBB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78BBDE-A060-4F7A-9FA1-FB141332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2F7B8F-A1C9-4F50-A98C-E6BB9620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D79A55-08D4-42A0-9EBD-4A01D9E6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7C5AA3-B222-4E22-8A20-7A30DC37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229440-3121-47A6-816A-E414321B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36EE06-FC50-464F-BAD8-8C04888B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C2E5ED-6095-438C-879D-B89801AF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EB3C3F-77C1-4ED0-84FA-FD02B8C0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E81A0-BE9D-4951-BC0B-4780397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28F96A-FFDA-4215-BEC8-42009C278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1089DB-D992-497B-9439-2F73C7522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A119C2-73F0-4F2B-AEAA-9D7C2559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D6182C-DFDD-4BB1-A879-16FAE344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94E6F4-E2A6-4DF8-ADD4-E2DAF01B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4CCA78-1363-4011-B22A-349E5F36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B04AC5-8BC5-44BE-9544-450E103D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81D305-1092-4ADD-ACA8-B7659AF0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20489C-7D00-45A9-9BDC-E2277087C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E9D6016-185B-441E-B441-DAEE7085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646D81B-C43A-4116-8A45-3FE4AC74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F9F2CC4-8D5A-40D1-A422-F6B6C00F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51C2E7F-652D-49E0-9A06-28727C81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2476FF-5E35-4A9B-AEC0-1942D177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1FAC96A-CBAA-445B-A2E4-88B24E3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9BCD62-44CF-4E4F-8CED-D2AB50AA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83CE1C-4850-4D21-A86D-1A36EDBF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980DEC3-4CFC-47E6-AF92-1588C34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7FF81F-DF4F-41C3-A5D0-D83AB76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0C1151-FAA1-4213-8B57-442828AA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4519D2-F862-467C-8888-8D2E3ADA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98278C-50FF-4ABF-BE9C-59DD45E9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DAEA74-6750-48D0-B2D7-3CE74B06E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DFEB3C-70A8-48A8-B1F2-80831479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5E1119-0CBD-471C-A5A1-944008C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B85E15-C993-452B-97AD-3C8C001E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C8C94-B35E-453C-81EC-73341DDA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B26CBC5-73CF-4176-AE51-61B365ECA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3E44D56-B1B3-41F3-8018-FDB777619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354D32-DAA8-40DC-8D70-3D78D307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EC0A27-7F25-45BD-A899-0AE3EFB6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C436F4-B808-48A3-B8F4-C1312495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C9EE4C-0CAA-47FF-AD97-FCDE1291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A33B4B-A95C-4896-8927-641145B0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11C118-6628-4608-8939-C5B93E64D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62A913-5D51-46AC-A886-1B052BD2E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38BBA9-2AA7-4705-9282-6EACCB7D9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62560-AACD-4993-A9CB-FE506F7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01" y="-158323"/>
            <a:ext cx="10515600" cy="1325563"/>
          </a:xfrm>
        </p:spPr>
        <p:txBody>
          <a:bodyPr/>
          <a:lstStyle/>
          <a:p>
            <a:r>
              <a:rPr lang="en-US" sz="4400" b="1" dirty="0"/>
              <a:t>Ansible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1CE6B0F-1862-499F-8DA8-12E94BAFA13C}"/>
              </a:ext>
            </a:extLst>
          </p:cNvPr>
          <p:cNvSpPr txBox="1">
            <a:spLocks/>
          </p:cNvSpPr>
          <p:nvPr/>
        </p:nvSpPr>
        <p:spPr>
          <a:xfrm>
            <a:off x="614680" y="1971040"/>
            <a:ext cx="10515600" cy="401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8D8E0D7E-5D55-46D0-A7DB-9ECA1C4ECF7C}"/>
              </a:ext>
            </a:extLst>
          </p:cNvPr>
          <p:cNvSpPr txBox="1">
            <a:spLocks/>
          </p:cNvSpPr>
          <p:nvPr/>
        </p:nvSpPr>
        <p:spPr>
          <a:xfrm>
            <a:off x="887001" y="1291512"/>
            <a:ext cx="9144000" cy="29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600" dirty="0"/>
              <a:t>Ansible  is a Configuration  Management  Tool 	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600" dirty="0"/>
              <a:t>Other Tools are like Chef, Puppet, </a:t>
            </a:r>
            <a:r>
              <a:rPr lang="en-US" sz="2600" dirty="0" err="1"/>
              <a:t>Saltstack</a:t>
            </a: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3CDE10-3E6B-4D1B-88DF-593B0288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6" y="3036569"/>
            <a:ext cx="8943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62560-AACD-4993-A9CB-FE506F7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01" y="-158323"/>
            <a:ext cx="10515600" cy="1325563"/>
          </a:xfrm>
        </p:spPr>
        <p:txBody>
          <a:bodyPr/>
          <a:lstStyle/>
          <a:p>
            <a:r>
              <a:rPr lang="en-US" sz="4400" b="1" dirty="0"/>
              <a:t>Ansible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1CE6B0F-1862-499F-8DA8-12E94BAFA13C}"/>
              </a:ext>
            </a:extLst>
          </p:cNvPr>
          <p:cNvSpPr txBox="1">
            <a:spLocks/>
          </p:cNvSpPr>
          <p:nvPr/>
        </p:nvSpPr>
        <p:spPr>
          <a:xfrm>
            <a:off x="614680" y="1971040"/>
            <a:ext cx="10515600" cy="401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F4D8AA-08C0-4785-9C51-F9DB9F9D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5" y="1022867"/>
            <a:ext cx="12478193" cy="49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lete guide to Ansible Configuration Management and its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5900"/>
            <a:ext cx="11627556" cy="654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62560-AACD-4993-A9CB-FE506F7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01" y="-158323"/>
            <a:ext cx="10515600" cy="1325563"/>
          </a:xfrm>
        </p:spPr>
        <p:txBody>
          <a:bodyPr/>
          <a:lstStyle/>
          <a:p>
            <a:r>
              <a:rPr lang="en-US" sz="4400" b="1" dirty="0"/>
              <a:t>Ansible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1CE6B0F-1862-499F-8DA8-12E94BAFA13C}"/>
              </a:ext>
            </a:extLst>
          </p:cNvPr>
          <p:cNvSpPr txBox="1">
            <a:spLocks/>
          </p:cNvSpPr>
          <p:nvPr/>
        </p:nvSpPr>
        <p:spPr>
          <a:xfrm>
            <a:off x="614680" y="1971040"/>
            <a:ext cx="10515600" cy="401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D68679C-606A-472A-9494-6B8109A3970D}"/>
              </a:ext>
            </a:extLst>
          </p:cNvPr>
          <p:cNvSpPr txBox="1">
            <a:spLocks/>
          </p:cNvSpPr>
          <p:nvPr/>
        </p:nvSpPr>
        <p:spPr>
          <a:xfrm>
            <a:off x="347553" y="2287123"/>
            <a:ext cx="10515600" cy="2173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/>
              <a:t>How to use the password less authentication</a:t>
            </a:r>
          </a:p>
          <a:p>
            <a:endParaRPr lang="en-US" sz="8000" b="1" dirty="0"/>
          </a:p>
          <a:p>
            <a:pPr marL="457200" indent="-457200">
              <a:buFontTx/>
              <a:buChar char="-"/>
            </a:pPr>
            <a:r>
              <a:rPr lang="en-US" sz="8000" b="1" dirty="0" err="1">
                <a:solidFill>
                  <a:srgbClr val="0000FF"/>
                </a:solidFill>
              </a:rPr>
              <a:t>ssh</a:t>
            </a:r>
            <a:r>
              <a:rPr lang="en-US" sz="8000" b="1" dirty="0">
                <a:solidFill>
                  <a:srgbClr val="0000FF"/>
                </a:solidFill>
              </a:rPr>
              <a:t>-keygen </a:t>
            </a:r>
            <a:r>
              <a:rPr lang="en-US" sz="8000" b="1" dirty="0"/>
              <a:t>  </a:t>
            </a:r>
          </a:p>
          <a:p>
            <a:r>
              <a:rPr lang="en-US" sz="8000" b="1" dirty="0"/>
              <a:t>(This will generate the </a:t>
            </a:r>
            <a:r>
              <a:rPr lang="en-US" sz="8000" b="1" dirty="0" err="1"/>
              <a:t>id_rsa</a:t>
            </a:r>
            <a:r>
              <a:rPr lang="en-US" sz="8000" b="1" dirty="0"/>
              <a:t> and id_rsa.pub  under .</a:t>
            </a:r>
            <a:r>
              <a:rPr lang="en-US" sz="8000" b="1" dirty="0" err="1"/>
              <a:t>ssh</a:t>
            </a:r>
            <a:r>
              <a:rPr lang="en-US" sz="8000" b="1" dirty="0"/>
              <a:t>/</a:t>
            </a:r>
            <a:r>
              <a:rPr lang="en-US" sz="8000" b="1" dirty="0" err="1"/>
              <a:t>id_rsa</a:t>
            </a:r>
            <a:r>
              <a:rPr lang="en-US" sz="8000" b="1" dirty="0"/>
              <a:t>)</a:t>
            </a:r>
          </a:p>
          <a:p>
            <a:endParaRPr lang="en-US" sz="8000" b="1" dirty="0"/>
          </a:p>
          <a:p>
            <a:r>
              <a:rPr lang="en-US" sz="8000" b="1" dirty="0"/>
              <a:t>We need to copy the id_rsa.pub key to the machine which need to be connected</a:t>
            </a:r>
          </a:p>
          <a:p>
            <a:endParaRPr lang="en-US" sz="8000" b="1" dirty="0"/>
          </a:p>
          <a:p>
            <a:r>
              <a:rPr lang="en-US" sz="8000" b="1" dirty="0">
                <a:solidFill>
                  <a:srgbClr val="0000FF"/>
                </a:solidFill>
              </a:rPr>
              <a:t>- cd  .</a:t>
            </a:r>
            <a:r>
              <a:rPr lang="en-US" sz="8000" b="1" dirty="0" err="1">
                <a:solidFill>
                  <a:srgbClr val="0000FF"/>
                </a:solidFill>
              </a:rPr>
              <a:t>ssh</a:t>
            </a:r>
            <a:r>
              <a:rPr lang="en-US" sz="8000" b="1" dirty="0">
                <a:solidFill>
                  <a:srgbClr val="0000FF"/>
                </a:solidFill>
              </a:rPr>
              <a:t> </a:t>
            </a:r>
          </a:p>
          <a:p>
            <a:r>
              <a:rPr lang="en-US" sz="8000" b="1" dirty="0">
                <a:solidFill>
                  <a:srgbClr val="0000FF"/>
                </a:solidFill>
              </a:rPr>
              <a:t>- vi </a:t>
            </a:r>
            <a:r>
              <a:rPr lang="en-US" sz="8000" b="1" dirty="0" err="1">
                <a:solidFill>
                  <a:srgbClr val="0000FF"/>
                </a:solidFill>
              </a:rPr>
              <a:t>autenticatedkeys</a:t>
            </a:r>
            <a:endParaRPr lang="en-US" sz="8000" b="1" dirty="0">
              <a:solidFill>
                <a:srgbClr val="0000FF"/>
              </a:solidFill>
            </a:endParaRPr>
          </a:p>
          <a:p>
            <a:endParaRPr lang="en-US" sz="8000" b="1" dirty="0">
              <a:solidFill>
                <a:srgbClr val="0000FF"/>
              </a:solidFill>
            </a:endParaRPr>
          </a:p>
          <a:p>
            <a:r>
              <a:rPr lang="en-US" sz="8000" b="1" dirty="0"/>
              <a:t>Insert the public key here on the desired machine </a:t>
            </a:r>
          </a:p>
          <a:p>
            <a:endParaRPr lang="en-US" sz="8000" b="1" dirty="0"/>
          </a:p>
          <a:p>
            <a:endParaRPr lang="en-US" sz="8000" b="1" dirty="0"/>
          </a:p>
          <a:p>
            <a:r>
              <a:rPr lang="en-US" sz="8000" b="1" dirty="0"/>
              <a:t> And </a:t>
            </a:r>
            <a:r>
              <a:rPr lang="en-US" sz="8000" b="1" dirty="0" err="1"/>
              <a:t>id_rsa</a:t>
            </a:r>
            <a:r>
              <a:rPr lang="en-US" sz="8000" b="1" dirty="0"/>
              <a:t> private key in the machine  from where we need to connect  </a:t>
            </a:r>
          </a:p>
          <a:p>
            <a:endParaRPr lang="en-US" sz="8000" b="1" dirty="0"/>
          </a:p>
          <a:p>
            <a:r>
              <a:rPr lang="en-US" sz="8000" b="1" dirty="0"/>
              <a:t>- </a:t>
            </a:r>
            <a:r>
              <a:rPr lang="en-US" sz="8000" b="1" dirty="0" err="1">
                <a:solidFill>
                  <a:srgbClr val="0000FF"/>
                </a:solidFill>
              </a:rPr>
              <a:t>ssh</a:t>
            </a:r>
            <a:r>
              <a:rPr lang="en-US" sz="8000" b="1" dirty="0">
                <a:solidFill>
                  <a:srgbClr val="0000FF"/>
                </a:solidFill>
              </a:rPr>
              <a:t> -</a:t>
            </a:r>
            <a:r>
              <a:rPr lang="en-US" sz="8000" b="1" dirty="0" err="1">
                <a:solidFill>
                  <a:srgbClr val="0000FF"/>
                </a:solidFill>
              </a:rPr>
              <a:t>i</a:t>
            </a:r>
            <a:r>
              <a:rPr lang="en-US" sz="8000" b="1" dirty="0">
                <a:solidFill>
                  <a:srgbClr val="0000FF"/>
                </a:solidFill>
              </a:rPr>
              <a:t> </a:t>
            </a:r>
            <a:r>
              <a:rPr lang="en-US" sz="8000" b="1" dirty="0" err="1">
                <a:solidFill>
                  <a:srgbClr val="0000FF"/>
                </a:solidFill>
              </a:rPr>
              <a:t>id_rsa</a:t>
            </a:r>
            <a:r>
              <a:rPr lang="en-US" sz="8000" b="1" dirty="0">
                <a:solidFill>
                  <a:srgbClr val="0000FF"/>
                </a:solidFill>
              </a:rPr>
              <a:t> </a:t>
            </a:r>
            <a:r>
              <a:rPr lang="en-US" sz="8000" b="1" dirty="0" err="1">
                <a:solidFill>
                  <a:srgbClr val="0000FF"/>
                </a:solidFill>
              </a:rPr>
              <a:t>user@ipaddress</a:t>
            </a:r>
            <a:r>
              <a:rPr lang="en-US" sz="8000" b="1" dirty="0">
                <a:solidFill>
                  <a:srgbClr val="0000FF"/>
                </a:solidFill>
              </a:rPr>
              <a:t> </a:t>
            </a:r>
            <a:r>
              <a:rPr lang="en-US" sz="8000" b="1" dirty="0"/>
              <a:t>to connect to that machine,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8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62560-AACD-4993-A9CB-FE506F7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01" y="-158323"/>
            <a:ext cx="10515600" cy="1325563"/>
          </a:xfrm>
        </p:spPr>
        <p:txBody>
          <a:bodyPr/>
          <a:lstStyle/>
          <a:p>
            <a:r>
              <a:rPr lang="en-US" sz="4400" b="1" dirty="0"/>
              <a:t>Ansible – How to install Ansible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1CE6B0F-1862-499F-8DA8-12E94BAFA13C}"/>
              </a:ext>
            </a:extLst>
          </p:cNvPr>
          <p:cNvSpPr txBox="1">
            <a:spLocks/>
          </p:cNvSpPr>
          <p:nvPr/>
        </p:nvSpPr>
        <p:spPr>
          <a:xfrm>
            <a:off x="614680" y="1971040"/>
            <a:ext cx="10515600" cy="401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D68679C-606A-472A-9494-6B8109A3970D}"/>
              </a:ext>
            </a:extLst>
          </p:cNvPr>
          <p:cNvSpPr txBox="1">
            <a:spLocks/>
          </p:cNvSpPr>
          <p:nvPr/>
        </p:nvSpPr>
        <p:spPr>
          <a:xfrm>
            <a:off x="481117" y="3030073"/>
            <a:ext cx="10515600" cy="248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00FF"/>
                </a:solidFill>
              </a:rPr>
              <a:t>sudo</a:t>
            </a:r>
            <a:r>
              <a:rPr lang="en-US" sz="2800" b="1" dirty="0">
                <a:solidFill>
                  <a:srgbClr val="0000FF"/>
                </a:solidFill>
              </a:rPr>
              <a:t> apt-get update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00FF"/>
                </a:solidFill>
              </a:rPr>
              <a:t>sudo</a:t>
            </a:r>
            <a:r>
              <a:rPr lang="en-US" sz="2800" b="1" dirty="0">
                <a:solidFill>
                  <a:srgbClr val="0000FF"/>
                </a:solidFill>
              </a:rPr>
              <a:t> apt install ansible</a:t>
            </a: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r>
              <a:rPr lang="en-US" sz="2800" b="1" dirty="0"/>
              <a:t>How will ansible know the hosts</a:t>
            </a:r>
          </a:p>
          <a:p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vi /</a:t>
            </a:r>
            <a:r>
              <a:rPr lang="en-US" sz="2800" b="1" dirty="0" err="1">
                <a:solidFill>
                  <a:srgbClr val="0000FF"/>
                </a:solidFill>
              </a:rPr>
              <a:t>etc</a:t>
            </a:r>
            <a:r>
              <a:rPr lang="en-US" sz="2800" b="1" dirty="0">
                <a:solidFill>
                  <a:srgbClr val="0000FF"/>
                </a:solidFill>
              </a:rPr>
              <a:t>/ansible/hosts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r>
              <a:rPr lang="en-US" sz="2800" b="1" dirty="0"/>
              <a:t>Add the hosts inside the hosts file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pPr marL="1143000" indent="-1143000">
              <a:buFontTx/>
              <a:buChar char="-"/>
            </a:pPr>
            <a:endParaRPr lang="en-US" sz="8000" b="1" dirty="0"/>
          </a:p>
          <a:p>
            <a:endParaRPr lang="en-US" sz="8000" b="1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59BC53A-C9FD-4D4D-8A0B-C6746E53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606625"/>
            <a:ext cx="190500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1CC50EE-0C55-47B2-875B-4B4FBB7F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81" y="873760"/>
            <a:ext cx="5651644" cy="56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5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72BD7-B0F2-461D-B91D-309354BE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Ansible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89AE1BC-1F7B-4BD6-B025-DDB09CEA1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93" y="1517400"/>
            <a:ext cx="4534732" cy="2335409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F8921E-87C7-4187-A068-C17028A2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76" y="1517400"/>
            <a:ext cx="5102972" cy="27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118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Ansible </vt:lpstr>
      <vt:lpstr>Ansible </vt:lpstr>
      <vt:lpstr>PowerPoint Presentation</vt:lpstr>
      <vt:lpstr>Ansible </vt:lpstr>
      <vt:lpstr>Ansible – How to install Ansible</vt:lpstr>
      <vt:lpstr>For Ansible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Kubernetes</dc:title>
  <dc:creator>Singehalli Muddappa, Vinod (SGRE SE SWS IN SI DO)</dc:creator>
  <cp:lastModifiedBy>VINOD</cp:lastModifiedBy>
  <cp:revision>27</cp:revision>
  <dcterms:created xsi:type="dcterms:W3CDTF">2022-07-29T20:47:08Z</dcterms:created>
  <dcterms:modified xsi:type="dcterms:W3CDTF">2022-11-15T13:50:42Z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2022-07-29T20:47:08Z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cbdab344-5f06-4ae7-bb0c-f81a94ba5d91</vt:lpwstr>
  </property>
  <property fmtid="{D5CDD505-2E9C-101B-9397-08002B2CF9AE}" pid="8" name="MSIP_Label_6013f521-439d-4e48-8e98-41ab6c596aa7_ContentBits">
    <vt:lpwstr>0</vt:lpwstr>
  </property>
</Properties>
</file>