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0" r:id="rId17"/>
    <p:sldId id="268" r:id="rId18"/>
    <p:sldId id="273" r:id="rId19"/>
    <p:sldId id="282" r:id="rId20"/>
    <p:sldId id="27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950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57BF2-01C4-493C-85FC-4839C366A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8060C7-BA2D-4CEF-B557-0BF50FE02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949EE3-F6B8-41DC-83D7-852D09B5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5419F-D102-4BC9-B231-BACB481D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70E69E-B48D-48BB-80F4-08C391C7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6ED2F-D985-4102-8A45-0DCD1894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CE50426-814C-4885-A511-17F8325B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70DE16-CB4D-4509-BCBC-7B7EA96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2D90D7-17B4-49B4-9E78-A6228C0B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61AB4-A19A-4452-AF2D-33CDDB61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86EF369-361B-4024-AF02-51574FCA7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0CCFC3-F1AC-414E-BFEB-F656E414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8852F2-3F37-4FE9-A379-CE04A7CD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D5D95D-709F-4032-A85C-F7464C94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7C51D5-4E10-4A51-A799-7414A8C0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39FAD-DC28-4AAE-9C3B-AF4411AA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D5FA82-C7FC-4E5A-B303-0A63DDBB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78BBDE-A060-4F7A-9FA1-FB141332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2F7B8F-A1C9-4F50-A98C-E6BB9620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D79A55-08D4-42A0-9EBD-4A01D9E6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7C5AA3-B222-4E22-8A20-7A30DC37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229440-3121-47A6-816A-E414321B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36EE06-FC50-464F-BAD8-8C04888B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C2E5ED-6095-438C-879D-B89801AF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EB3C3F-77C1-4ED0-84FA-FD02B8C0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E81A0-BE9D-4951-BC0B-4780397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28F96A-FFDA-4215-BEC8-42009C278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1089DB-D992-497B-9439-2F73C7522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A119C2-73F0-4F2B-AEAA-9D7C2559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D6182C-DFDD-4BB1-A879-16FAE344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94E6F4-E2A6-4DF8-ADD4-E2DAF01B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4CCA78-1363-4011-B22A-349E5F36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B04AC5-8BC5-44BE-9544-450E103D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81D305-1092-4ADD-ACA8-B7659AF0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20489C-7D00-45A9-9BDC-E2277087C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E9D6016-185B-441E-B441-DAEE7085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646D81B-C43A-4116-8A45-3FE4AC74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F9F2CC4-8D5A-40D1-A422-F6B6C00F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51C2E7F-652D-49E0-9A06-28727C81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2476FF-5E35-4A9B-AEC0-1942D177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1FAC96A-CBAA-445B-A2E4-88B24E3C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9BCD62-44CF-4E4F-8CED-D2AB50AA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83CE1C-4850-4D21-A86D-1A36EDBF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980DEC3-4CFC-47E6-AF92-1588C34A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7FF81F-DF4F-41C3-A5D0-D83AB76D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0C1151-FAA1-4213-8B57-442828AA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4519D2-F862-467C-8888-8D2E3ADA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98278C-50FF-4ABF-BE9C-59DD45E9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DAEA74-6750-48D0-B2D7-3CE74B06E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DFEB3C-70A8-48A8-B1F2-80831479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5E1119-0CBD-471C-A5A1-944008C4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B85E15-C993-452B-97AD-3C8C001E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9C8C94-B35E-453C-81EC-73341DDA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B26CBC5-73CF-4176-AE51-61B365ECA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3E44D56-B1B3-41F3-8018-FDB777619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354D32-DAA8-40DC-8D70-3D78D307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EC0A27-7F25-45BD-A899-0AE3EFB6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C436F4-B808-48A3-B8F4-C1312495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C9EE4C-0CAA-47FF-AD97-FCDE1291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A33B4B-A95C-4896-8927-641145B0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11C118-6628-4608-8939-C5B93E64D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3B9D-D15E-4AD8-A931-FEB5F8EE63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62A913-5D51-46AC-A886-1B052BD2E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38BBA9-2AA7-4705-9282-6EACCB7D9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6C6C-6D28-41B1-A4E5-DF34E9D5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ks/latest/userguide/install-kubect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0B7381-52E5-4367-87AC-BC589EAD3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47890" y="291692"/>
            <a:ext cx="9144000" cy="112767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17F46CD-5FFC-4A63-8D72-5B18509C5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282" y="1647112"/>
            <a:ext cx="9144000" cy="2945207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600" dirty="0"/>
              <a:t>Kubernetes is a container Management (Orchestration) Tool 	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600" dirty="0"/>
              <a:t>Developed by Google and donated to Cloud Native computing foundation(CNCF)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600" dirty="0"/>
              <a:t>Open source written in </a:t>
            </a:r>
            <a:r>
              <a:rPr lang="en-US" sz="2600" dirty="0" err="1"/>
              <a:t>golang</a:t>
            </a:r>
            <a:endParaRPr lang="en-US" sz="260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600" dirty="0"/>
              <a:t>Also called as K8’s</a:t>
            </a:r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3B834E3-958F-4231-BE6E-B8140AC5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14" y="791269"/>
            <a:ext cx="10645473" cy="59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10637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 -</a:t>
            </a:r>
            <a:r>
              <a:rPr lang="en-US" sz="4000" dirty="0"/>
              <a:t>Secret and Configuration Management </a:t>
            </a:r>
          </a:p>
          <a:p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3399C0D-1974-4425-A457-4A97697C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3" y="962024"/>
            <a:ext cx="10022119" cy="55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10637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 </a:t>
            </a:r>
            <a:endParaRPr lang="en-US" sz="4000" dirty="0"/>
          </a:p>
          <a:p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DB7A82-8D81-4CB6-AA1A-52C94195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058545"/>
            <a:ext cx="8086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10637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 </a:t>
            </a:r>
            <a:endParaRPr lang="en-US" sz="4000" dirty="0"/>
          </a:p>
          <a:p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C93294-E823-49A2-BFCF-0A3420973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8" y="745103"/>
            <a:ext cx="9075773" cy="464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7536B6B-707A-4B47-8D21-D17F43E4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32" y="5409224"/>
            <a:ext cx="833491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10637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 </a:t>
            </a:r>
            <a:endParaRPr lang="en-US" sz="4000" dirty="0"/>
          </a:p>
          <a:p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8A21A66-99E2-41C2-BC1A-0F5805D0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862330"/>
            <a:ext cx="9806084" cy="53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10637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 </a:t>
            </a:r>
            <a:endParaRPr lang="en-US" sz="4000" dirty="0"/>
          </a:p>
          <a:p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19B869A-00D2-4F42-AFE1-BE4302F4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6" y="1162531"/>
            <a:ext cx="8589892" cy="49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62560-AACD-4993-A9CB-FE506F7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8" y="118545"/>
            <a:ext cx="10515600" cy="1325563"/>
          </a:xfrm>
        </p:spPr>
        <p:txBody>
          <a:bodyPr/>
          <a:lstStyle/>
          <a:p>
            <a:r>
              <a:rPr lang="en-US" sz="4400" b="1" dirty="0"/>
              <a:t>Kubernetes -Architecture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4EAD09-6D49-4101-9CC7-CE18DE1D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11" y="1690687"/>
            <a:ext cx="9985786" cy="45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10637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 </a:t>
            </a:r>
            <a:endParaRPr lang="en-US" sz="4000" dirty="0"/>
          </a:p>
          <a:p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9E8C176-CC57-465F-94BB-13F3507A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15" y="1168563"/>
            <a:ext cx="10280769" cy="46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62560-AACD-4993-A9CB-FE506F7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01" y="-158323"/>
            <a:ext cx="10515600" cy="1325563"/>
          </a:xfrm>
        </p:spPr>
        <p:txBody>
          <a:bodyPr/>
          <a:lstStyle/>
          <a:p>
            <a:r>
              <a:rPr lang="en-US" sz="4400" b="1" dirty="0"/>
              <a:t>Kubernetes -Architecture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520F35-2DBD-46DA-9AA4-24163C82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1" y="889838"/>
            <a:ext cx="11139756" cy="56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62560-AACD-4993-A9CB-FE506F7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01" y="-158323"/>
            <a:ext cx="10515600" cy="1325563"/>
          </a:xfrm>
        </p:spPr>
        <p:txBody>
          <a:bodyPr/>
          <a:lstStyle/>
          <a:p>
            <a:r>
              <a:rPr lang="en-US" sz="4400" b="1" dirty="0"/>
              <a:t>Kubernetes 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917F46CD-5FFC-4A63-8D72-5B18509C5924}"/>
              </a:ext>
            </a:extLst>
          </p:cNvPr>
          <p:cNvSpPr txBox="1">
            <a:spLocks/>
          </p:cNvSpPr>
          <p:nvPr/>
        </p:nvSpPr>
        <p:spPr>
          <a:xfrm>
            <a:off x="1303282" y="1647112"/>
            <a:ext cx="10615180" cy="29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600" dirty="0" smtClean="0"/>
              <a:t>How to install the Kubectl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   </a:t>
            </a:r>
            <a:r>
              <a:rPr lang="en-US" sz="2400" dirty="0">
                <a:hlinkClick r:id="rId2"/>
              </a:rPr>
              <a:t>https://docs.aws.amazon.com/eks/latest/userguide/install-kubectl.html</a:t>
            </a:r>
            <a:endParaRPr lang="en-US" sz="2600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0B7381-52E5-4367-87AC-BC589EAD3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47890" y="291692"/>
            <a:ext cx="9144000" cy="112767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17F46CD-5FFC-4A63-8D72-5B18509C5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58" y="1515705"/>
            <a:ext cx="10888718" cy="294520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dirty="0"/>
              <a:t>Kubernetes automates deploying, scaling and managing containerized application of a group of server’s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dirty="0"/>
              <a:t>Some of the Container Orchestration tools are below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E27410-42A8-4C2A-9BE0-D5E4E770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08" y="4293088"/>
            <a:ext cx="7134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62560-AACD-4993-A9CB-FE506F7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56" y="-106363"/>
            <a:ext cx="10515600" cy="1325563"/>
          </a:xfrm>
        </p:spPr>
        <p:txBody>
          <a:bodyPr/>
          <a:lstStyle/>
          <a:p>
            <a:r>
              <a:rPr lang="en-US" sz="4400" b="1" dirty="0"/>
              <a:t>Kubernetes -Commands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1CE6B0F-1862-499F-8DA8-12E94BAFA13C}"/>
              </a:ext>
            </a:extLst>
          </p:cNvPr>
          <p:cNvSpPr txBox="1">
            <a:spLocks/>
          </p:cNvSpPr>
          <p:nvPr/>
        </p:nvSpPr>
        <p:spPr>
          <a:xfrm>
            <a:off x="726440" y="1219200"/>
            <a:ext cx="10515600" cy="61131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highlight>
                  <a:srgbClr val="FFFF00"/>
                </a:highlight>
              </a:rPr>
              <a:t>It </a:t>
            </a:r>
            <a:r>
              <a:rPr lang="en-US" sz="2000" b="1" dirty="0">
                <a:highlight>
                  <a:srgbClr val="FFFF00"/>
                </a:highlight>
              </a:rPr>
              <a:t>will sync the kubectl with  the cluster </a:t>
            </a:r>
            <a:endParaRPr lang="en-US" sz="2000" b="1" dirty="0" smtClean="0">
              <a:highlight>
                <a:srgbClr val="FFFF00"/>
              </a:highlight>
            </a:endParaRPr>
          </a:p>
          <a:p>
            <a:r>
              <a:rPr lang="en-US" sz="2000" b="1" dirty="0"/>
              <a:t>   - aws configure --region us-east-2</a:t>
            </a:r>
          </a:p>
          <a:p>
            <a:r>
              <a:rPr lang="en-US" sz="2000" b="1" dirty="0"/>
              <a:t>	 AWS Access Key ID [None]: AKIAWB4COEZNXXF24GPF</a:t>
            </a:r>
          </a:p>
          <a:p>
            <a:r>
              <a:rPr lang="en-US" sz="2000" b="1" dirty="0"/>
              <a:t> 	AWS Secret Access Key [None]: 6atKScz/Syt70uMl3I3GQgJrpbiUbkJEuKLWfUCj</a:t>
            </a:r>
          </a:p>
          <a:p>
            <a:r>
              <a:rPr lang="en-US" sz="2000" b="1" dirty="0"/>
              <a:t>	Default region name [None]: us-east-2</a:t>
            </a:r>
          </a:p>
          <a:p>
            <a:r>
              <a:rPr lang="en-US" sz="2000" b="1" dirty="0"/>
              <a:t>	Default output format [None]:</a:t>
            </a:r>
          </a:p>
          <a:p>
            <a:r>
              <a:rPr lang="en-US" sz="2000" b="1" dirty="0"/>
              <a:t>  </a:t>
            </a:r>
            <a:r>
              <a:rPr lang="en-US" sz="2000" b="1" dirty="0" smtClean="0"/>
              <a:t>- aws eks update-kubeconfig --</a:t>
            </a:r>
            <a:r>
              <a:rPr lang="en-US" sz="2000" b="1" dirty="0"/>
              <a:t>name demo  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 </a:t>
            </a:r>
            <a:r>
              <a:rPr lang="en-US" sz="2000" b="1" dirty="0"/>
              <a:t>(Added new context arn:aws:eks:us-east-2:416348513883:cluster/Demo_EKS to </a:t>
            </a:r>
            <a:r>
              <a:rPr lang="en-US" sz="2000" b="1" dirty="0" smtClean="0"/>
              <a:t>	C</a:t>
            </a:r>
            <a:r>
              <a:rPr lang="en-US" sz="2000" b="1" dirty="0"/>
              <a:t>:\Users\VINOD\.kube\config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>
                <a:highlight>
                  <a:srgbClr val="FFFF00"/>
                </a:highlight>
              </a:rPr>
              <a:t>To </a:t>
            </a:r>
            <a:r>
              <a:rPr lang="en-US" sz="2000" b="1" dirty="0">
                <a:highlight>
                  <a:srgbClr val="FFFF00"/>
                </a:highlight>
              </a:rPr>
              <a:t>check the services running in master </a:t>
            </a:r>
          </a:p>
          <a:p>
            <a:pPr marL="342900" indent="-342900">
              <a:buFontTx/>
              <a:buChar char="-"/>
            </a:pPr>
            <a:r>
              <a:rPr lang="en-US" sz="2000" b="1" dirty="0" err="1"/>
              <a:t>kubectl</a:t>
            </a:r>
            <a:r>
              <a:rPr lang="en-US" sz="2000" b="1" dirty="0"/>
              <a:t> get svc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r>
              <a:rPr lang="en-US" sz="2000" b="1" dirty="0">
                <a:highlight>
                  <a:srgbClr val="FFFF00"/>
                </a:highlight>
              </a:rPr>
              <a:t>To check the Nodes Running 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kubectl get </a:t>
            </a:r>
            <a:r>
              <a:rPr lang="en-US" sz="2000" b="1" dirty="0" smtClean="0"/>
              <a:t>svc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53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62560-AACD-4993-A9CB-FE506F7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56" y="-106363"/>
            <a:ext cx="10515600" cy="1325563"/>
          </a:xfrm>
        </p:spPr>
        <p:txBody>
          <a:bodyPr/>
          <a:lstStyle/>
          <a:p>
            <a:r>
              <a:rPr lang="en-US" sz="4400" b="1" dirty="0"/>
              <a:t>Kubernetes -Commands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1CE6B0F-1862-499F-8DA8-12E94BAFA13C}"/>
              </a:ext>
            </a:extLst>
          </p:cNvPr>
          <p:cNvSpPr txBox="1">
            <a:spLocks/>
          </p:cNvSpPr>
          <p:nvPr/>
        </p:nvSpPr>
        <p:spPr>
          <a:xfrm>
            <a:off x="726440" y="1219200"/>
            <a:ext cx="10515600" cy="61131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endParaRPr lang="en-US" sz="2000" b="1" dirty="0"/>
          </a:p>
          <a:p>
            <a:r>
              <a:rPr lang="en-US" sz="2000" b="1" dirty="0"/>
              <a:t>To create the pod on Kubernet, We will write a  yml file and use kubectl to apply on the master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Kubectl apply -f pod.yml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to check the pods running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kubectl get pods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kubectl describe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kubectl get pod “name”</a:t>
            </a:r>
          </a:p>
          <a:p>
            <a:endParaRPr lang="en-US" sz="2000" b="1" dirty="0"/>
          </a:p>
          <a:p>
            <a:r>
              <a:rPr lang="en-US" sz="2000" b="1" dirty="0">
                <a:highlight>
                  <a:srgbClr val="FFFF00"/>
                </a:highlight>
              </a:rPr>
              <a:t>Replica set and Deployment  creation 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00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0B85C92-6F93-460D-8692-68F880F5D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73" y="466924"/>
            <a:ext cx="11286330" cy="5810586"/>
          </a:xfrm>
        </p:spPr>
      </p:pic>
    </p:spTree>
    <p:extLst>
      <p:ext uri="{BB962C8B-B14F-4D97-AF65-F5344CB8AC3E}">
        <p14:creationId xmlns:p14="http://schemas.microsoft.com/office/powerpoint/2010/main" val="21695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3FF187-DB18-4916-82BF-AF49AF1C2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3707525"/>
            <a:ext cx="8672113" cy="20892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Cluster , Pods and Nodes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615367-A778-4920-9C5D-6057756F6C6A}"/>
              </a:ext>
            </a:extLst>
          </p:cNvPr>
          <p:cNvSpPr txBox="1">
            <a:spLocks/>
          </p:cNvSpPr>
          <p:nvPr/>
        </p:nvSpPr>
        <p:spPr>
          <a:xfrm>
            <a:off x="647862" y="117198"/>
            <a:ext cx="9144000" cy="1127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b="1" dirty="0"/>
              <a:t>Kubernetes</a:t>
            </a:r>
            <a:endParaRPr lang="en-US" sz="3200" b="1" dirty="0"/>
          </a:p>
        </p:txBody>
      </p:sp>
      <p:pic>
        <p:nvPicPr>
          <p:cNvPr id="1026" name="Picture 2" descr="Kubernetes Networking Guide for Beginners - Kubernetes Book">
            <a:extLst>
              <a:ext uri="{FF2B5EF4-FFF2-40B4-BE49-F238E27FC236}">
                <a16:creationId xmlns="" xmlns:a16="http://schemas.microsoft.com/office/drawing/2014/main" id="{29DFA981-FF57-4EDA-93A1-8FD06D7A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69" y="1244875"/>
            <a:ext cx="9803258" cy="536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E2DCB9-E9CF-425B-84C0-E20C22DA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2" y="144548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Features of Kubernetes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Automatic bin Packing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Service Discovery and Load balancing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Storage Orchestration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Self Healing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Automated rollouts  &amp; Rollbacks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Secret and Configuration Management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Batch Execution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Horizontal Scanning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497840" y="6027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7129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0E0E1A-483B-4D40-A4DC-55DE8E08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954052"/>
            <a:ext cx="9918900" cy="56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F79D525-BA5D-4AD6-A76C-E211B79E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97" y="953588"/>
            <a:ext cx="10167136" cy="59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9B5B680-16B1-4A21-A1B5-2C9C77C4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066800"/>
            <a:ext cx="10271756" cy="52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3BACE6-870B-4CD1-BEE5-36655E9E0F5C}"/>
              </a:ext>
            </a:extLst>
          </p:cNvPr>
          <p:cNvSpPr txBox="1"/>
          <p:nvPr/>
        </p:nvSpPr>
        <p:spPr>
          <a:xfrm>
            <a:off x="386080" y="2064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Kubernetes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63E1582-59A8-410F-80F6-FB26C18D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6" y="1051603"/>
            <a:ext cx="10812694" cy="50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165</Words>
  <Application>Microsoft Office PowerPoint</Application>
  <PresentationFormat>Custom</PresentationFormat>
  <Paragraphs>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Kubernetes</vt:lpstr>
      <vt:lpstr> 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-Architecture</vt:lpstr>
      <vt:lpstr>PowerPoint Presentation</vt:lpstr>
      <vt:lpstr>Kubernetes -Architecture</vt:lpstr>
      <vt:lpstr>Kubernetes </vt:lpstr>
      <vt:lpstr>Kubernetes -Commands</vt:lpstr>
      <vt:lpstr>Kubernetes -Commands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Kubernetes</dc:title>
  <dc:creator>Singehalli Muddappa, Vinod (SGRE SE SWS IN SI DO)</dc:creator>
  <cp:lastModifiedBy>VINOD</cp:lastModifiedBy>
  <cp:revision>27</cp:revision>
  <dcterms:created xsi:type="dcterms:W3CDTF">2022-07-29T20:47:08Z</dcterms:created>
  <dcterms:modified xsi:type="dcterms:W3CDTF">2022-11-15T13:45:39Z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2022-07-29T20:47:08Z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cbdab344-5f06-4ae7-bb0c-f81a94ba5d91</vt:lpwstr>
  </property>
  <property fmtid="{D5CDD505-2E9C-101B-9397-08002B2CF9AE}" pid="8" name="MSIP_Label_6013f521-439d-4e48-8e98-41ab6c596aa7_ContentBits">
    <vt:lpwstr>0</vt:lpwstr>
  </property>
</Properties>
</file>