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-59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6196B6-1D63-4195-93A6-4227A3ACE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C4CB56E-06FD-46CC-8FE1-4E1547FF1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66F472-CB2A-48CE-82FD-6ADDE9B2A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51CA-946B-4F08-93E5-F436F7A3FFD6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3871FB-7669-4E81-811E-D3C7A529D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65D547-ECC1-42B9-9E29-F2B4C72EF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63F-5EA6-4D65-9D08-DC8BC69DA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7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F9EDB1-DA3C-42A1-8A4A-91F2ECE6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E8BB20A-7843-42D6-BC08-04A864A68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070A9D-D0BE-4571-B800-692B696DE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51CA-946B-4F08-93E5-F436F7A3FFD6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7EA16C-27C3-45DE-87A1-626B1EC46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FE4567-5749-41D7-90CA-4D2BFF408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63F-5EA6-4D65-9D08-DC8BC69DA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5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41D743E-62E7-449C-B0F2-5BE5F86D0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0AD0582-E37B-4B2A-BD1A-E973263D8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F1520D-4580-48EC-874A-CF61C61C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51CA-946B-4F08-93E5-F436F7A3FFD6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47CE99-F720-4779-A68C-17530A2C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DD5F3E-F366-4B8E-9F13-B11E6EA2C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63F-5EA6-4D65-9D08-DC8BC69DA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58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39D447-A9D5-496E-BF6D-C0DFCCD89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EC4CD9-C627-45CE-BCB6-370B17DB9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1FFABC-4B0D-455F-A488-FAD95FCB1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51CA-946B-4F08-93E5-F436F7A3FFD6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996262-7CB8-4A87-9042-4F373FA23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A50CCB6-3F8B-4F86-85AE-7F4BDAD2C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63F-5EA6-4D65-9D08-DC8BC69DA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95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73CA1D-387C-4116-AF40-6FCE85862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89AF4F8-E04F-478F-92A0-D94D6C603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0EE6B4-633B-4198-BBAC-C25AF94A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51CA-946B-4F08-93E5-F436F7A3FFD6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DE722B-9AD8-4DD2-91C5-0A823F2D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8DFB7F-D9CB-4697-B6C2-DAAA5187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63F-5EA6-4D65-9D08-DC8BC69DA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60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697FC5-ECA4-4FDF-BF3A-10F93DB0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EF2236-3A83-456A-84F1-C10300945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0D9A75E-E5EA-417F-ACF6-D7647B851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5AC5908-5FCD-4146-82A5-26D6D95F0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51CA-946B-4F08-93E5-F436F7A3FFD6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8829B00-2036-43FD-A10D-6D69BD42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5AFD913-BCB4-420E-8BD3-4D38F4CF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63F-5EA6-4D65-9D08-DC8BC69DA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43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863D6D-4FE5-463B-AD66-020A20B3F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C62927-F587-4FC9-9F61-935BD2949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DFB65F4-C683-43E1-ABFE-1408D43BD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B9FD886-21B8-465B-8D43-FD403C558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A416DAC-0DA7-430F-ADE1-E3009F657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A4F55D3-6E03-4055-94C0-1BAF2CEB8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51CA-946B-4F08-93E5-F436F7A3FFD6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B8F396E-331B-45B6-AC01-0F722F27A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D0354E2-4559-4C67-9334-38DC75C13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63F-5EA6-4D65-9D08-DC8BC69DA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2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15D1C0-F175-4EC9-A7EE-64009C3B9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88461F2-C7AA-432A-B97F-B0850D0F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51CA-946B-4F08-93E5-F436F7A3FFD6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CBCC238-F8CC-4B6D-9B16-39C717A13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E6C8E7A-202B-4D02-9D5B-A9F51D53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63F-5EA6-4D65-9D08-DC8BC69DA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2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89C2489-C86A-4A83-922A-1109AD15E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51CA-946B-4F08-93E5-F436F7A3FFD6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B4DF154-EDCF-414B-B288-69CA1C36C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DC97547-E84C-4BF4-BCE5-68B95FF0F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63F-5EA6-4D65-9D08-DC8BC69DA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8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0EC17A-B197-4427-A18A-E8567103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0A69D3-55B2-41D2-A234-72B79095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35EE746-C6BE-4849-A1EA-CBD158F9E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C0B0475-0E7A-4DE6-A210-1BF42DF59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51CA-946B-4F08-93E5-F436F7A3FFD6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F04A4B3-7B4D-430B-A69C-70EB4A4DE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26F4155-912C-42EA-BCED-0524A6EA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63F-5EA6-4D65-9D08-DC8BC69DA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6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2C7750-A8C4-4460-997C-A965BD924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97A1B5F-0B99-4F30-95F4-A2EA15DBD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166CF11-0FA2-4FD8-9781-3E3CC8A31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4EBB0D5-636B-447A-852B-10DFD2BB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51CA-946B-4F08-93E5-F436F7A3FFD6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BBE7F50-7514-46B5-A956-71D641DA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3A6840-3433-4D6B-AEB0-A3AFA0FC5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63F-5EA6-4D65-9D08-DC8BC69DA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1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582028F-3F17-4220-8AA6-0AB3E505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6C5CADB-8767-4BC4-9A7B-460673C6A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620563-DE69-4F2D-BBBD-63235D903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551CA-946B-4F08-93E5-F436F7A3FFD6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E41CD8-449D-4BB4-A4DB-B1E8748EC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269A10-F410-4F73-8DB0-E08D8D742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6763F-5EA6-4D65-9D08-DC8BC69DA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4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E77924B-FA1F-4A47-987D-F920CB659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71" y="2007310"/>
            <a:ext cx="11258655" cy="2699623"/>
          </a:xfrm>
          <a:prstGeom prst="rect">
            <a:avLst/>
          </a:prstGeom>
        </p:spPr>
      </p:pic>
      <p:pic>
        <p:nvPicPr>
          <p:cNvPr id="1026" name="Picture 2" descr="Terraform Provider">
            <a:extLst>
              <a:ext uri="{FF2B5EF4-FFF2-40B4-BE49-F238E27FC236}">
                <a16:creationId xmlns:a16="http://schemas.microsoft.com/office/drawing/2014/main" xmlns="" id="{65BB4FBF-665E-495E-9E0D-6F06D39DD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756" y="0"/>
            <a:ext cx="1620244" cy="161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74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9DF4D86-EC00-41D9-B6AF-0C42DECD1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44" y="1151154"/>
            <a:ext cx="9427996" cy="5266746"/>
          </a:xfrm>
          <a:prstGeom prst="rect">
            <a:avLst/>
          </a:prstGeom>
        </p:spPr>
      </p:pic>
      <p:pic>
        <p:nvPicPr>
          <p:cNvPr id="7" name="Picture 2" descr="Terraform Provider">
            <a:extLst>
              <a:ext uri="{FF2B5EF4-FFF2-40B4-BE49-F238E27FC236}">
                <a16:creationId xmlns:a16="http://schemas.microsoft.com/office/drawing/2014/main" xmlns="" id="{048C0C37-A2B2-439C-BA09-5E39D1B95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756" y="0"/>
            <a:ext cx="1620244" cy="161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04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DA0E15A-446F-46BF-88C6-9AFC52C98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43" y="1161890"/>
            <a:ext cx="10171138" cy="4642141"/>
          </a:xfrm>
          <a:prstGeom prst="rect">
            <a:avLst/>
          </a:prstGeom>
        </p:spPr>
      </p:pic>
      <p:pic>
        <p:nvPicPr>
          <p:cNvPr id="7" name="Picture 2" descr="Terraform Provider">
            <a:extLst>
              <a:ext uri="{FF2B5EF4-FFF2-40B4-BE49-F238E27FC236}">
                <a16:creationId xmlns:a16="http://schemas.microsoft.com/office/drawing/2014/main" xmlns="" id="{88664B48-D5A6-408E-B443-B454A622B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756" y="0"/>
            <a:ext cx="1620244" cy="161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51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53A948AC-98CD-4C2E-8072-350AA028BE17}"/>
              </a:ext>
            </a:extLst>
          </p:cNvPr>
          <p:cNvSpPr txBox="1">
            <a:spLocks/>
          </p:cNvSpPr>
          <p:nvPr/>
        </p:nvSpPr>
        <p:spPr>
          <a:xfrm>
            <a:off x="563880" y="1"/>
            <a:ext cx="8905240" cy="10871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b="1" dirty="0">
              <a:solidFill>
                <a:srgbClr val="0070C0"/>
              </a:solidFill>
              <a:latin typeface="72 Black" panose="020B0A04030603020204" pitchFamily="34" charset="0"/>
              <a:cs typeface="72 Black" panose="020B0A04030603020204" pitchFamily="34" charset="0"/>
            </a:endParaRPr>
          </a:p>
        </p:txBody>
      </p:sp>
      <p:pic>
        <p:nvPicPr>
          <p:cNvPr id="6" name="Picture 2" descr="Terraform Provider">
            <a:extLst>
              <a:ext uri="{FF2B5EF4-FFF2-40B4-BE49-F238E27FC236}">
                <a16:creationId xmlns:a16="http://schemas.microsoft.com/office/drawing/2014/main" xmlns="" id="{7617C22B-9031-4837-89BE-318466747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756" y="0"/>
            <a:ext cx="1620244" cy="161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40D49DD-DE47-49B2-BA04-13859D192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90" y="1506763"/>
            <a:ext cx="10326762" cy="19222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A9F077A-5E56-46B6-B863-E99F286F6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590" y="3940400"/>
            <a:ext cx="9638358" cy="227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53A948AC-98CD-4C2E-8072-350AA028BE17}"/>
              </a:ext>
            </a:extLst>
          </p:cNvPr>
          <p:cNvSpPr txBox="1">
            <a:spLocks/>
          </p:cNvSpPr>
          <p:nvPr/>
        </p:nvSpPr>
        <p:spPr>
          <a:xfrm>
            <a:off x="563880" y="1"/>
            <a:ext cx="8905240" cy="10871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b="1" dirty="0">
              <a:solidFill>
                <a:srgbClr val="0070C0"/>
              </a:solidFill>
              <a:latin typeface="72 Black" panose="020B0A04030603020204" pitchFamily="34" charset="0"/>
              <a:cs typeface="72 Black" panose="020B0A04030603020204" pitchFamily="34" charset="0"/>
            </a:endParaRPr>
          </a:p>
        </p:txBody>
      </p:sp>
      <p:pic>
        <p:nvPicPr>
          <p:cNvPr id="6" name="Picture 2" descr="Terraform Provider">
            <a:extLst>
              <a:ext uri="{FF2B5EF4-FFF2-40B4-BE49-F238E27FC236}">
                <a16:creationId xmlns:a16="http://schemas.microsoft.com/office/drawing/2014/main" xmlns="" id="{7617C22B-9031-4837-89BE-318466747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756" y="0"/>
            <a:ext cx="1620244" cy="161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5A1E99F-87EE-435F-90C2-E882EB190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32" y="980440"/>
            <a:ext cx="10203769" cy="5806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185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53A948AC-98CD-4C2E-8072-350AA028BE17}"/>
              </a:ext>
            </a:extLst>
          </p:cNvPr>
          <p:cNvSpPr txBox="1">
            <a:spLocks/>
          </p:cNvSpPr>
          <p:nvPr/>
        </p:nvSpPr>
        <p:spPr>
          <a:xfrm>
            <a:off x="563880" y="1"/>
            <a:ext cx="8905240" cy="10871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b="1" dirty="0">
              <a:solidFill>
                <a:srgbClr val="0070C0"/>
              </a:solidFill>
              <a:latin typeface="72 Black" panose="020B0A04030603020204" pitchFamily="34" charset="0"/>
              <a:cs typeface="72 Black" panose="020B0A04030603020204" pitchFamily="34" charset="0"/>
            </a:endParaRPr>
          </a:p>
        </p:txBody>
      </p:sp>
      <p:pic>
        <p:nvPicPr>
          <p:cNvPr id="6" name="Picture 2" descr="Terraform Provider">
            <a:extLst>
              <a:ext uri="{FF2B5EF4-FFF2-40B4-BE49-F238E27FC236}">
                <a16:creationId xmlns:a16="http://schemas.microsoft.com/office/drawing/2014/main" xmlns="" id="{7617C22B-9031-4837-89BE-318466747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756" y="0"/>
            <a:ext cx="1620244" cy="161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D36B1AD-8CAC-43B0-A4E4-51D67B099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567" y="1613043"/>
            <a:ext cx="63722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8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Custom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Singehalli Muddappa, Vinod (SGRE SE SWS IN SI DO)</dc:creator>
  <cp:lastModifiedBy>VINOD</cp:lastModifiedBy>
  <cp:revision>6</cp:revision>
  <dcterms:created xsi:type="dcterms:W3CDTF">2022-08-10T13:15:08Z</dcterms:created>
  <dcterms:modified xsi:type="dcterms:W3CDTF">2022-11-16T15:10:52Z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013f521-439d-4e48-8e98-41ab6c596aa7_Enabled">
    <vt:lpwstr>true</vt:lpwstr>
  </property>
  <property fmtid="{D5CDD505-2E9C-101B-9397-08002B2CF9AE}" pid="3" name="MSIP_Label_6013f521-439d-4e48-8e98-41ab6c596aa7_SetDate">
    <vt:lpwstr>2022-08-10T13:15:08Z</vt:lpwstr>
  </property>
  <property fmtid="{D5CDD505-2E9C-101B-9397-08002B2CF9AE}" pid="4" name="MSIP_Label_6013f521-439d-4e48-8e98-41ab6c596aa7_Method">
    <vt:lpwstr>Standard</vt:lpwstr>
  </property>
  <property fmtid="{D5CDD505-2E9C-101B-9397-08002B2CF9AE}" pid="5" name="MSIP_Label_6013f521-439d-4e48-8e98-41ab6c596aa7_Name">
    <vt:lpwstr>6013f521-439d-4e48-8e98-41ab6c596aa7</vt:lpwstr>
  </property>
  <property fmtid="{D5CDD505-2E9C-101B-9397-08002B2CF9AE}" pid="6" name="MSIP_Label_6013f521-439d-4e48-8e98-41ab6c596aa7_SiteId">
    <vt:lpwstr>12f921d8-f30d-4596-a652-7045b338485a</vt:lpwstr>
  </property>
  <property fmtid="{D5CDD505-2E9C-101B-9397-08002B2CF9AE}" pid="7" name="MSIP_Label_6013f521-439d-4e48-8e98-41ab6c596aa7_ActionId">
    <vt:lpwstr>d5c2806a-c8ca-4c44-8760-65d07eb1905b</vt:lpwstr>
  </property>
  <property fmtid="{D5CDD505-2E9C-101B-9397-08002B2CF9AE}" pid="8" name="MSIP_Label_6013f521-439d-4e48-8e98-41ab6c596aa7_ContentBits">
    <vt:lpwstr>0</vt:lpwstr>
  </property>
</Properties>
</file>