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87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8233-CE34-5046-8A7D-A926B4DC8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299BF-45A3-844F-B323-42397239B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FF646-A5FE-5E40-9827-85668734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C47E-74E4-E042-B874-4C65E06509B6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23A0C-8E1C-8446-8FB0-0051310C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88129-969D-0248-9DD4-547CE923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1303-C8FB-5B42-818C-70970B18B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8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7322-6EA3-9145-8648-99555A35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88B94-54B3-4343-A769-7DD62C038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E6F66-71DB-BA4B-9093-5409D938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C47E-74E4-E042-B874-4C65E06509B6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B9E82-F9FC-FB4A-8CDB-C3E8BFDA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77A1D-7C4E-1744-8C82-20F91713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1303-C8FB-5B42-818C-70970B18B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40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22B918-4ECA-2442-9096-26FAECD2B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39233-7A84-7545-B748-37973C5E2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5BACC-BF90-1749-AC1F-FAA8F118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C47E-74E4-E042-B874-4C65E06509B6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E9381-BAA4-F349-88EC-5BBE8867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AEB27-B280-4146-91BA-890C921F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1303-C8FB-5B42-818C-70970B18B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7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8449-B35A-7748-BCD1-CEA231C21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AACE6-C61E-A34D-9FD5-50B9A97CE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58B26-7208-2D41-8072-E61F3D2A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C47E-74E4-E042-B874-4C65E06509B6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B09EA-B552-544C-A3F3-08E3B15E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FF65B-73B2-2644-8E40-7DD6AB93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1303-C8FB-5B42-818C-70970B18B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4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D8BCC-51F7-BD42-9CBE-962B9B228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EF72C-2FAB-AA43-84B4-6945ABE0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07BEE-D992-0545-844B-3DF0DD152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C47E-74E4-E042-B874-4C65E06509B6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D8FF9-5E20-1143-A927-296C9D058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72399-2240-F34F-AC32-B36C624D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1303-C8FB-5B42-818C-70970B18B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4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58D46-8A94-694A-B09E-87F3C6CD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640CD-F79F-AC45-B38D-A9338D79F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65EAA-81A0-D042-B56A-C404F35D4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5F693-0BA5-9640-9D80-44AF4D60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C47E-74E4-E042-B874-4C65E06509B6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EC385-8E17-F24A-A312-4EEDBF629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3F86E-D6A8-0941-9B29-EB4AE009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1303-C8FB-5B42-818C-70970B18B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3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B917-5FF7-1E4F-AEA7-296FA0F16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2FE47-D37A-A142-B8E2-ADB002EC0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8B465-8BFD-4A48-A5B6-B3250C47B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07C20-F0B1-A842-AD1B-21BDBA088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21EA3-295C-674D-898A-34D33B659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747794-9B3E-5844-B264-D6B5C347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C47E-74E4-E042-B874-4C65E06509B6}" type="datetimeFigureOut">
              <a:rPr lang="en-US" smtClean="0"/>
              <a:t>6/6/19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61E21C-FF50-0C4F-B8A2-4C4D1A97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0C983D-2437-8948-903A-14730DEE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1303-C8FB-5B42-818C-70970B18B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9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F87C4-687F-6747-A54F-8D7D41AE7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3AB5D9-A820-4E4D-BF4C-8879A889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C47E-74E4-E042-B874-4C65E06509B6}" type="datetimeFigureOut">
              <a:rPr lang="en-US" smtClean="0"/>
              <a:t>6/6/19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97A28-8910-B84B-9FD1-28A0E984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A8A141-DB4F-0A43-846D-51B93D59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1303-C8FB-5B42-818C-70970B18B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8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29A4B9-4D20-2247-ABAD-FD80E778D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C47E-74E4-E042-B874-4C65E06509B6}" type="datetimeFigureOut">
              <a:rPr lang="en-US" smtClean="0"/>
              <a:t>6/6/19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3B976-11E8-C346-9EE7-0BA5DB2D9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26E09-5A60-B54B-B658-DA645297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1303-C8FB-5B42-818C-70970B18B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6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24BCE-852C-D849-BEB6-00BE00C3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DFA9F-4CC3-8948-8585-33C59C4F3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C9665-43ED-4847-87E1-97D4116AB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5247A-CE2E-1A4D-88E5-087BFB244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C47E-74E4-E042-B874-4C65E06509B6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DC5AD-6ADE-8A45-B32F-9D88F741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B26F-2C88-5F4F-9718-BB0042E8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1303-C8FB-5B42-818C-70970B18B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6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2E1A7-42B4-7E49-8F4E-F0705C8CE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C3E3F2-9262-1D40-B9ED-8C215A559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07467-A33E-864D-AEB9-FA2565197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4A37F-302A-844E-9D1C-FCDC1C7D0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C47E-74E4-E042-B874-4C65E06509B6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9B855-517E-B744-81C9-318E20AC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DF0B1-D57C-DC48-8480-465D7735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1303-C8FB-5B42-818C-70970B18B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0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F1829-BD48-3847-8495-B86AB18F3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B0D90-8434-A347-A389-F72BEFB5A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BCE1F-B63F-7F49-B7B7-069A68BBC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5C47E-74E4-E042-B874-4C65E06509B6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43FEF-7414-1143-8859-4B1460CF5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C74A5-9E53-A547-9E6B-ED35597F0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31303-C8FB-5B42-818C-70970B18B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6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FD61D8-B4AD-6142-BEBA-2BC2C3359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50" y="742950"/>
            <a:ext cx="10198100" cy="5372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1A53D5-2FDD-F442-ABB4-AFE8F6E3E2A4}"/>
              </a:ext>
            </a:extLst>
          </p:cNvPr>
          <p:cNvSpPr txBox="1"/>
          <p:nvPr/>
        </p:nvSpPr>
        <p:spPr>
          <a:xfrm>
            <a:off x="1210962" y="222422"/>
            <a:ext cx="549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217372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72F97-6F66-F84A-BF6A-BE557582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85" y="377483"/>
            <a:ext cx="3472247" cy="895264"/>
          </a:xfrm>
        </p:spPr>
        <p:txBody>
          <a:bodyPr>
            <a:normAutofit/>
          </a:bodyPr>
          <a:lstStyle/>
          <a:p>
            <a:r>
              <a:rPr lang="en-US" dirty="0"/>
              <a:t>UI Mockup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54DBF6-A231-F54C-87F0-D550F9946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5786" y="377483"/>
            <a:ext cx="5512549" cy="6356949"/>
          </a:xfrm>
        </p:spPr>
      </p:pic>
    </p:spTree>
    <p:extLst>
      <p:ext uri="{BB962C8B-B14F-4D97-AF65-F5344CB8AC3E}">
        <p14:creationId xmlns:p14="http://schemas.microsoft.com/office/powerpoint/2010/main" val="289880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5B83-F1A1-3540-9052-771CB7D1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70373" cy="1006475"/>
          </a:xfrm>
        </p:spPr>
        <p:txBody>
          <a:bodyPr/>
          <a:lstStyle/>
          <a:p>
            <a:r>
              <a:rPr lang="en-US" dirty="0"/>
              <a:t>Class Diagram – Back 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9A2D1E-6049-9F40-834A-EB25E8295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446" y="1371600"/>
            <a:ext cx="10881353" cy="4805363"/>
          </a:xfrm>
        </p:spPr>
      </p:pic>
    </p:spTree>
    <p:extLst>
      <p:ext uri="{BB962C8B-B14F-4D97-AF65-F5344CB8AC3E}">
        <p14:creationId xmlns:p14="http://schemas.microsoft.com/office/powerpoint/2010/main" val="162978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9530-DE41-ED49-B3F6-14385143A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98" y="301367"/>
            <a:ext cx="10515600" cy="759340"/>
          </a:xfrm>
        </p:spPr>
        <p:txBody>
          <a:bodyPr/>
          <a:lstStyle/>
          <a:p>
            <a:r>
              <a:rPr lang="en-US" dirty="0"/>
              <a:t>List of REST APIs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55B6F19-E52E-F74F-96E2-CCA03C280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023" y="1198605"/>
            <a:ext cx="9193426" cy="4978358"/>
          </a:xfrm>
        </p:spPr>
      </p:pic>
    </p:spTree>
    <p:extLst>
      <p:ext uri="{BB962C8B-B14F-4D97-AF65-F5344CB8AC3E}">
        <p14:creationId xmlns:p14="http://schemas.microsoft.com/office/powerpoint/2010/main" val="25710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13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UI Mockup</vt:lpstr>
      <vt:lpstr>Class Diagram – Back End</vt:lpstr>
      <vt:lpstr>List of REST APIs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Sasikumar Ravindran (sasravin)</dc:creator>
  <cp:lastModifiedBy>Sasikumar Ravindran (sasravin)</cp:lastModifiedBy>
  <cp:revision>6</cp:revision>
  <dcterms:created xsi:type="dcterms:W3CDTF">2019-06-06T13:21:59Z</dcterms:created>
  <dcterms:modified xsi:type="dcterms:W3CDTF">2019-06-06T14:55:12Z</dcterms:modified>
</cp:coreProperties>
</file>