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3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  <p:sldId id="277" r:id="rId22"/>
    <p:sldId id="281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AD2DC4-638C-436C-B1A2-3A0B643E5B1F}">
  <a:tblStyle styleId="{FCAD2DC4-638C-436C-B1A2-3A0B643E5B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F69A2A6-5025-4BD1-BC3B-5531F575562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14530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408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591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681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712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333751" y="-739851"/>
            <a:ext cx="9467915" cy="7216853"/>
          </a:xfrm>
          <a:custGeom>
            <a:avLst/>
            <a:gdLst/>
            <a:ahLst/>
            <a:cxnLst/>
            <a:rect l="l" t="t" r="r" b="b"/>
            <a:pathLst>
              <a:path w="81952" h="62466" extrusionOk="0">
                <a:moveTo>
                  <a:pt x="18420" y="0"/>
                </a:moveTo>
                <a:lnTo>
                  <a:pt x="18568" y="706"/>
                </a:lnTo>
                <a:cubicBezTo>
                  <a:pt x="24023" y="2563"/>
                  <a:pt x="29534" y="5825"/>
                  <a:pt x="31576" y="11214"/>
                </a:cubicBezTo>
                <a:cubicBezTo>
                  <a:pt x="32362" y="13288"/>
                  <a:pt x="32574" y="15542"/>
                  <a:pt x="32556" y="17759"/>
                </a:cubicBezTo>
                <a:cubicBezTo>
                  <a:pt x="32525" y="21845"/>
                  <a:pt x="31659" y="26102"/>
                  <a:pt x="29068" y="29259"/>
                </a:cubicBezTo>
                <a:cubicBezTo>
                  <a:pt x="25131" y="34058"/>
                  <a:pt x="18348" y="35187"/>
                  <a:pt x="12974" y="38295"/>
                </a:cubicBezTo>
                <a:cubicBezTo>
                  <a:pt x="4766" y="43041"/>
                  <a:pt x="1" y="53109"/>
                  <a:pt x="1535" y="62466"/>
                </a:cubicBezTo>
                <a:lnTo>
                  <a:pt x="81951" y="61686"/>
                </a:lnTo>
                <a:lnTo>
                  <a:pt x="8195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78000">
                <a:schemeClr val="lt1"/>
              </a:gs>
              <a:gs pos="100000">
                <a:schemeClr val="l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94850" y="632825"/>
            <a:ext cx="5429700" cy="249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94849" y="3129725"/>
            <a:ext cx="233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46CE7D5-CF57-46EF-B807-FDD0502418D4}" type="datetimeFigureOut">
              <a:rPr lang="en-GB" smtClean="0"/>
              <a:t>06/01/2021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30EA680-D336-4FF7-8B7A-9848BB0A1C3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258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za Libre SemiBold"/>
              <a:buNone/>
              <a:defRPr sz="2800">
                <a:solidFill>
                  <a:schemeClr val="dk1"/>
                </a:solidFill>
                <a:latin typeface="Proza Libre SemiBold"/>
                <a:ea typeface="Proza Libre SemiBold"/>
                <a:cs typeface="Proza Libre SemiBold"/>
                <a:sym typeface="Proza Libr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za Libre SemiBold"/>
              <a:buNone/>
              <a:defRPr sz="2800">
                <a:solidFill>
                  <a:schemeClr val="dk1"/>
                </a:solidFill>
                <a:latin typeface="Proza Libre SemiBold"/>
                <a:ea typeface="Proza Libre SemiBold"/>
                <a:cs typeface="Proza Libre SemiBold"/>
                <a:sym typeface="Proza Libre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za Libre SemiBold"/>
              <a:buNone/>
              <a:defRPr sz="2800">
                <a:solidFill>
                  <a:schemeClr val="dk1"/>
                </a:solidFill>
                <a:latin typeface="Proza Libre SemiBold"/>
                <a:ea typeface="Proza Libre SemiBold"/>
                <a:cs typeface="Proza Libre SemiBold"/>
                <a:sym typeface="Proza Libre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za Libre SemiBold"/>
              <a:buNone/>
              <a:defRPr sz="2800">
                <a:solidFill>
                  <a:schemeClr val="dk1"/>
                </a:solidFill>
                <a:latin typeface="Proza Libre SemiBold"/>
                <a:ea typeface="Proza Libre SemiBold"/>
                <a:cs typeface="Proza Libre SemiBold"/>
                <a:sym typeface="Proza Libre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za Libre SemiBold"/>
              <a:buNone/>
              <a:defRPr sz="2800">
                <a:solidFill>
                  <a:schemeClr val="dk1"/>
                </a:solidFill>
                <a:latin typeface="Proza Libre SemiBold"/>
                <a:ea typeface="Proza Libre SemiBold"/>
                <a:cs typeface="Proza Libre SemiBold"/>
                <a:sym typeface="Proza Libre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za Libre SemiBold"/>
              <a:buNone/>
              <a:defRPr sz="2800">
                <a:solidFill>
                  <a:schemeClr val="dk1"/>
                </a:solidFill>
                <a:latin typeface="Proza Libre SemiBold"/>
                <a:ea typeface="Proza Libre SemiBold"/>
                <a:cs typeface="Proza Libre SemiBold"/>
                <a:sym typeface="Proza Libre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za Libre SemiBold"/>
              <a:buNone/>
              <a:defRPr sz="2800">
                <a:solidFill>
                  <a:schemeClr val="dk1"/>
                </a:solidFill>
                <a:latin typeface="Proza Libre SemiBold"/>
                <a:ea typeface="Proza Libre SemiBold"/>
                <a:cs typeface="Proza Libre SemiBold"/>
                <a:sym typeface="Proza Libre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za Libre SemiBold"/>
              <a:buNone/>
              <a:defRPr sz="2800">
                <a:solidFill>
                  <a:schemeClr val="dk1"/>
                </a:solidFill>
                <a:latin typeface="Proza Libre SemiBold"/>
                <a:ea typeface="Proza Libre SemiBold"/>
                <a:cs typeface="Proza Libre SemiBold"/>
                <a:sym typeface="Proza Libre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za Libre SemiBold"/>
              <a:buNone/>
              <a:defRPr sz="2800">
                <a:solidFill>
                  <a:schemeClr val="dk1"/>
                </a:solidFill>
                <a:latin typeface="Proza Libre SemiBold"/>
                <a:ea typeface="Proza Libre SemiBold"/>
                <a:cs typeface="Proza Libre SemiBold"/>
                <a:sym typeface="Proza Libre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 Light"/>
              <a:buChar char="●"/>
              <a:defRPr sz="1800">
                <a:solidFill>
                  <a:schemeClr val="dk1"/>
                </a:solidFill>
                <a:latin typeface="Prompt Light"/>
                <a:ea typeface="Prompt Light"/>
                <a:cs typeface="Prompt Light"/>
                <a:sym typeface="Prompt Light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mpt Light"/>
              <a:buChar char="○"/>
              <a:defRPr>
                <a:solidFill>
                  <a:schemeClr val="dk1"/>
                </a:solidFill>
                <a:latin typeface="Prompt Light"/>
                <a:ea typeface="Prompt Light"/>
                <a:cs typeface="Prompt Light"/>
                <a:sym typeface="Prompt Light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mpt Light"/>
              <a:buChar char="■"/>
              <a:defRPr>
                <a:solidFill>
                  <a:schemeClr val="dk1"/>
                </a:solidFill>
                <a:latin typeface="Prompt Light"/>
                <a:ea typeface="Prompt Light"/>
                <a:cs typeface="Prompt Light"/>
                <a:sym typeface="Prompt Light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mpt Light"/>
              <a:buChar char="●"/>
              <a:defRPr>
                <a:solidFill>
                  <a:schemeClr val="dk1"/>
                </a:solidFill>
                <a:latin typeface="Prompt Light"/>
                <a:ea typeface="Prompt Light"/>
                <a:cs typeface="Prompt Light"/>
                <a:sym typeface="Prompt Light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mpt Light"/>
              <a:buChar char="○"/>
              <a:defRPr>
                <a:solidFill>
                  <a:schemeClr val="dk1"/>
                </a:solidFill>
                <a:latin typeface="Prompt Light"/>
                <a:ea typeface="Prompt Light"/>
                <a:cs typeface="Prompt Light"/>
                <a:sym typeface="Prompt Light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mpt Light"/>
              <a:buChar char="■"/>
              <a:defRPr>
                <a:solidFill>
                  <a:schemeClr val="dk1"/>
                </a:solidFill>
                <a:latin typeface="Prompt Light"/>
                <a:ea typeface="Prompt Light"/>
                <a:cs typeface="Prompt Light"/>
                <a:sym typeface="Prompt Light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mpt Light"/>
              <a:buChar char="●"/>
              <a:defRPr>
                <a:solidFill>
                  <a:schemeClr val="dk1"/>
                </a:solidFill>
                <a:latin typeface="Prompt Light"/>
                <a:ea typeface="Prompt Light"/>
                <a:cs typeface="Prompt Light"/>
                <a:sym typeface="Prompt Light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mpt Light"/>
              <a:buChar char="○"/>
              <a:defRPr>
                <a:solidFill>
                  <a:schemeClr val="dk1"/>
                </a:solidFill>
                <a:latin typeface="Prompt Light"/>
                <a:ea typeface="Prompt Light"/>
                <a:cs typeface="Prompt Light"/>
                <a:sym typeface="Prompt Light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rompt Light"/>
              <a:buChar char="■"/>
              <a:defRPr>
                <a:solidFill>
                  <a:schemeClr val="dk1"/>
                </a:solidFill>
                <a:latin typeface="Prompt Light"/>
                <a:ea typeface="Prompt Light"/>
                <a:cs typeface="Prompt Light"/>
                <a:sym typeface="Prompt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70" r:id="rId3"/>
    <p:sldLayoutId id="2147483671" r:id="rId4"/>
    <p:sldLayoutId id="214748367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28"/>
          <p:cNvGrpSpPr/>
          <p:nvPr/>
        </p:nvGrpSpPr>
        <p:grpSpPr>
          <a:xfrm>
            <a:off x="7677109" y="779290"/>
            <a:ext cx="2104959" cy="2409601"/>
            <a:chOff x="1167325" y="1873375"/>
            <a:chExt cx="764550" cy="875200"/>
          </a:xfrm>
        </p:grpSpPr>
        <p:sp>
          <p:nvSpPr>
            <p:cNvPr id="141" name="Google Shape;141;p28"/>
            <p:cNvSpPr/>
            <p:nvPr/>
          </p:nvSpPr>
          <p:spPr>
            <a:xfrm>
              <a:off x="1556775" y="1873375"/>
              <a:ext cx="277375" cy="491725"/>
            </a:xfrm>
            <a:custGeom>
              <a:avLst/>
              <a:gdLst/>
              <a:ahLst/>
              <a:cxnLst/>
              <a:rect l="l" t="t" r="r" b="b"/>
              <a:pathLst>
                <a:path w="11095" h="19669" extrusionOk="0">
                  <a:moveTo>
                    <a:pt x="1" y="0"/>
                  </a:moveTo>
                  <a:lnTo>
                    <a:pt x="1" y="19668"/>
                  </a:lnTo>
                  <a:lnTo>
                    <a:pt x="11095" y="19668"/>
                  </a:lnTo>
                  <a:lnTo>
                    <a:pt x="11095" y="0"/>
                  </a:lnTo>
                  <a:close/>
                </a:path>
              </a:pathLst>
            </a:custGeom>
            <a:solidFill>
              <a:srgbClr val="FEFE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42;p28"/>
            <p:cNvSpPr/>
            <p:nvPr/>
          </p:nvSpPr>
          <p:spPr>
            <a:xfrm>
              <a:off x="1241600" y="2112875"/>
              <a:ext cx="260575" cy="260625"/>
            </a:xfrm>
            <a:custGeom>
              <a:avLst/>
              <a:gdLst/>
              <a:ahLst/>
              <a:cxnLst/>
              <a:rect l="l" t="t" r="r" b="b"/>
              <a:pathLst>
                <a:path w="10423" h="10425" extrusionOk="0">
                  <a:moveTo>
                    <a:pt x="1" y="1"/>
                  </a:moveTo>
                  <a:lnTo>
                    <a:pt x="1" y="10425"/>
                  </a:lnTo>
                  <a:lnTo>
                    <a:pt x="10422" y="10425"/>
                  </a:lnTo>
                  <a:lnTo>
                    <a:pt x="10422" y="1"/>
                  </a:lnTo>
                  <a:close/>
                </a:path>
              </a:pathLst>
            </a:custGeom>
            <a:solidFill>
              <a:srgbClr val="FEFE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43;p28"/>
            <p:cNvSpPr/>
            <p:nvPr/>
          </p:nvSpPr>
          <p:spPr>
            <a:xfrm>
              <a:off x="1502150" y="2461700"/>
              <a:ext cx="113500" cy="113500"/>
            </a:xfrm>
            <a:custGeom>
              <a:avLst/>
              <a:gdLst/>
              <a:ahLst/>
              <a:cxnLst/>
              <a:rect l="l" t="t" r="r" b="b"/>
              <a:pathLst>
                <a:path w="4540" h="4540" extrusionOk="0">
                  <a:moveTo>
                    <a:pt x="0" y="0"/>
                  </a:moveTo>
                  <a:lnTo>
                    <a:pt x="0" y="4539"/>
                  </a:lnTo>
                  <a:lnTo>
                    <a:pt x="4540" y="4539"/>
                  </a:lnTo>
                  <a:lnTo>
                    <a:pt x="4540" y="0"/>
                  </a:lnTo>
                  <a:close/>
                </a:path>
              </a:pathLst>
            </a:custGeom>
            <a:solidFill>
              <a:srgbClr val="FEFE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44;p28"/>
            <p:cNvSpPr/>
            <p:nvPr/>
          </p:nvSpPr>
          <p:spPr>
            <a:xfrm>
              <a:off x="1208975" y="1949025"/>
              <a:ext cx="280575" cy="100900"/>
            </a:xfrm>
            <a:custGeom>
              <a:avLst/>
              <a:gdLst/>
              <a:ahLst/>
              <a:cxnLst/>
              <a:rect l="l" t="t" r="r" b="b"/>
              <a:pathLst>
                <a:path w="11223" h="4036" extrusionOk="0">
                  <a:moveTo>
                    <a:pt x="1" y="0"/>
                  </a:moveTo>
                  <a:lnTo>
                    <a:pt x="1" y="4035"/>
                  </a:lnTo>
                  <a:lnTo>
                    <a:pt x="11223" y="4035"/>
                  </a:lnTo>
                  <a:lnTo>
                    <a:pt x="11223" y="0"/>
                  </a:lnTo>
                  <a:close/>
                </a:path>
              </a:pathLst>
            </a:custGeom>
            <a:solidFill>
              <a:srgbClr val="FEFE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28"/>
            <p:cNvSpPr/>
            <p:nvPr/>
          </p:nvSpPr>
          <p:spPr>
            <a:xfrm>
              <a:off x="1167325" y="1914350"/>
              <a:ext cx="356900" cy="170250"/>
            </a:xfrm>
            <a:custGeom>
              <a:avLst/>
              <a:gdLst/>
              <a:ahLst/>
              <a:cxnLst/>
              <a:rect l="l" t="t" r="r" b="b"/>
              <a:pathLst>
                <a:path w="14276" h="6810" extrusionOk="0">
                  <a:moveTo>
                    <a:pt x="14192" y="84"/>
                  </a:moveTo>
                  <a:lnTo>
                    <a:pt x="14192" y="6723"/>
                  </a:lnTo>
                  <a:lnTo>
                    <a:pt x="86" y="6723"/>
                  </a:lnTo>
                  <a:lnTo>
                    <a:pt x="86" y="84"/>
                  </a:lnTo>
                  <a:close/>
                  <a:moveTo>
                    <a:pt x="0" y="0"/>
                  </a:moveTo>
                  <a:lnTo>
                    <a:pt x="0" y="6809"/>
                  </a:lnTo>
                  <a:lnTo>
                    <a:pt x="14276" y="6809"/>
                  </a:lnTo>
                  <a:lnTo>
                    <a:pt x="14276" y="0"/>
                  </a:lnTo>
                  <a:close/>
                </a:path>
              </a:pathLst>
            </a:custGeom>
            <a:solidFill>
              <a:srgbClr val="FEFEF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46;p28"/>
            <p:cNvSpPr/>
            <p:nvPr/>
          </p:nvSpPr>
          <p:spPr>
            <a:xfrm>
              <a:off x="1622925" y="1918550"/>
              <a:ext cx="308950" cy="506450"/>
            </a:xfrm>
            <a:custGeom>
              <a:avLst/>
              <a:gdLst/>
              <a:ahLst/>
              <a:cxnLst/>
              <a:rect l="l" t="t" r="r" b="b"/>
              <a:pathLst>
                <a:path w="12358" h="20258" extrusionOk="0">
                  <a:moveTo>
                    <a:pt x="12272" y="84"/>
                  </a:moveTo>
                  <a:lnTo>
                    <a:pt x="12272" y="20171"/>
                  </a:lnTo>
                  <a:lnTo>
                    <a:pt x="87" y="20171"/>
                  </a:lnTo>
                  <a:lnTo>
                    <a:pt x="87" y="84"/>
                  </a:lnTo>
                  <a:close/>
                  <a:moveTo>
                    <a:pt x="1" y="0"/>
                  </a:moveTo>
                  <a:lnTo>
                    <a:pt x="1" y="20257"/>
                  </a:lnTo>
                  <a:lnTo>
                    <a:pt x="12358" y="20257"/>
                  </a:lnTo>
                  <a:lnTo>
                    <a:pt x="12358" y="0"/>
                  </a:lnTo>
                  <a:close/>
                </a:path>
              </a:pathLst>
            </a:custGeom>
            <a:solidFill>
              <a:srgbClr val="FEFEF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28"/>
            <p:cNvSpPr/>
            <p:nvPr/>
          </p:nvSpPr>
          <p:spPr>
            <a:xfrm>
              <a:off x="1274125" y="2477450"/>
              <a:ext cx="304750" cy="77825"/>
            </a:xfrm>
            <a:custGeom>
              <a:avLst/>
              <a:gdLst/>
              <a:ahLst/>
              <a:cxnLst/>
              <a:rect l="l" t="t" r="r" b="b"/>
              <a:pathLst>
                <a:path w="12190" h="3113" extrusionOk="0">
                  <a:moveTo>
                    <a:pt x="12103" y="87"/>
                  </a:moveTo>
                  <a:lnTo>
                    <a:pt x="12103" y="3027"/>
                  </a:lnTo>
                  <a:lnTo>
                    <a:pt x="87" y="3027"/>
                  </a:lnTo>
                  <a:lnTo>
                    <a:pt x="87" y="87"/>
                  </a:lnTo>
                  <a:close/>
                  <a:moveTo>
                    <a:pt x="0" y="1"/>
                  </a:moveTo>
                  <a:lnTo>
                    <a:pt x="0" y="3113"/>
                  </a:lnTo>
                  <a:lnTo>
                    <a:pt x="12189" y="3113"/>
                  </a:lnTo>
                  <a:lnTo>
                    <a:pt x="12189" y="1"/>
                  </a:lnTo>
                  <a:close/>
                </a:path>
              </a:pathLst>
            </a:custGeom>
            <a:solidFill>
              <a:srgbClr val="FEFEF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48;p28"/>
            <p:cNvSpPr/>
            <p:nvPr/>
          </p:nvSpPr>
          <p:spPr>
            <a:xfrm>
              <a:off x="1690175" y="2494275"/>
              <a:ext cx="161850" cy="254300"/>
            </a:xfrm>
            <a:custGeom>
              <a:avLst/>
              <a:gdLst/>
              <a:ahLst/>
              <a:cxnLst/>
              <a:rect l="l" t="t" r="r" b="b"/>
              <a:pathLst>
                <a:path w="6474" h="10172" extrusionOk="0">
                  <a:moveTo>
                    <a:pt x="6389" y="86"/>
                  </a:moveTo>
                  <a:lnTo>
                    <a:pt x="6389" y="10085"/>
                  </a:lnTo>
                  <a:lnTo>
                    <a:pt x="87" y="10085"/>
                  </a:lnTo>
                  <a:lnTo>
                    <a:pt x="87" y="86"/>
                  </a:lnTo>
                  <a:close/>
                  <a:moveTo>
                    <a:pt x="1" y="0"/>
                  </a:moveTo>
                  <a:lnTo>
                    <a:pt x="1" y="10171"/>
                  </a:lnTo>
                  <a:lnTo>
                    <a:pt x="6473" y="10171"/>
                  </a:lnTo>
                  <a:lnTo>
                    <a:pt x="6473" y="0"/>
                  </a:lnTo>
                  <a:close/>
                </a:path>
              </a:pathLst>
            </a:custGeom>
            <a:solidFill>
              <a:srgbClr val="FEFEF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9" name="Google Shape;149;p28"/>
          <p:cNvGrpSpPr/>
          <p:nvPr/>
        </p:nvGrpSpPr>
        <p:grpSpPr>
          <a:xfrm>
            <a:off x="5991375" y="1234186"/>
            <a:ext cx="2341682" cy="3369408"/>
            <a:chOff x="2113225" y="2500050"/>
            <a:chExt cx="745450" cy="1072650"/>
          </a:xfrm>
        </p:grpSpPr>
        <p:sp>
          <p:nvSpPr>
            <p:cNvPr id="150" name="Google Shape;150;p28"/>
            <p:cNvSpPr/>
            <p:nvPr/>
          </p:nvSpPr>
          <p:spPr>
            <a:xfrm>
              <a:off x="2478625" y="3104125"/>
              <a:ext cx="189175" cy="468575"/>
            </a:xfrm>
            <a:custGeom>
              <a:avLst/>
              <a:gdLst/>
              <a:ahLst/>
              <a:cxnLst/>
              <a:rect l="l" t="t" r="r" b="b"/>
              <a:pathLst>
                <a:path w="7567" h="18743" extrusionOk="0">
                  <a:moveTo>
                    <a:pt x="1" y="1"/>
                  </a:moveTo>
                  <a:lnTo>
                    <a:pt x="673" y="18742"/>
                  </a:lnTo>
                  <a:lnTo>
                    <a:pt x="6726" y="18742"/>
                  </a:lnTo>
                  <a:lnTo>
                    <a:pt x="75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28"/>
            <p:cNvSpPr/>
            <p:nvPr/>
          </p:nvSpPr>
          <p:spPr>
            <a:xfrm>
              <a:off x="2478625" y="3104125"/>
              <a:ext cx="189175" cy="260475"/>
            </a:xfrm>
            <a:custGeom>
              <a:avLst/>
              <a:gdLst/>
              <a:ahLst/>
              <a:cxnLst/>
              <a:rect l="l" t="t" r="r" b="b"/>
              <a:pathLst>
                <a:path w="7567" h="10419" extrusionOk="0">
                  <a:moveTo>
                    <a:pt x="1" y="1"/>
                  </a:moveTo>
                  <a:lnTo>
                    <a:pt x="375" y="10418"/>
                  </a:lnTo>
                  <a:cubicBezTo>
                    <a:pt x="528" y="10248"/>
                    <a:pt x="686" y="10075"/>
                    <a:pt x="843" y="9905"/>
                  </a:cubicBezTo>
                  <a:cubicBezTo>
                    <a:pt x="3243" y="7270"/>
                    <a:pt x="5360" y="4635"/>
                    <a:pt x="7476" y="1999"/>
                  </a:cubicBezTo>
                  <a:lnTo>
                    <a:pt x="7566" y="1"/>
                  </a:lnTo>
                  <a:close/>
                </a:path>
              </a:pathLst>
            </a:custGeom>
            <a:solidFill>
              <a:srgbClr val="FEFE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2;p28"/>
            <p:cNvSpPr/>
            <p:nvPr/>
          </p:nvSpPr>
          <p:spPr>
            <a:xfrm>
              <a:off x="2461875" y="2559875"/>
              <a:ext cx="145825" cy="442050"/>
            </a:xfrm>
            <a:custGeom>
              <a:avLst/>
              <a:gdLst/>
              <a:ahLst/>
              <a:cxnLst/>
              <a:rect l="l" t="t" r="r" b="b"/>
              <a:pathLst>
                <a:path w="5833" h="17682" extrusionOk="0">
                  <a:moveTo>
                    <a:pt x="0" y="1"/>
                  </a:moveTo>
                  <a:lnTo>
                    <a:pt x="0" y="1"/>
                  </a:lnTo>
                  <a:cubicBezTo>
                    <a:pt x="267" y="728"/>
                    <a:pt x="418" y="1644"/>
                    <a:pt x="704" y="2386"/>
                  </a:cubicBezTo>
                  <a:cubicBezTo>
                    <a:pt x="996" y="3134"/>
                    <a:pt x="1551" y="3796"/>
                    <a:pt x="1681" y="4599"/>
                  </a:cubicBezTo>
                  <a:cubicBezTo>
                    <a:pt x="1854" y="5661"/>
                    <a:pt x="1225" y="10441"/>
                    <a:pt x="2875" y="10441"/>
                  </a:cubicBezTo>
                  <a:cubicBezTo>
                    <a:pt x="2933" y="10441"/>
                    <a:pt x="2994" y="10435"/>
                    <a:pt x="3058" y="10422"/>
                  </a:cubicBezTo>
                  <a:cubicBezTo>
                    <a:pt x="3103" y="10370"/>
                    <a:pt x="3149" y="10346"/>
                    <a:pt x="3196" y="10346"/>
                  </a:cubicBezTo>
                  <a:cubicBezTo>
                    <a:pt x="3501" y="10346"/>
                    <a:pt x="3830" y="11396"/>
                    <a:pt x="4042" y="12513"/>
                  </a:cubicBezTo>
                  <a:cubicBezTo>
                    <a:pt x="4203" y="13369"/>
                    <a:pt x="4100" y="14384"/>
                    <a:pt x="4145" y="15250"/>
                  </a:cubicBezTo>
                  <a:cubicBezTo>
                    <a:pt x="4187" y="16050"/>
                    <a:pt x="4170" y="16853"/>
                    <a:pt x="4136" y="17654"/>
                  </a:cubicBezTo>
                  <a:cubicBezTo>
                    <a:pt x="4235" y="17660"/>
                    <a:pt x="4332" y="17668"/>
                    <a:pt x="4426" y="17681"/>
                  </a:cubicBezTo>
                  <a:cubicBezTo>
                    <a:pt x="4430" y="17385"/>
                    <a:pt x="4435" y="17088"/>
                    <a:pt x="4435" y="16790"/>
                  </a:cubicBezTo>
                  <a:cubicBezTo>
                    <a:pt x="4435" y="15273"/>
                    <a:pt x="4414" y="13694"/>
                    <a:pt x="4334" y="12232"/>
                  </a:cubicBezTo>
                  <a:cubicBezTo>
                    <a:pt x="4319" y="11935"/>
                    <a:pt x="4241" y="11393"/>
                    <a:pt x="4407" y="11158"/>
                  </a:cubicBezTo>
                  <a:cubicBezTo>
                    <a:pt x="4603" y="10878"/>
                    <a:pt x="4991" y="11063"/>
                    <a:pt x="5202" y="10878"/>
                  </a:cubicBezTo>
                  <a:cubicBezTo>
                    <a:pt x="5832" y="10324"/>
                    <a:pt x="5748" y="9447"/>
                    <a:pt x="5637" y="8712"/>
                  </a:cubicBezTo>
                  <a:cubicBezTo>
                    <a:pt x="5468" y="7585"/>
                    <a:pt x="5004" y="7022"/>
                    <a:pt x="4535" y="6049"/>
                  </a:cubicBezTo>
                  <a:cubicBezTo>
                    <a:pt x="4212" y="5379"/>
                    <a:pt x="4453" y="4584"/>
                    <a:pt x="4117" y="3863"/>
                  </a:cubicBezTo>
                  <a:cubicBezTo>
                    <a:pt x="4052" y="3727"/>
                    <a:pt x="3974" y="3597"/>
                    <a:pt x="3886" y="3475"/>
                  </a:cubicBezTo>
                  <a:cubicBezTo>
                    <a:pt x="3789" y="3729"/>
                    <a:pt x="3640" y="3962"/>
                    <a:pt x="3352" y="4149"/>
                  </a:cubicBezTo>
                  <a:cubicBezTo>
                    <a:pt x="3184" y="3660"/>
                    <a:pt x="3123" y="3170"/>
                    <a:pt x="3111" y="2682"/>
                  </a:cubicBezTo>
                  <a:cubicBezTo>
                    <a:pt x="2032" y="1840"/>
                    <a:pt x="566" y="1295"/>
                    <a:pt x="0" y="1"/>
                  </a:cubicBezTo>
                  <a:close/>
                </a:path>
              </a:pathLst>
            </a:custGeom>
            <a:solidFill>
              <a:srgbClr val="707F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2562700" y="2706950"/>
              <a:ext cx="232225" cy="216175"/>
            </a:xfrm>
            <a:custGeom>
              <a:avLst/>
              <a:gdLst/>
              <a:ahLst/>
              <a:cxnLst/>
              <a:rect l="l" t="t" r="r" b="b"/>
              <a:pathLst>
                <a:path w="9289" h="8647" extrusionOk="0">
                  <a:moveTo>
                    <a:pt x="8587" y="1"/>
                  </a:moveTo>
                  <a:cubicBezTo>
                    <a:pt x="7650" y="1"/>
                    <a:pt x="6539" y="1999"/>
                    <a:pt x="5779" y="2379"/>
                  </a:cubicBezTo>
                  <a:cubicBezTo>
                    <a:pt x="4544" y="2997"/>
                    <a:pt x="4134" y="2911"/>
                    <a:pt x="3445" y="4291"/>
                  </a:cubicBezTo>
                  <a:cubicBezTo>
                    <a:pt x="2995" y="5189"/>
                    <a:pt x="2938" y="5210"/>
                    <a:pt x="2102" y="5544"/>
                  </a:cubicBezTo>
                  <a:cubicBezTo>
                    <a:pt x="849" y="6044"/>
                    <a:pt x="0" y="6960"/>
                    <a:pt x="420" y="8322"/>
                  </a:cubicBezTo>
                  <a:cubicBezTo>
                    <a:pt x="765" y="8549"/>
                    <a:pt x="1196" y="8646"/>
                    <a:pt x="1642" y="8646"/>
                  </a:cubicBezTo>
                  <a:cubicBezTo>
                    <a:pt x="2406" y="8646"/>
                    <a:pt x="3212" y="8363"/>
                    <a:pt x="3699" y="7965"/>
                  </a:cubicBezTo>
                  <a:cubicBezTo>
                    <a:pt x="4535" y="7284"/>
                    <a:pt x="4235" y="5832"/>
                    <a:pt x="5126" y="5460"/>
                  </a:cubicBezTo>
                  <a:cubicBezTo>
                    <a:pt x="5263" y="5403"/>
                    <a:pt x="5394" y="5386"/>
                    <a:pt x="5521" y="5386"/>
                  </a:cubicBezTo>
                  <a:cubicBezTo>
                    <a:pt x="5729" y="5386"/>
                    <a:pt x="5925" y="5432"/>
                    <a:pt x="6114" y="5432"/>
                  </a:cubicBezTo>
                  <a:cubicBezTo>
                    <a:pt x="6348" y="5432"/>
                    <a:pt x="6572" y="5362"/>
                    <a:pt x="6794" y="5046"/>
                  </a:cubicBezTo>
                  <a:cubicBezTo>
                    <a:pt x="7217" y="4445"/>
                    <a:pt x="6818" y="3638"/>
                    <a:pt x="6971" y="2984"/>
                  </a:cubicBezTo>
                  <a:cubicBezTo>
                    <a:pt x="7198" y="2015"/>
                    <a:pt x="9289" y="1032"/>
                    <a:pt x="8728" y="17"/>
                  </a:cubicBezTo>
                  <a:cubicBezTo>
                    <a:pt x="8681" y="6"/>
                    <a:pt x="8634" y="1"/>
                    <a:pt x="8587" y="1"/>
                  </a:cubicBezTo>
                  <a:close/>
                </a:path>
              </a:pathLst>
            </a:custGeom>
            <a:solidFill>
              <a:srgbClr val="A8E5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28"/>
            <p:cNvSpPr/>
            <p:nvPr/>
          </p:nvSpPr>
          <p:spPr>
            <a:xfrm>
              <a:off x="2300625" y="2746700"/>
              <a:ext cx="312675" cy="255625"/>
            </a:xfrm>
            <a:custGeom>
              <a:avLst/>
              <a:gdLst/>
              <a:ahLst/>
              <a:cxnLst/>
              <a:rect l="l" t="t" r="r" b="b"/>
              <a:pathLst>
                <a:path w="12507" h="10225" extrusionOk="0">
                  <a:moveTo>
                    <a:pt x="6914" y="0"/>
                  </a:moveTo>
                  <a:cubicBezTo>
                    <a:pt x="6842" y="0"/>
                    <a:pt x="6771" y="3"/>
                    <a:pt x="6700" y="9"/>
                  </a:cubicBezTo>
                  <a:cubicBezTo>
                    <a:pt x="4557" y="196"/>
                    <a:pt x="2366" y="1692"/>
                    <a:pt x="107" y="1692"/>
                  </a:cubicBezTo>
                  <a:cubicBezTo>
                    <a:pt x="71" y="1692"/>
                    <a:pt x="36" y="1691"/>
                    <a:pt x="1" y="1691"/>
                  </a:cubicBezTo>
                  <a:lnTo>
                    <a:pt x="1" y="1691"/>
                  </a:lnTo>
                  <a:cubicBezTo>
                    <a:pt x="384" y="1738"/>
                    <a:pt x="782" y="1753"/>
                    <a:pt x="1189" y="1753"/>
                  </a:cubicBezTo>
                  <a:cubicBezTo>
                    <a:pt x="1926" y="1753"/>
                    <a:pt x="2689" y="1703"/>
                    <a:pt x="3437" y="1703"/>
                  </a:cubicBezTo>
                  <a:cubicBezTo>
                    <a:pt x="4252" y="1703"/>
                    <a:pt x="5049" y="1762"/>
                    <a:pt x="5776" y="2008"/>
                  </a:cubicBezTo>
                  <a:cubicBezTo>
                    <a:pt x="6824" y="2363"/>
                    <a:pt x="7188" y="3412"/>
                    <a:pt x="8094" y="4009"/>
                  </a:cubicBezTo>
                  <a:cubicBezTo>
                    <a:pt x="9046" y="4637"/>
                    <a:pt x="9384" y="4914"/>
                    <a:pt x="9767" y="5965"/>
                  </a:cubicBezTo>
                  <a:cubicBezTo>
                    <a:pt x="10021" y="6663"/>
                    <a:pt x="10513" y="7325"/>
                    <a:pt x="10729" y="8014"/>
                  </a:cubicBezTo>
                  <a:cubicBezTo>
                    <a:pt x="10929" y="8645"/>
                    <a:pt x="10817" y="9410"/>
                    <a:pt x="10817" y="10067"/>
                  </a:cubicBezTo>
                  <a:cubicBezTo>
                    <a:pt x="10817" y="10101"/>
                    <a:pt x="10815" y="10141"/>
                    <a:pt x="10815" y="10185"/>
                  </a:cubicBezTo>
                  <a:cubicBezTo>
                    <a:pt x="10929" y="10191"/>
                    <a:pt x="11042" y="10204"/>
                    <a:pt x="11156" y="10225"/>
                  </a:cubicBezTo>
                  <a:cubicBezTo>
                    <a:pt x="11151" y="10103"/>
                    <a:pt x="11151" y="10002"/>
                    <a:pt x="11156" y="9922"/>
                  </a:cubicBezTo>
                  <a:cubicBezTo>
                    <a:pt x="11183" y="9384"/>
                    <a:pt x="11189" y="8670"/>
                    <a:pt x="11387" y="8159"/>
                  </a:cubicBezTo>
                  <a:cubicBezTo>
                    <a:pt x="11624" y="7543"/>
                    <a:pt x="12118" y="7081"/>
                    <a:pt x="12246" y="6377"/>
                  </a:cubicBezTo>
                  <a:cubicBezTo>
                    <a:pt x="12507" y="4967"/>
                    <a:pt x="12000" y="2922"/>
                    <a:pt x="10693" y="2157"/>
                  </a:cubicBezTo>
                  <a:cubicBezTo>
                    <a:pt x="10344" y="1953"/>
                    <a:pt x="9901" y="2042"/>
                    <a:pt x="9554" y="1777"/>
                  </a:cubicBezTo>
                  <a:cubicBezTo>
                    <a:pt x="9245" y="1539"/>
                    <a:pt x="9254" y="1197"/>
                    <a:pt x="9039" y="936"/>
                  </a:cubicBezTo>
                  <a:cubicBezTo>
                    <a:pt x="8553" y="343"/>
                    <a:pt x="7683" y="0"/>
                    <a:pt x="6914" y="0"/>
                  </a:cubicBezTo>
                  <a:close/>
                </a:path>
              </a:pathLst>
            </a:custGeom>
            <a:solidFill>
              <a:srgbClr val="92AB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155;p28"/>
            <p:cNvSpPr/>
            <p:nvPr/>
          </p:nvSpPr>
          <p:spPr>
            <a:xfrm>
              <a:off x="2578450" y="2829200"/>
              <a:ext cx="280225" cy="171925"/>
            </a:xfrm>
            <a:custGeom>
              <a:avLst/>
              <a:gdLst/>
              <a:ahLst/>
              <a:cxnLst/>
              <a:rect l="l" t="t" r="r" b="b"/>
              <a:pathLst>
                <a:path w="11209" h="6877" extrusionOk="0">
                  <a:moveTo>
                    <a:pt x="11208" y="0"/>
                  </a:moveTo>
                  <a:lnTo>
                    <a:pt x="11208" y="0"/>
                  </a:lnTo>
                  <a:cubicBezTo>
                    <a:pt x="11094" y="19"/>
                    <a:pt x="10969" y="24"/>
                    <a:pt x="10838" y="24"/>
                  </a:cubicBezTo>
                  <a:cubicBezTo>
                    <a:pt x="10688" y="24"/>
                    <a:pt x="10532" y="18"/>
                    <a:pt x="10378" y="18"/>
                  </a:cubicBezTo>
                  <a:cubicBezTo>
                    <a:pt x="10174" y="18"/>
                    <a:pt x="9974" y="29"/>
                    <a:pt x="9802" y="84"/>
                  </a:cubicBezTo>
                  <a:cubicBezTo>
                    <a:pt x="9262" y="255"/>
                    <a:pt x="9016" y="706"/>
                    <a:pt x="8606" y="1030"/>
                  </a:cubicBezTo>
                  <a:cubicBezTo>
                    <a:pt x="7526" y="1879"/>
                    <a:pt x="6789" y="1547"/>
                    <a:pt x="5601" y="1679"/>
                  </a:cubicBezTo>
                  <a:cubicBezTo>
                    <a:pt x="4790" y="1772"/>
                    <a:pt x="3800" y="2264"/>
                    <a:pt x="3065" y="2589"/>
                  </a:cubicBezTo>
                  <a:cubicBezTo>
                    <a:pt x="1493" y="3285"/>
                    <a:pt x="1102" y="4628"/>
                    <a:pt x="211" y="6038"/>
                  </a:cubicBezTo>
                  <a:lnTo>
                    <a:pt x="1" y="6877"/>
                  </a:lnTo>
                  <a:cubicBezTo>
                    <a:pt x="263" y="5996"/>
                    <a:pt x="711" y="5452"/>
                    <a:pt x="1642" y="5195"/>
                  </a:cubicBezTo>
                  <a:cubicBezTo>
                    <a:pt x="2747" y="4893"/>
                    <a:pt x="4082" y="4966"/>
                    <a:pt x="5036" y="4193"/>
                  </a:cubicBezTo>
                  <a:cubicBezTo>
                    <a:pt x="5727" y="3634"/>
                    <a:pt x="5929" y="2718"/>
                    <a:pt x="6707" y="2278"/>
                  </a:cubicBezTo>
                  <a:cubicBezTo>
                    <a:pt x="7337" y="1923"/>
                    <a:pt x="7955" y="2081"/>
                    <a:pt x="8659" y="1921"/>
                  </a:cubicBezTo>
                  <a:cubicBezTo>
                    <a:pt x="9378" y="1757"/>
                    <a:pt x="11082" y="732"/>
                    <a:pt x="11208" y="0"/>
                  </a:cubicBezTo>
                  <a:close/>
                </a:path>
              </a:pathLst>
            </a:custGeom>
            <a:solidFill>
              <a:srgbClr val="082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156;p28"/>
            <p:cNvSpPr/>
            <p:nvPr/>
          </p:nvSpPr>
          <p:spPr>
            <a:xfrm>
              <a:off x="2776150" y="2829200"/>
              <a:ext cx="82525" cy="37975"/>
            </a:xfrm>
            <a:custGeom>
              <a:avLst/>
              <a:gdLst/>
              <a:ahLst/>
              <a:cxnLst/>
              <a:rect l="l" t="t" r="r" b="b"/>
              <a:pathLst>
                <a:path w="3301" h="1519" extrusionOk="0">
                  <a:moveTo>
                    <a:pt x="3300" y="0"/>
                  </a:moveTo>
                  <a:lnTo>
                    <a:pt x="3300" y="0"/>
                  </a:lnTo>
                  <a:cubicBezTo>
                    <a:pt x="3186" y="19"/>
                    <a:pt x="3061" y="24"/>
                    <a:pt x="2930" y="24"/>
                  </a:cubicBezTo>
                  <a:cubicBezTo>
                    <a:pt x="2780" y="24"/>
                    <a:pt x="2624" y="18"/>
                    <a:pt x="2470" y="18"/>
                  </a:cubicBezTo>
                  <a:cubicBezTo>
                    <a:pt x="2265" y="18"/>
                    <a:pt x="2065" y="29"/>
                    <a:pt x="1892" y="84"/>
                  </a:cubicBezTo>
                  <a:cubicBezTo>
                    <a:pt x="1354" y="255"/>
                    <a:pt x="1108" y="706"/>
                    <a:pt x="696" y="1030"/>
                  </a:cubicBezTo>
                  <a:cubicBezTo>
                    <a:pt x="486" y="1200"/>
                    <a:pt x="251" y="1341"/>
                    <a:pt x="1" y="1444"/>
                  </a:cubicBezTo>
                  <a:cubicBezTo>
                    <a:pt x="334" y="1491"/>
                    <a:pt x="658" y="1518"/>
                    <a:pt x="966" y="1518"/>
                  </a:cubicBezTo>
                  <a:cubicBezTo>
                    <a:pt x="1282" y="1518"/>
                    <a:pt x="1583" y="1489"/>
                    <a:pt x="1861" y="1421"/>
                  </a:cubicBezTo>
                  <a:cubicBezTo>
                    <a:pt x="2539" y="1017"/>
                    <a:pt x="3220" y="452"/>
                    <a:pt x="3300" y="0"/>
                  </a:cubicBezTo>
                  <a:close/>
                </a:path>
              </a:pathLst>
            </a:custGeom>
            <a:solidFill>
              <a:srgbClr val="76B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28"/>
            <p:cNvSpPr/>
            <p:nvPr/>
          </p:nvSpPr>
          <p:spPr>
            <a:xfrm>
              <a:off x="2589025" y="2965950"/>
              <a:ext cx="117650" cy="83575"/>
            </a:xfrm>
            <a:custGeom>
              <a:avLst/>
              <a:gdLst/>
              <a:ahLst/>
              <a:cxnLst/>
              <a:rect l="l" t="t" r="r" b="b"/>
              <a:pathLst>
                <a:path w="4706" h="3343" extrusionOk="0">
                  <a:moveTo>
                    <a:pt x="4203" y="1"/>
                  </a:moveTo>
                  <a:cubicBezTo>
                    <a:pt x="4035" y="5"/>
                    <a:pt x="3858" y="7"/>
                    <a:pt x="3669" y="7"/>
                  </a:cubicBezTo>
                  <a:cubicBezTo>
                    <a:pt x="3587" y="7"/>
                    <a:pt x="3510" y="7"/>
                    <a:pt x="3438" y="7"/>
                  </a:cubicBezTo>
                  <a:cubicBezTo>
                    <a:pt x="2780" y="7"/>
                    <a:pt x="2533" y="32"/>
                    <a:pt x="2017" y="553"/>
                  </a:cubicBezTo>
                  <a:cubicBezTo>
                    <a:pt x="1496" y="1081"/>
                    <a:pt x="0" y="2649"/>
                    <a:pt x="464" y="3342"/>
                  </a:cubicBezTo>
                  <a:cubicBezTo>
                    <a:pt x="691" y="2268"/>
                    <a:pt x="3503" y="1766"/>
                    <a:pt x="4649" y="501"/>
                  </a:cubicBezTo>
                  <a:cubicBezTo>
                    <a:pt x="4668" y="516"/>
                    <a:pt x="4686" y="530"/>
                    <a:pt x="4705" y="545"/>
                  </a:cubicBezTo>
                  <a:cubicBezTo>
                    <a:pt x="4529" y="373"/>
                    <a:pt x="4361" y="190"/>
                    <a:pt x="4203" y="1"/>
                  </a:cubicBezTo>
                  <a:close/>
                </a:path>
              </a:pathLst>
            </a:custGeom>
            <a:solidFill>
              <a:srgbClr val="082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2680525" y="2947050"/>
              <a:ext cx="126025" cy="143650"/>
            </a:xfrm>
            <a:custGeom>
              <a:avLst/>
              <a:gdLst/>
              <a:ahLst/>
              <a:cxnLst/>
              <a:rect l="l" t="t" r="r" b="b"/>
              <a:pathLst>
                <a:path w="5041" h="5746" extrusionOk="0">
                  <a:moveTo>
                    <a:pt x="3010" y="0"/>
                  </a:moveTo>
                  <a:cubicBezTo>
                    <a:pt x="2087" y="631"/>
                    <a:pt x="1379" y="747"/>
                    <a:pt x="325" y="747"/>
                  </a:cubicBezTo>
                  <a:cubicBezTo>
                    <a:pt x="221" y="747"/>
                    <a:pt x="113" y="746"/>
                    <a:pt x="1" y="744"/>
                  </a:cubicBezTo>
                  <a:lnTo>
                    <a:pt x="1" y="744"/>
                  </a:lnTo>
                  <a:cubicBezTo>
                    <a:pt x="501" y="906"/>
                    <a:pt x="942" y="1211"/>
                    <a:pt x="1270" y="1620"/>
                  </a:cubicBezTo>
                  <a:cubicBezTo>
                    <a:pt x="1890" y="2060"/>
                    <a:pt x="2592" y="2390"/>
                    <a:pt x="3065" y="3045"/>
                  </a:cubicBezTo>
                  <a:cubicBezTo>
                    <a:pt x="3546" y="3714"/>
                    <a:pt x="4013" y="5454"/>
                    <a:pt x="4851" y="5746"/>
                  </a:cubicBezTo>
                  <a:cubicBezTo>
                    <a:pt x="5040" y="4848"/>
                    <a:pt x="4666" y="3632"/>
                    <a:pt x="4465" y="2795"/>
                  </a:cubicBezTo>
                  <a:cubicBezTo>
                    <a:pt x="4206" y="1730"/>
                    <a:pt x="3248" y="1000"/>
                    <a:pt x="3010" y="0"/>
                  </a:cubicBezTo>
                  <a:close/>
                </a:path>
              </a:pathLst>
            </a:custGeom>
            <a:solidFill>
              <a:srgbClr val="A8E5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159;p28"/>
            <p:cNvSpPr/>
            <p:nvPr/>
          </p:nvSpPr>
          <p:spPr>
            <a:xfrm>
              <a:off x="2615450" y="2500100"/>
              <a:ext cx="211175" cy="279650"/>
            </a:xfrm>
            <a:custGeom>
              <a:avLst/>
              <a:gdLst/>
              <a:ahLst/>
              <a:cxnLst/>
              <a:rect l="l" t="t" r="r" b="b"/>
              <a:pathLst>
                <a:path w="8447" h="11186" extrusionOk="0">
                  <a:moveTo>
                    <a:pt x="8446" y="0"/>
                  </a:moveTo>
                  <a:lnTo>
                    <a:pt x="8446" y="0"/>
                  </a:lnTo>
                  <a:cubicBezTo>
                    <a:pt x="6080" y="793"/>
                    <a:pt x="3659" y="2936"/>
                    <a:pt x="2036" y="4857"/>
                  </a:cubicBezTo>
                  <a:cubicBezTo>
                    <a:pt x="1942" y="4968"/>
                    <a:pt x="1843" y="5088"/>
                    <a:pt x="1744" y="5208"/>
                  </a:cubicBezTo>
                  <a:cubicBezTo>
                    <a:pt x="1721" y="5769"/>
                    <a:pt x="1650" y="6305"/>
                    <a:pt x="1421" y="6763"/>
                  </a:cubicBezTo>
                  <a:cubicBezTo>
                    <a:pt x="1421" y="6416"/>
                    <a:pt x="1389" y="6072"/>
                    <a:pt x="1332" y="5731"/>
                  </a:cubicBezTo>
                  <a:cubicBezTo>
                    <a:pt x="994" y="6179"/>
                    <a:pt x="683" y="6658"/>
                    <a:pt x="496" y="7131"/>
                  </a:cubicBezTo>
                  <a:cubicBezTo>
                    <a:pt x="0" y="8385"/>
                    <a:pt x="1244" y="10002"/>
                    <a:pt x="580" y="11134"/>
                  </a:cubicBezTo>
                  <a:cubicBezTo>
                    <a:pt x="606" y="11169"/>
                    <a:pt x="639" y="11186"/>
                    <a:pt x="678" y="11186"/>
                  </a:cubicBezTo>
                  <a:cubicBezTo>
                    <a:pt x="896" y="11186"/>
                    <a:pt x="1315" y="10683"/>
                    <a:pt x="1868" y="9957"/>
                  </a:cubicBezTo>
                  <a:cubicBezTo>
                    <a:pt x="2574" y="9031"/>
                    <a:pt x="3035" y="7885"/>
                    <a:pt x="3520" y="6820"/>
                  </a:cubicBezTo>
                  <a:cubicBezTo>
                    <a:pt x="4630" y="4384"/>
                    <a:pt x="5996" y="1383"/>
                    <a:pt x="8446" y="0"/>
                  </a:cubicBezTo>
                  <a:close/>
                </a:path>
              </a:pathLst>
            </a:custGeom>
            <a:solidFill>
              <a:srgbClr val="92AB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2629950" y="2500050"/>
              <a:ext cx="196675" cy="278325"/>
            </a:xfrm>
            <a:custGeom>
              <a:avLst/>
              <a:gdLst/>
              <a:ahLst/>
              <a:cxnLst/>
              <a:rect l="l" t="t" r="r" b="b"/>
              <a:pathLst>
                <a:path w="7867" h="11133" extrusionOk="0">
                  <a:moveTo>
                    <a:pt x="7866" y="0"/>
                  </a:moveTo>
                  <a:lnTo>
                    <a:pt x="7866" y="0"/>
                  </a:lnTo>
                  <a:cubicBezTo>
                    <a:pt x="6910" y="332"/>
                    <a:pt x="5945" y="900"/>
                    <a:pt x="5029" y="1585"/>
                  </a:cubicBezTo>
                  <a:cubicBezTo>
                    <a:pt x="4777" y="1864"/>
                    <a:pt x="4533" y="2150"/>
                    <a:pt x="4287" y="2432"/>
                  </a:cubicBezTo>
                  <a:cubicBezTo>
                    <a:pt x="4203" y="2530"/>
                    <a:pt x="4115" y="2627"/>
                    <a:pt x="4029" y="2724"/>
                  </a:cubicBezTo>
                  <a:cubicBezTo>
                    <a:pt x="4004" y="3316"/>
                    <a:pt x="3838" y="3781"/>
                    <a:pt x="3531" y="4243"/>
                  </a:cubicBezTo>
                  <a:cubicBezTo>
                    <a:pt x="3585" y="3911"/>
                    <a:pt x="3566" y="3598"/>
                    <a:pt x="3518" y="3291"/>
                  </a:cubicBezTo>
                  <a:cubicBezTo>
                    <a:pt x="2789" y="4096"/>
                    <a:pt x="2070" y="4907"/>
                    <a:pt x="1545" y="5878"/>
                  </a:cubicBezTo>
                  <a:cubicBezTo>
                    <a:pt x="864" y="7141"/>
                    <a:pt x="847" y="8421"/>
                    <a:pt x="574" y="9793"/>
                  </a:cubicBezTo>
                  <a:cubicBezTo>
                    <a:pt x="471" y="10319"/>
                    <a:pt x="278" y="10752"/>
                    <a:pt x="0" y="11105"/>
                  </a:cubicBezTo>
                  <a:cubicBezTo>
                    <a:pt x="25" y="11123"/>
                    <a:pt x="58" y="11132"/>
                    <a:pt x="96" y="11132"/>
                  </a:cubicBezTo>
                  <a:cubicBezTo>
                    <a:pt x="371" y="11132"/>
                    <a:pt x="962" y="10674"/>
                    <a:pt x="1492" y="9957"/>
                  </a:cubicBezTo>
                  <a:cubicBezTo>
                    <a:pt x="2177" y="9030"/>
                    <a:pt x="2623" y="7887"/>
                    <a:pt x="3094" y="6820"/>
                  </a:cubicBezTo>
                  <a:cubicBezTo>
                    <a:pt x="4170" y="4384"/>
                    <a:pt x="5491" y="1383"/>
                    <a:pt x="7866" y="0"/>
                  </a:cubicBezTo>
                  <a:close/>
                </a:path>
              </a:pathLst>
            </a:custGeom>
            <a:solidFill>
              <a:srgbClr val="082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161;p28"/>
            <p:cNvSpPr/>
            <p:nvPr/>
          </p:nvSpPr>
          <p:spPr>
            <a:xfrm>
              <a:off x="2113225" y="2659125"/>
              <a:ext cx="253850" cy="95500"/>
            </a:xfrm>
            <a:custGeom>
              <a:avLst/>
              <a:gdLst/>
              <a:ahLst/>
              <a:cxnLst/>
              <a:rect l="l" t="t" r="r" b="b"/>
              <a:pathLst>
                <a:path w="10154" h="3820" extrusionOk="0">
                  <a:moveTo>
                    <a:pt x="7530" y="1"/>
                  </a:moveTo>
                  <a:cubicBezTo>
                    <a:pt x="6886" y="1"/>
                    <a:pt x="6224" y="282"/>
                    <a:pt x="5645" y="759"/>
                  </a:cubicBezTo>
                  <a:cubicBezTo>
                    <a:pt x="5036" y="1259"/>
                    <a:pt x="4664" y="1341"/>
                    <a:pt x="3924" y="1476"/>
                  </a:cubicBezTo>
                  <a:cubicBezTo>
                    <a:pt x="3174" y="1610"/>
                    <a:pt x="2585" y="1999"/>
                    <a:pt x="1879" y="2338"/>
                  </a:cubicBezTo>
                  <a:cubicBezTo>
                    <a:pt x="1125" y="2697"/>
                    <a:pt x="356" y="2985"/>
                    <a:pt x="0" y="3819"/>
                  </a:cubicBezTo>
                  <a:cubicBezTo>
                    <a:pt x="815" y="3019"/>
                    <a:pt x="2497" y="2892"/>
                    <a:pt x="3992" y="2892"/>
                  </a:cubicBezTo>
                  <a:cubicBezTo>
                    <a:pt x="4681" y="2892"/>
                    <a:pt x="5330" y="2919"/>
                    <a:pt x="5836" y="2920"/>
                  </a:cubicBezTo>
                  <a:cubicBezTo>
                    <a:pt x="5837" y="2920"/>
                    <a:pt x="5838" y="2920"/>
                    <a:pt x="5839" y="2920"/>
                  </a:cubicBezTo>
                  <a:cubicBezTo>
                    <a:pt x="6467" y="2920"/>
                    <a:pt x="10154" y="2208"/>
                    <a:pt x="9407" y="1075"/>
                  </a:cubicBezTo>
                  <a:cubicBezTo>
                    <a:pt x="8887" y="324"/>
                    <a:pt x="8220" y="1"/>
                    <a:pt x="7530" y="1"/>
                  </a:cubicBezTo>
                  <a:close/>
                </a:path>
              </a:pathLst>
            </a:custGeom>
            <a:solidFill>
              <a:srgbClr val="76B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2250300" y="2685125"/>
              <a:ext cx="322075" cy="298425"/>
            </a:xfrm>
            <a:custGeom>
              <a:avLst/>
              <a:gdLst/>
              <a:ahLst/>
              <a:cxnLst/>
              <a:rect l="l" t="t" r="r" b="b"/>
              <a:pathLst>
                <a:path w="12883" h="11937" extrusionOk="0">
                  <a:moveTo>
                    <a:pt x="4790" y="1"/>
                  </a:moveTo>
                  <a:cubicBezTo>
                    <a:pt x="4114" y="1"/>
                    <a:pt x="3435" y="142"/>
                    <a:pt x="2848" y="390"/>
                  </a:cubicBezTo>
                  <a:cubicBezTo>
                    <a:pt x="1921" y="778"/>
                    <a:pt x="835" y="1380"/>
                    <a:pt x="0" y="1951"/>
                  </a:cubicBezTo>
                  <a:cubicBezTo>
                    <a:pt x="136" y="1960"/>
                    <a:pt x="271" y="1965"/>
                    <a:pt x="405" y="1965"/>
                  </a:cubicBezTo>
                  <a:cubicBezTo>
                    <a:pt x="1762" y="1965"/>
                    <a:pt x="2991" y="1528"/>
                    <a:pt x="4297" y="1528"/>
                  </a:cubicBezTo>
                  <a:cubicBezTo>
                    <a:pt x="4319" y="1528"/>
                    <a:pt x="4341" y="1528"/>
                    <a:pt x="4363" y="1529"/>
                  </a:cubicBezTo>
                  <a:cubicBezTo>
                    <a:pt x="4372" y="1529"/>
                    <a:pt x="4381" y="1529"/>
                    <a:pt x="4390" y="1529"/>
                  </a:cubicBezTo>
                  <a:cubicBezTo>
                    <a:pt x="4832" y="1529"/>
                    <a:pt x="5185" y="1429"/>
                    <a:pt x="5555" y="1429"/>
                  </a:cubicBezTo>
                  <a:cubicBezTo>
                    <a:pt x="5738" y="1429"/>
                    <a:pt x="5926" y="1453"/>
                    <a:pt x="6131" y="1527"/>
                  </a:cubicBezTo>
                  <a:cubicBezTo>
                    <a:pt x="6679" y="1722"/>
                    <a:pt x="7665" y="2163"/>
                    <a:pt x="7959" y="2512"/>
                  </a:cubicBezTo>
                  <a:cubicBezTo>
                    <a:pt x="8287" y="2905"/>
                    <a:pt x="8322" y="3445"/>
                    <a:pt x="8860" y="3815"/>
                  </a:cubicBezTo>
                  <a:cubicBezTo>
                    <a:pt x="9564" y="4301"/>
                    <a:pt x="9947" y="4236"/>
                    <a:pt x="10390" y="4902"/>
                  </a:cubicBezTo>
                  <a:cubicBezTo>
                    <a:pt x="10811" y="5534"/>
                    <a:pt x="11216" y="6350"/>
                    <a:pt x="11277" y="7052"/>
                  </a:cubicBezTo>
                  <a:cubicBezTo>
                    <a:pt x="11336" y="7747"/>
                    <a:pt x="11544" y="8029"/>
                    <a:pt x="11796" y="8676"/>
                  </a:cubicBezTo>
                  <a:cubicBezTo>
                    <a:pt x="11969" y="9124"/>
                    <a:pt x="12370" y="10723"/>
                    <a:pt x="11977" y="11870"/>
                  </a:cubicBezTo>
                  <a:cubicBezTo>
                    <a:pt x="12019" y="11919"/>
                    <a:pt x="12129" y="11937"/>
                    <a:pt x="12230" y="11937"/>
                  </a:cubicBezTo>
                  <a:cubicBezTo>
                    <a:pt x="12332" y="11937"/>
                    <a:pt x="12425" y="11919"/>
                    <a:pt x="12425" y="11898"/>
                  </a:cubicBezTo>
                  <a:cubicBezTo>
                    <a:pt x="12414" y="10851"/>
                    <a:pt x="12776" y="8285"/>
                    <a:pt x="12832" y="7300"/>
                  </a:cubicBezTo>
                  <a:cubicBezTo>
                    <a:pt x="12883" y="6379"/>
                    <a:pt x="12471" y="5566"/>
                    <a:pt x="12143" y="4725"/>
                  </a:cubicBezTo>
                  <a:cubicBezTo>
                    <a:pt x="11639" y="3424"/>
                    <a:pt x="11666" y="2344"/>
                    <a:pt x="10142" y="1882"/>
                  </a:cubicBezTo>
                  <a:cubicBezTo>
                    <a:pt x="9594" y="1714"/>
                    <a:pt x="9026" y="1743"/>
                    <a:pt x="8480" y="1613"/>
                  </a:cubicBezTo>
                  <a:cubicBezTo>
                    <a:pt x="7835" y="1455"/>
                    <a:pt x="7585" y="1060"/>
                    <a:pt x="7030" y="659"/>
                  </a:cubicBezTo>
                  <a:cubicBezTo>
                    <a:pt x="6394" y="201"/>
                    <a:pt x="5594" y="1"/>
                    <a:pt x="4790" y="1"/>
                  </a:cubicBezTo>
                  <a:close/>
                </a:path>
              </a:pathLst>
            </a:custGeom>
            <a:solidFill>
              <a:srgbClr val="082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163;p28"/>
            <p:cNvSpPr/>
            <p:nvPr/>
          </p:nvSpPr>
          <p:spPr>
            <a:xfrm>
              <a:off x="2323325" y="2878550"/>
              <a:ext cx="182650" cy="207850"/>
            </a:xfrm>
            <a:custGeom>
              <a:avLst/>
              <a:gdLst/>
              <a:ahLst/>
              <a:cxnLst/>
              <a:rect l="l" t="t" r="r" b="b"/>
              <a:pathLst>
                <a:path w="7306" h="8314" extrusionOk="0">
                  <a:moveTo>
                    <a:pt x="5993" y="0"/>
                  </a:moveTo>
                  <a:cubicBezTo>
                    <a:pt x="5769" y="0"/>
                    <a:pt x="5447" y="152"/>
                    <a:pt x="4952" y="512"/>
                  </a:cubicBezTo>
                  <a:cubicBezTo>
                    <a:pt x="4613" y="758"/>
                    <a:pt x="4277" y="832"/>
                    <a:pt x="3861" y="872"/>
                  </a:cubicBezTo>
                  <a:cubicBezTo>
                    <a:pt x="3839" y="874"/>
                    <a:pt x="3817" y="875"/>
                    <a:pt x="3794" y="875"/>
                  </a:cubicBezTo>
                  <a:cubicBezTo>
                    <a:pt x="3524" y="875"/>
                    <a:pt x="3192" y="746"/>
                    <a:pt x="2889" y="746"/>
                  </a:cubicBezTo>
                  <a:cubicBezTo>
                    <a:pt x="2787" y="746"/>
                    <a:pt x="2688" y="761"/>
                    <a:pt x="2596" y="800"/>
                  </a:cubicBezTo>
                  <a:cubicBezTo>
                    <a:pt x="1596" y="1231"/>
                    <a:pt x="2001" y="2269"/>
                    <a:pt x="1696" y="2992"/>
                  </a:cubicBezTo>
                  <a:cubicBezTo>
                    <a:pt x="1528" y="3389"/>
                    <a:pt x="990" y="3598"/>
                    <a:pt x="747" y="3980"/>
                  </a:cubicBezTo>
                  <a:cubicBezTo>
                    <a:pt x="408" y="4514"/>
                    <a:pt x="465" y="4884"/>
                    <a:pt x="492" y="5462"/>
                  </a:cubicBezTo>
                  <a:cubicBezTo>
                    <a:pt x="543" y="6607"/>
                    <a:pt x="694" y="7332"/>
                    <a:pt x="0" y="8313"/>
                  </a:cubicBezTo>
                  <a:cubicBezTo>
                    <a:pt x="667" y="8112"/>
                    <a:pt x="1255" y="7332"/>
                    <a:pt x="1499" y="6704"/>
                  </a:cubicBezTo>
                  <a:cubicBezTo>
                    <a:pt x="1804" y="5918"/>
                    <a:pt x="1743" y="5125"/>
                    <a:pt x="2312" y="4358"/>
                  </a:cubicBezTo>
                  <a:cubicBezTo>
                    <a:pt x="2896" y="3568"/>
                    <a:pt x="4187" y="3444"/>
                    <a:pt x="4700" y="2719"/>
                  </a:cubicBezTo>
                  <a:cubicBezTo>
                    <a:pt x="5086" y="2175"/>
                    <a:pt x="4847" y="1286"/>
                    <a:pt x="5622" y="1036"/>
                  </a:cubicBezTo>
                  <a:cubicBezTo>
                    <a:pt x="5713" y="1007"/>
                    <a:pt x="5795" y="993"/>
                    <a:pt x="5870" y="993"/>
                  </a:cubicBezTo>
                  <a:cubicBezTo>
                    <a:pt x="6568" y="993"/>
                    <a:pt x="6622" y="2163"/>
                    <a:pt x="7305" y="2467"/>
                  </a:cubicBezTo>
                  <a:cubicBezTo>
                    <a:pt x="6472" y="1285"/>
                    <a:pt x="6646" y="0"/>
                    <a:pt x="5993" y="0"/>
                  </a:cubicBezTo>
                  <a:close/>
                </a:path>
              </a:pathLst>
            </a:custGeom>
            <a:solidFill>
              <a:srgbClr val="707F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164;p28"/>
            <p:cNvSpPr/>
            <p:nvPr/>
          </p:nvSpPr>
          <p:spPr>
            <a:xfrm>
              <a:off x="2445325" y="2869875"/>
              <a:ext cx="80625" cy="123950"/>
            </a:xfrm>
            <a:custGeom>
              <a:avLst/>
              <a:gdLst/>
              <a:ahLst/>
              <a:cxnLst/>
              <a:rect l="l" t="t" r="r" b="b"/>
              <a:pathLst>
                <a:path w="3225" h="4958" extrusionOk="0">
                  <a:moveTo>
                    <a:pt x="1529" y="0"/>
                  </a:moveTo>
                  <a:cubicBezTo>
                    <a:pt x="620" y="0"/>
                    <a:pt x="259" y="1756"/>
                    <a:pt x="101" y="2183"/>
                  </a:cubicBezTo>
                  <a:cubicBezTo>
                    <a:pt x="0" y="2766"/>
                    <a:pt x="1204" y="2927"/>
                    <a:pt x="1648" y="3255"/>
                  </a:cubicBezTo>
                  <a:cubicBezTo>
                    <a:pt x="2220" y="3678"/>
                    <a:pt x="2068" y="4348"/>
                    <a:pt x="2341" y="4957"/>
                  </a:cubicBezTo>
                  <a:cubicBezTo>
                    <a:pt x="2322" y="3976"/>
                    <a:pt x="3224" y="796"/>
                    <a:pt x="1963" y="122"/>
                  </a:cubicBezTo>
                  <a:cubicBezTo>
                    <a:pt x="1806" y="38"/>
                    <a:pt x="1662" y="0"/>
                    <a:pt x="1529" y="0"/>
                  </a:cubicBezTo>
                  <a:close/>
                </a:path>
              </a:pathLst>
            </a:custGeom>
            <a:solidFill>
              <a:srgbClr val="082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2565750" y="2772200"/>
              <a:ext cx="74150" cy="207500"/>
            </a:xfrm>
            <a:custGeom>
              <a:avLst/>
              <a:gdLst/>
              <a:ahLst/>
              <a:cxnLst/>
              <a:rect l="l" t="t" r="r" b="b"/>
              <a:pathLst>
                <a:path w="2966" h="8300" extrusionOk="0">
                  <a:moveTo>
                    <a:pt x="2923" y="0"/>
                  </a:moveTo>
                  <a:cubicBezTo>
                    <a:pt x="2894" y="19"/>
                    <a:pt x="2158" y="441"/>
                    <a:pt x="1452" y="1679"/>
                  </a:cubicBezTo>
                  <a:cubicBezTo>
                    <a:pt x="805" y="2818"/>
                    <a:pt x="67" y="4890"/>
                    <a:pt x="237" y="8299"/>
                  </a:cubicBezTo>
                  <a:lnTo>
                    <a:pt x="322" y="8293"/>
                  </a:lnTo>
                  <a:cubicBezTo>
                    <a:pt x="0" y="1824"/>
                    <a:pt x="2936" y="93"/>
                    <a:pt x="2965" y="76"/>
                  </a:cubicBezTo>
                  <a:lnTo>
                    <a:pt x="2923" y="0"/>
                  </a:lnTo>
                  <a:close/>
                </a:path>
              </a:pathLst>
            </a:custGeom>
            <a:solidFill>
              <a:srgbClr val="082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166;p28"/>
            <p:cNvSpPr/>
            <p:nvPr/>
          </p:nvSpPr>
          <p:spPr>
            <a:xfrm>
              <a:off x="2525400" y="3037675"/>
              <a:ext cx="23650" cy="64475"/>
            </a:xfrm>
            <a:custGeom>
              <a:avLst/>
              <a:gdLst/>
              <a:ahLst/>
              <a:cxnLst/>
              <a:rect l="l" t="t" r="r" b="b"/>
              <a:pathLst>
                <a:path w="946" h="2579" extrusionOk="0">
                  <a:moveTo>
                    <a:pt x="862" y="0"/>
                  </a:moveTo>
                  <a:cubicBezTo>
                    <a:pt x="857" y="15"/>
                    <a:pt x="826" y="76"/>
                    <a:pt x="790" y="141"/>
                  </a:cubicBezTo>
                  <a:cubicBezTo>
                    <a:pt x="574" y="549"/>
                    <a:pt x="0" y="1627"/>
                    <a:pt x="105" y="2579"/>
                  </a:cubicBezTo>
                  <a:lnTo>
                    <a:pt x="191" y="2568"/>
                  </a:lnTo>
                  <a:cubicBezTo>
                    <a:pt x="88" y="1644"/>
                    <a:pt x="654" y="582"/>
                    <a:pt x="868" y="183"/>
                  </a:cubicBezTo>
                  <a:cubicBezTo>
                    <a:pt x="923" y="74"/>
                    <a:pt x="942" y="38"/>
                    <a:pt x="946" y="17"/>
                  </a:cubicBezTo>
                  <a:lnTo>
                    <a:pt x="862" y="0"/>
                  </a:lnTo>
                  <a:close/>
                </a:path>
              </a:pathLst>
            </a:custGeom>
            <a:solidFill>
              <a:srgbClr val="082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167;p28"/>
            <p:cNvSpPr/>
            <p:nvPr/>
          </p:nvSpPr>
          <p:spPr>
            <a:xfrm>
              <a:off x="2495700" y="2952725"/>
              <a:ext cx="24875" cy="151900"/>
            </a:xfrm>
            <a:custGeom>
              <a:avLst/>
              <a:gdLst/>
              <a:ahLst/>
              <a:cxnLst/>
              <a:rect l="l" t="t" r="r" b="b"/>
              <a:pathLst>
                <a:path w="995" h="6076" extrusionOk="0">
                  <a:moveTo>
                    <a:pt x="368" y="0"/>
                  </a:moveTo>
                  <a:lnTo>
                    <a:pt x="368" y="0"/>
                  </a:lnTo>
                  <a:cubicBezTo>
                    <a:pt x="364" y="44"/>
                    <a:pt x="1" y="4363"/>
                    <a:pt x="919" y="6076"/>
                  </a:cubicBezTo>
                  <a:lnTo>
                    <a:pt x="995" y="6036"/>
                  </a:lnTo>
                  <a:cubicBezTo>
                    <a:pt x="87" y="4342"/>
                    <a:pt x="448" y="50"/>
                    <a:pt x="452" y="8"/>
                  </a:cubicBezTo>
                  <a:lnTo>
                    <a:pt x="368" y="0"/>
                  </a:lnTo>
                  <a:close/>
                </a:path>
              </a:pathLst>
            </a:custGeom>
            <a:solidFill>
              <a:srgbClr val="082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168;p28"/>
            <p:cNvSpPr/>
            <p:nvPr/>
          </p:nvSpPr>
          <p:spPr>
            <a:xfrm>
              <a:off x="2566425" y="3030150"/>
              <a:ext cx="52150" cy="72850"/>
            </a:xfrm>
            <a:custGeom>
              <a:avLst/>
              <a:gdLst/>
              <a:ahLst/>
              <a:cxnLst/>
              <a:rect l="l" t="t" r="r" b="b"/>
              <a:pathLst>
                <a:path w="2086" h="2914" extrusionOk="0">
                  <a:moveTo>
                    <a:pt x="2049" y="1"/>
                  </a:moveTo>
                  <a:cubicBezTo>
                    <a:pt x="2030" y="9"/>
                    <a:pt x="156" y="890"/>
                    <a:pt x="0" y="2907"/>
                  </a:cubicBezTo>
                  <a:lnTo>
                    <a:pt x="87" y="2913"/>
                  </a:lnTo>
                  <a:cubicBezTo>
                    <a:pt x="238" y="949"/>
                    <a:pt x="2066" y="87"/>
                    <a:pt x="2085" y="78"/>
                  </a:cubicBezTo>
                  <a:lnTo>
                    <a:pt x="2049" y="1"/>
                  </a:lnTo>
                  <a:close/>
                </a:path>
              </a:pathLst>
            </a:custGeom>
            <a:solidFill>
              <a:srgbClr val="082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Google Shape;169;p28"/>
            <p:cNvSpPr/>
            <p:nvPr/>
          </p:nvSpPr>
          <p:spPr>
            <a:xfrm>
              <a:off x="2528175" y="2981075"/>
              <a:ext cx="147175" cy="184550"/>
            </a:xfrm>
            <a:custGeom>
              <a:avLst/>
              <a:gdLst/>
              <a:ahLst/>
              <a:cxnLst/>
              <a:rect l="l" t="t" r="r" b="b"/>
              <a:pathLst>
                <a:path w="5887" h="7382" extrusionOk="0">
                  <a:moveTo>
                    <a:pt x="199" y="1"/>
                  </a:moveTo>
                  <a:cubicBezTo>
                    <a:pt x="133" y="1"/>
                    <a:pt x="67" y="3"/>
                    <a:pt x="0" y="9"/>
                  </a:cubicBezTo>
                  <a:cubicBezTo>
                    <a:pt x="7" y="1050"/>
                    <a:pt x="519" y="1588"/>
                    <a:pt x="778" y="2367"/>
                  </a:cubicBezTo>
                  <a:cubicBezTo>
                    <a:pt x="997" y="2005"/>
                    <a:pt x="1402" y="1654"/>
                    <a:pt x="1784" y="1654"/>
                  </a:cubicBezTo>
                  <a:cubicBezTo>
                    <a:pt x="1797" y="1654"/>
                    <a:pt x="1810" y="1654"/>
                    <a:pt x="1822" y="1655"/>
                  </a:cubicBezTo>
                  <a:cubicBezTo>
                    <a:pt x="1874" y="1560"/>
                    <a:pt x="1981" y="1537"/>
                    <a:pt x="2085" y="1537"/>
                  </a:cubicBezTo>
                  <a:cubicBezTo>
                    <a:pt x="2189" y="1537"/>
                    <a:pt x="2291" y="1560"/>
                    <a:pt x="2333" y="1560"/>
                  </a:cubicBezTo>
                  <a:cubicBezTo>
                    <a:pt x="2753" y="1560"/>
                    <a:pt x="2501" y="2437"/>
                    <a:pt x="2562" y="2933"/>
                  </a:cubicBezTo>
                  <a:cubicBezTo>
                    <a:pt x="2718" y="3609"/>
                    <a:pt x="2974" y="4256"/>
                    <a:pt x="3325" y="4855"/>
                  </a:cubicBezTo>
                  <a:cubicBezTo>
                    <a:pt x="3666" y="5440"/>
                    <a:pt x="4012" y="7268"/>
                    <a:pt x="4882" y="7381"/>
                  </a:cubicBezTo>
                  <a:cubicBezTo>
                    <a:pt x="4460" y="6375"/>
                    <a:pt x="5887" y="4618"/>
                    <a:pt x="4639" y="3832"/>
                  </a:cubicBezTo>
                  <a:cubicBezTo>
                    <a:pt x="4821" y="3338"/>
                    <a:pt x="5397" y="1985"/>
                    <a:pt x="4382" y="1955"/>
                  </a:cubicBezTo>
                  <a:cubicBezTo>
                    <a:pt x="4760" y="1199"/>
                    <a:pt x="4304" y="768"/>
                    <a:pt x="4178" y="20"/>
                  </a:cubicBezTo>
                  <a:cubicBezTo>
                    <a:pt x="3723" y="19"/>
                    <a:pt x="3176" y="3"/>
                    <a:pt x="2645" y="3"/>
                  </a:cubicBezTo>
                  <a:cubicBezTo>
                    <a:pt x="2082" y="3"/>
                    <a:pt x="1537" y="21"/>
                    <a:pt x="1139" y="93"/>
                  </a:cubicBezTo>
                  <a:cubicBezTo>
                    <a:pt x="778" y="51"/>
                    <a:pt x="488" y="1"/>
                    <a:pt x="199" y="1"/>
                  </a:cubicBezTo>
                  <a:close/>
                </a:path>
              </a:pathLst>
            </a:custGeom>
            <a:solidFill>
              <a:srgbClr val="76B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70;p28"/>
            <p:cNvSpPr/>
            <p:nvPr/>
          </p:nvSpPr>
          <p:spPr>
            <a:xfrm>
              <a:off x="2517300" y="2979575"/>
              <a:ext cx="70050" cy="76400"/>
            </a:xfrm>
            <a:custGeom>
              <a:avLst/>
              <a:gdLst/>
              <a:ahLst/>
              <a:cxnLst/>
              <a:rect l="l" t="t" r="r" b="b"/>
              <a:pathLst>
                <a:path w="2802" h="3056" extrusionOk="0">
                  <a:moveTo>
                    <a:pt x="483" y="0"/>
                  </a:moveTo>
                  <a:cubicBezTo>
                    <a:pt x="289" y="0"/>
                    <a:pt x="136" y="101"/>
                    <a:pt x="84" y="385"/>
                  </a:cubicBezTo>
                  <a:cubicBezTo>
                    <a:pt x="0" y="841"/>
                    <a:pt x="452" y="1292"/>
                    <a:pt x="660" y="1662"/>
                  </a:cubicBezTo>
                  <a:cubicBezTo>
                    <a:pt x="883" y="2057"/>
                    <a:pt x="1112" y="2612"/>
                    <a:pt x="875" y="3056"/>
                  </a:cubicBezTo>
                  <a:cubicBezTo>
                    <a:pt x="1158" y="2740"/>
                    <a:pt x="1148" y="2501"/>
                    <a:pt x="1677" y="2301"/>
                  </a:cubicBezTo>
                  <a:cubicBezTo>
                    <a:pt x="2087" y="2148"/>
                    <a:pt x="2312" y="1879"/>
                    <a:pt x="2802" y="1519"/>
                  </a:cubicBezTo>
                  <a:lnTo>
                    <a:pt x="2802" y="1519"/>
                  </a:lnTo>
                  <a:cubicBezTo>
                    <a:pt x="2757" y="1523"/>
                    <a:pt x="2713" y="1525"/>
                    <a:pt x="2672" y="1525"/>
                  </a:cubicBezTo>
                  <a:cubicBezTo>
                    <a:pt x="1716" y="1525"/>
                    <a:pt x="1761" y="511"/>
                    <a:pt x="965" y="137"/>
                  </a:cubicBezTo>
                  <a:cubicBezTo>
                    <a:pt x="798" y="57"/>
                    <a:pt x="629" y="0"/>
                    <a:pt x="483" y="0"/>
                  </a:cubicBezTo>
                  <a:close/>
                </a:path>
              </a:pathLst>
            </a:custGeom>
            <a:solidFill>
              <a:srgbClr val="082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1" name="Google Shape;171;p28"/>
          <p:cNvGrpSpPr/>
          <p:nvPr/>
        </p:nvGrpSpPr>
        <p:grpSpPr>
          <a:xfrm flipH="1">
            <a:off x="5045187" y="2438374"/>
            <a:ext cx="1924114" cy="2329013"/>
            <a:chOff x="6099700" y="2735025"/>
            <a:chExt cx="658650" cy="797225"/>
          </a:xfrm>
        </p:grpSpPr>
        <p:sp>
          <p:nvSpPr>
            <p:cNvPr id="172" name="Google Shape;172;p28"/>
            <p:cNvSpPr/>
            <p:nvPr/>
          </p:nvSpPr>
          <p:spPr>
            <a:xfrm>
              <a:off x="6397025" y="3135125"/>
              <a:ext cx="4075" cy="29600"/>
            </a:xfrm>
            <a:custGeom>
              <a:avLst/>
              <a:gdLst/>
              <a:ahLst/>
              <a:cxnLst/>
              <a:rect l="l" t="t" r="r" b="b"/>
              <a:pathLst>
                <a:path w="163" h="1184" extrusionOk="0">
                  <a:moveTo>
                    <a:pt x="49" y="1"/>
                  </a:moveTo>
                  <a:lnTo>
                    <a:pt x="0" y="1177"/>
                  </a:lnTo>
                  <a:lnTo>
                    <a:pt x="114" y="1184"/>
                  </a:lnTo>
                  <a:lnTo>
                    <a:pt x="162" y="5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rgbClr val="082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173;p28"/>
            <p:cNvSpPr/>
            <p:nvPr/>
          </p:nvSpPr>
          <p:spPr>
            <a:xfrm>
              <a:off x="6294375" y="3120250"/>
              <a:ext cx="40475" cy="37600"/>
            </a:xfrm>
            <a:custGeom>
              <a:avLst/>
              <a:gdLst/>
              <a:ahLst/>
              <a:cxnLst/>
              <a:rect l="l" t="t" r="r" b="b"/>
              <a:pathLst>
                <a:path w="1619" h="1504" extrusionOk="0">
                  <a:moveTo>
                    <a:pt x="1570" y="1"/>
                  </a:moveTo>
                  <a:lnTo>
                    <a:pt x="387" y="558"/>
                  </a:lnTo>
                  <a:cubicBezTo>
                    <a:pt x="374" y="564"/>
                    <a:pt x="366" y="575"/>
                    <a:pt x="359" y="589"/>
                  </a:cubicBezTo>
                  <a:lnTo>
                    <a:pt x="0" y="1459"/>
                  </a:lnTo>
                  <a:lnTo>
                    <a:pt x="105" y="1503"/>
                  </a:lnTo>
                  <a:lnTo>
                    <a:pt x="454" y="652"/>
                  </a:lnTo>
                  <a:lnTo>
                    <a:pt x="1618" y="104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rgbClr val="082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74;p28"/>
            <p:cNvSpPr/>
            <p:nvPr/>
          </p:nvSpPr>
          <p:spPr>
            <a:xfrm>
              <a:off x="6423025" y="3125300"/>
              <a:ext cx="53350" cy="343800"/>
            </a:xfrm>
            <a:custGeom>
              <a:avLst/>
              <a:gdLst/>
              <a:ahLst/>
              <a:cxnLst/>
              <a:rect l="l" t="t" r="r" b="b"/>
              <a:pathLst>
                <a:path w="2134" h="13752" extrusionOk="0">
                  <a:moveTo>
                    <a:pt x="382" y="0"/>
                  </a:moveTo>
                  <a:cubicBezTo>
                    <a:pt x="375" y="0"/>
                    <a:pt x="369" y="0"/>
                    <a:pt x="362" y="1"/>
                  </a:cubicBezTo>
                  <a:cubicBezTo>
                    <a:pt x="158" y="13"/>
                    <a:pt x="1" y="188"/>
                    <a:pt x="13" y="394"/>
                  </a:cubicBezTo>
                  <a:lnTo>
                    <a:pt x="1379" y="13400"/>
                  </a:lnTo>
                  <a:cubicBezTo>
                    <a:pt x="1392" y="13599"/>
                    <a:pt x="1555" y="13751"/>
                    <a:pt x="1753" y="13751"/>
                  </a:cubicBezTo>
                  <a:cubicBezTo>
                    <a:pt x="1759" y="13751"/>
                    <a:pt x="1766" y="13751"/>
                    <a:pt x="1772" y="13751"/>
                  </a:cubicBezTo>
                  <a:cubicBezTo>
                    <a:pt x="1976" y="13738"/>
                    <a:pt x="2134" y="13564"/>
                    <a:pt x="2121" y="13358"/>
                  </a:cubicBezTo>
                  <a:lnTo>
                    <a:pt x="755" y="349"/>
                  </a:lnTo>
                  <a:cubicBezTo>
                    <a:pt x="743" y="152"/>
                    <a:pt x="579" y="0"/>
                    <a:pt x="382" y="0"/>
                  </a:cubicBezTo>
                  <a:close/>
                </a:path>
              </a:pathLst>
            </a:custGeom>
            <a:solidFill>
              <a:srgbClr val="082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175;p28"/>
            <p:cNvSpPr/>
            <p:nvPr/>
          </p:nvSpPr>
          <p:spPr>
            <a:xfrm>
              <a:off x="6294175" y="3157150"/>
              <a:ext cx="252150" cy="169775"/>
            </a:xfrm>
            <a:custGeom>
              <a:avLst/>
              <a:gdLst/>
              <a:ahLst/>
              <a:cxnLst/>
              <a:rect l="l" t="t" r="r" b="b"/>
              <a:pathLst>
                <a:path w="10086" h="6791" extrusionOk="0">
                  <a:moveTo>
                    <a:pt x="9620" y="568"/>
                  </a:moveTo>
                  <a:lnTo>
                    <a:pt x="6210" y="5962"/>
                  </a:lnTo>
                  <a:lnTo>
                    <a:pt x="5369" y="5204"/>
                  </a:lnTo>
                  <a:lnTo>
                    <a:pt x="9620" y="568"/>
                  </a:lnTo>
                  <a:close/>
                  <a:moveTo>
                    <a:pt x="330" y="811"/>
                  </a:moveTo>
                  <a:lnTo>
                    <a:pt x="5207" y="5212"/>
                  </a:lnTo>
                  <a:lnTo>
                    <a:pt x="3900" y="6639"/>
                  </a:lnTo>
                  <a:lnTo>
                    <a:pt x="330" y="811"/>
                  </a:lnTo>
                  <a:close/>
                  <a:moveTo>
                    <a:pt x="10009" y="0"/>
                  </a:moveTo>
                  <a:cubicBezTo>
                    <a:pt x="9995" y="0"/>
                    <a:pt x="9980" y="6"/>
                    <a:pt x="9967" y="19"/>
                  </a:cubicBezTo>
                  <a:lnTo>
                    <a:pt x="5285" y="5128"/>
                  </a:lnTo>
                  <a:lnTo>
                    <a:pt x="113" y="462"/>
                  </a:lnTo>
                  <a:cubicBezTo>
                    <a:pt x="101" y="453"/>
                    <a:pt x="88" y="448"/>
                    <a:pt x="76" y="448"/>
                  </a:cubicBezTo>
                  <a:cubicBezTo>
                    <a:pt x="35" y="448"/>
                    <a:pt x="1" y="493"/>
                    <a:pt x="25" y="536"/>
                  </a:cubicBezTo>
                  <a:lnTo>
                    <a:pt x="3841" y="6763"/>
                  </a:lnTo>
                  <a:cubicBezTo>
                    <a:pt x="3852" y="6778"/>
                    <a:pt x="3866" y="6788"/>
                    <a:pt x="3885" y="6790"/>
                  </a:cubicBezTo>
                  <a:lnTo>
                    <a:pt x="3892" y="6790"/>
                  </a:lnTo>
                  <a:cubicBezTo>
                    <a:pt x="3906" y="6790"/>
                    <a:pt x="3921" y="6784"/>
                    <a:pt x="3934" y="6771"/>
                  </a:cubicBezTo>
                  <a:lnTo>
                    <a:pt x="5291" y="5288"/>
                  </a:lnTo>
                  <a:lnTo>
                    <a:pt x="6184" y="6093"/>
                  </a:lnTo>
                  <a:cubicBezTo>
                    <a:pt x="6195" y="6102"/>
                    <a:pt x="6209" y="6107"/>
                    <a:pt x="6222" y="6107"/>
                  </a:cubicBezTo>
                  <a:cubicBezTo>
                    <a:pt x="6241" y="6107"/>
                    <a:pt x="6260" y="6098"/>
                    <a:pt x="6271" y="6080"/>
                  </a:cubicBezTo>
                  <a:lnTo>
                    <a:pt x="10058" y="88"/>
                  </a:lnTo>
                  <a:cubicBezTo>
                    <a:pt x="10086" y="45"/>
                    <a:pt x="10049" y="0"/>
                    <a:pt x="10009" y="0"/>
                  </a:cubicBezTo>
                  <a:close/>
                </a:path>
              </a:pathLst>
            </a:custGeom>
            <a:solidFill>
              <a:srgbClr val="082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76;p28"/>
            <p:cNvSpPr/>
            <p:nvPr/>
          </p:nvSpPr>
          <p:spPr>
            <a:xfrm>
              <a:off x="6249400" y="3160300"/>
              <a:ext cx="350750" cy="153950"/>
            </a:xfrm>
            <a:custGeom>
              <a:avLst/>
              <a:gdLst/>
              <a:ahLst/>
              <a:cxnLst/>
              <a:rect l="l" t="t" r="r" b="b"/>
              <a:pathLst>
                <a:path w="14030" h="6158" extrusionOk="0">
                  <a:moveTo>
                    <a:pt x="7496" y="133"/>
                  </a:moveTo>
                  <a:lnTo>
                    <a:pt x="13414" y="5431"/>
                  </a:lnTo>
                  <a:lnTo>
                    <a:pt x="6393" y="1030"/>
                  </a:lnTo>
                  <a:lnTo>
                    <a:pt x="7496" y="133"/>
                  </a:lnTo>
                  <a:close/>
                  <a:moveTo>
                    <a:pt x="7500" y="0"/>
                  </a:moveTo>
                  <a:cubicBezTo>
                    <a:pt x="7487" y="0"/>
                    <a:pt x="7474" y="5"/>
                    <a:pt x="7463" y="13"/>
                  </a:cubicBezTo>
                  <a:lnTo>
                    <a:pt x="6292" y="967"/>
                  </a:lnTo>
                  <a:lnTo>
                    <a:pt x="6109" y="851"/>
                  </a:lnTo>
                  <a:cubicBezTo>
                    <a:pt x="6098" y="845"/>
                    <a:pt x="6088" y="842"/>
                    <a:pt x="6078" y="842"/>
                  </a:cubicBezTo>
                  <a:cubicBezTo>
                    <a:pt x="6027" y="842"/>
                    <a:pt x="5994" y="915"/>
                    <a:pt x="6048" y="948"/>
                  </a:cubicBezTo>
                  <a:lnTo>
                    <a:pt x="6198" y="1043"/>
                  </a:lnTo>
                  <a:lnTo>
                    <a:pt x="42" y="6057"/>
                  </a:lnTo>
                  <a:cubicBezTo>
                    <a:pt x="0" y="6090"/>
                    <a:pt x="25" y="6158"/>
                    <a:pt x="78" y="6158"/>
                  </a:cubicBezTo>
                  <a:cubicBezTo>
                    <a:pt x="93" y="6158"/>
                    <a:pt x="105" y="6151"/>
                    <a:pt x="116" y="6143"/>
                  </a:cubicBezTo>
                  <a:lnTo>
                    <a:pt x="6301" y="1104"/>
                  </a:lnTo>
                  <a:lnTo>
                    <a:pt x="13919" y="5880"/>
                  </a:lnTo>
                  <a:cubicBezTo>
                    <a:pt x="13929" y="5887"/>
                    <a:pt x="13939" y="5889"/>
                    <a:pt x="13949" y="5889"/>
                  </a:cubicBezTo>
                  <a:cubicBezTo>
                    <a:pt x="13995" y="5889"/>
                    <a:pt x="14030" y="5828"/>
                    <a:pt x="13988" y="5790"/>
                  </a:cubicBezTo>
                  <a:lnTo>
                    <a:pt x="7538" y="15"/>
                  </a:lnTo>
                  <a:cubicBezTo>
                    <a:pt x="7528" y="5"/>
                    <a:pt x="7514" y="0"/>
                    <a:pt x="7500" y="0"/>
                  </a:cubicBezTo>
                  <a:close/>
                </a:path>
              </a:pathLst>
            </a:custGeom>
            <a:solidFill>
              <a:srgbClr val="082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77;p28"/>
            <p:cNvSpPr/>
            <p:nvPr/>
          </p:nvSpPr>
          <p:spPr>
            <a:xfrm>
              <a:off x="6530625" y="3140075"/>
              <a:ext cx="167575" cy="355275"/>
            </a:xfrm>
            <a:custGeom>
              <a:avLst/>
              <a:gdLst/>
              <a:ahLst/>
              <a:cxnLst/>
              <a:rect l="l" t="t" r="r" b="b"/>
              <a:pathLst>
                <a:path w="6703" h="14211" extrusionOk="0">
                  <a:moveTo>
                    <a:pt x="458" y="1"/>
                  </a:moveTo>
                  <a:cubicBezTo>
                    <a:pt x="405" y="1"/>
                    <a:pt x="351" y="11"/>
                    <a:pt x="299" y="34"/>
                  </a:cubicBezTo>
                  <a:cubicBezTo>
                    <a:pt x="95" y="122"/>
                    <a:pt x="1" y="357"/>
                    <a:pt x="89" y="561"/>
                  </a:cubicBezTo>
                  <a:lnTo>
                    <a:pt x="5877" y="13967"/>
                  </a:lnTo>
                  <a:cubicBezTo>
                    <a:pt x="5941" y="14119"/>
                    <a:pt x="6089" y="14210"/>
                    <a:pt x="6245" y="14210"/>
                  </a:cubicBezTo>
                  <a:cubicBezTo>
                    <a:pt x="6298" y="14210"/>
                    <a:pt x="6352" y="14200"/>
                    <a:pt x="6404" y="14177"/>
                  </a:cubicBezTo>
                  <a:cubicBezTo>
                    <a:pt x="6608" y="14089"/>
                    <a:pt x="6703" y="13853"/>
                    <a:pt x="6614" y="13650"/>
                  </a:cubicBezTo>
                  <a:lnTo>
                    <a:pt x="829" y="244"/>
                  </a:lnTo>
                  <a:cubicBezTo>
                    <a:pt x="763" y="92"/>
                    <a:pt x="614" y="1"/>
                    <a:pt x="458" y="1"/>
                  </a:cubicBezTo>
                  <a:close/>
                </a:path>
              </a:pathLst>
            </a:custGeom>
            <a:solidFill>
              <a:srgbClr val="082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6164800" y="3147175"/>
              <a:ext cx="143025" cy="354525"/>
            </a:xfrm>
            <a:custGeom>
              <a:avLst/>
              <a:gdLst/>
              <a:ahLst/>
              <a:cxnLst/>
              <a:rect l="l" t="t" r="r" b="b"/>
              <a:pathLst>
                <a:path w="5721" h="14181" extrusionOk="0">
                  <a:moveTo>
                    <a:pt x="5269" y="1"/>
                  </a:moveTo>
                  <a:cubicBezTo>
                    <a:pt x="5105" y="1"/>
                    <a:pt x="4950" y="102"/>
                    <a:pt x="4891" y="265"/>
                  </a:cubicBezTo>
                  <a:lnTo>
                    <a:pt x="76" y="13641"/>
                  </a:lnTo>
                  <a:cubicBezTo>
                    <a:pt x="1" y="13849"/>
                    <a:pt x="108" y="14080"/>
                    <a:pt x="316" y="14156"/>
                  </a:cubicBezTo>
                  <a:cubicBezTo>
                    <a:pt x="362" y="14172"/>
                    <a:pt x="408" y="14180"/>
                    <a:pt x="454" y="14180"/>
                  </a:cubicBezTo>
                  <a:cubicBezTo>
                    <a:pt x="618" y="14180"/>
                    <a:pt x="772" y="14079"/>
                    <a:pt x="833" y="13916"/>
                  </a:cubicBezTo>
                  <a:lnTo>
                    <a:pt x="5645" y="540"/>
                  </a:lnTo>
                  <a:cubicBezTo>
                    <a:pt x="5721" y="332"/>
                    <a:pt x="5614" y="101"/>
                    <a:pt x="5406" y="25"/>
                  </a:cubicBezTo>
                  <a:cubicBezTo>
                    <a:pt x="5361" y="9"/>
                    <a:pt x="5314" y="1"/>
                    <a:pt x="5269" y="1"/>
                  </a:cubicBezTo>
                  <a:close/>
                </a:path>
              </a:pathLst>
            </a:custGeom>
            <a:solidFill>
              <a:srgbClr val="082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6380725" y="3158475"/>
              <a:ext cx="28250" cy="373775"/>
            </a:xfrm>
            <a:custGeom>
              <a:avLst/>
              <a:gdLst/>
              <a:ahLst/>
              <a:cxnLst/>
              <a:rect l="l" t="t" r="r" b="b"/>
              <a:pathLst>
                <a:path w="1130" h="14951" extrusionOk="0">
                  <a:moveTo>
                    <a:pt x="714" y="1"/>
                  </a:moveTo>
                  <a:cubicBezTo>
                    <a:pt x="505" y="1"/>
                    <a:pt x="328" y="164"/>
                    <a:pt x="312" y="376"/>
                  </a:cubicBezTo>
                  <a:lnTo>
                    <a:pt x="16" y="14521"/>
                  </a:lnTo>
                  <a:cubicBezTo>
                    <a:pt x="1" y="14742"/>
                    <a:pt x="167" y="14935"/>
                    <a:pt x="390" y="14950"/>
                  </a:cubicBezTo>
                  <a:cubicBezTo>
                    <a:pt x="399" y="14951"/>
                    <a:pt x="408" y="14951"/>
                    <a:pt x="417" y="14951"/>
                  </a:cubicBezTo>
                  <a:cubicBezTo>
                    <a:pt x="626" y="14951"/>
                    <a:pt x="802" y="14788"/>
                    <a:pt x="818" y="14576"/>
                  </a:cubicBezTo>
                  <a:lnTo>
                    <a:pt x="1115" y="430"/>
                  </a:lnTo>
                  <a:cubicBezTo>
                    <a:pt x="1129" y="210"/>
                    <a:pt x="963" y="16"/>
                    <a:pt x="741" y="2"/>
                  </a:cubicBezTo>
                  <a:cubicBezTo>
                    <a:pt x="732" y="1"/>
                    <a:pt x="723" y="1"/>
                    <a:pt x="714" y="1"/>
                  </a:cubicBezTo>
                  <a:close/>
                </a:path>
              </a:pathLst>
            </a:custGeom>
            <a:solidFill>
              <a:srgbClr val="082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6107275" y="2735025"/>
              <a:ext cx="636150" cy="413575"/>
            </a:xfrm>
            <a:custGeom>
              <a:avLst/>
              <a:gdLst/>
              <a:ahLst/>
              <a:cxnLst/>
              <a:rect l="l" t="t" r="r" b="b"/>
              <a:pathLst>
                <a:path w="25446" h="16543" extrusionOk="0">
                  <a:moveTo>
                    <a:pt x="6360" y="0"/>
                  </a:moveTo>
                  <a:cubicBezTo>
                    <a:pt x="6133" y="0"/>
                    <a:pt x="5909" y="12"/>
                    <a:pt x="5685" y="31"/>
                  </a:cubicBezTo>
                  <a:cubicBezTo>
                    <a:pt x="4037" y="172"/>
                    <a:pt x="2615" y="617"/>
                    <a:pt x="1993" y="2817"/>
                  </a:cubicBezTo>
                  <a:cubicBezTo>
                    <a:pt x="1371" y="5016"/>
                    <a:pt x="280" y="5686"/>
                    <a:pt x="280" y="5686"/>
                  </a:cubicBezTo>
                  <a:lnTo>
                    <a:pt x="0" y="5945"/>
                  </a:lnTo>
                  <a:lnTo>
                    <a:pt x="301" y="6436"/>
                  </a:lnTo>
                  <a:lnTo>
                    <a:pt x="3735" y="6756"/>
                  </a:lnTo>
                  <a:lnTo>
                    <a:pt x="6187" y="7401"/>
                  </a:lnTo>
                  <a:lnTo>
                    <a:pt x="8451" y="13489"/>
                  </a:lnTo>
                  <a:lnTo>
                    <a:pt x="10321" y="15820"/>
                  </a:lnTo>
                  <a:lnTo>
                    <a:pt x="13059" y="16543"/>
                  </a:lnTo>
                  <a:lnTo>
                    <a:pt x="16220" y="16452"/>
                  </a:lnTo>
                  <a:lnTo>
                    <a:pt x="19330" y="16362"/>
                  </a:lnTo>
                  <a:cubicBezTo>
                    <a:pt x="22390" y="16250"/>
                    <a:pt x="24591" y="15359"/>
                    <a:pt x="24591" y="15359"/>
                  </a:cubicBezTo>
                  <a:lnTo>
                    <a:pt x="25190" y="14744"/>
                  </a:lnTo>
                  <a:lnTo>
                    <a:pt x="25446" y="13741"/>
                  </a:lnTo>
                  <a:lnTo>
                    <a:pt x="25349" y="13336"/>
                  </a:lnTo>
                  <a:lnTo>
                    <a:pt x="24349" y="8529"/>
                  </a:lnTo>
                  <a:lnTo>
                    <a:pt x="24017" y="7067"/>
                  </a:lnTo>
                  <a:cubicBezTo>
                    <a:pt x="23849" y="6316"/>
                    <a:pt x="23275" y="5726"/>
                    <a:pt x="22533" y="5533"/>
                  </a:cubicBezTo>
                  <a:cubicBezTo>
                    <a:pt x="21804" y="5346"/>
                    <a:pt x="15169" y="5627"/>
                    <a:pt x="11551" y="2416"/>
                  </a:cubicBezTo>
                  <a:cubicBezTo>
                    <a:pt x="9353" y="467"/>
                    <a:pt x="7803" y="0"/>
                    <a:pt x="63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6172900" y="2903475"/>
              <a:ext cx="183700" cy="227325"/>
            </a:xfrm>
            <a:custGeom>
              <a:avLst/>
              <a:gdLst/>
              <a:ahLst/>
              <a:cxnLst/>
              <a:rect l="l" t="t" r="r" b="b"/>
              <a:pathLst>
                <a:path w="7348" h="9093" extrusionOk="0">
                  <a:moveTo>
                    <a:pt x="0" y="1"/>
                  </a:moveTo>
                  <a:lnTo>
                    <a:pt x="656" y="4633"/>
                  </a:lnTo>
                  <a:lnTo>
                    <a:pt x="830" y="5490"/>
                  </a:lnTo>
                  <a:cubicBezTo>
                    <a:pt x="1207" y="7316"/>
                    <a:pt x="2734" y="8680"/>
                    <a:pt x="4592" y="8846"/>
                  </a:cubicBezTo>
                  <a:lnTo>
                    <a:pt x="7347" y="9092"/>
                  </a:lnTo>
                  <a:lnTo>
                    <a:pt x="7347" y="9092"/>
                  </a:lnTo>
                  <a:lnTo>
                    <a:pt x="5548" y="6282"/>
                  </a:lnTo>
                  <a:lnTo>
                    <a:pt x="4130" y="1754"/>
                  </a:lnTo>
                  <a:lnTo>
                    <a:pt x="2951" y="1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F33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6099700" y="2877175"/>
              <a:ext cx="658650" cy="277425"/>
            </a:xfrm>
            <a:custGeom>
              <a:avLst/>
              <a:gdLst/>
              <a:ahLst/>
              <a:cxnLst/>
              <a:rect l="l" t="t" r="r" b="b"/>
              <a:pathLst>
                <a:path w="26346" h="11097" extrusionOk="0">
                  <a:moveTo>
                    <a:pt x="583" y="0"/>
                  </a:moveTo>
                  <a:cubicBezTo>
                    <a:pt x="583" y="0"/>
                    <a:pt x="1" y="151"/>
                    <a:pt x="228" y="624"/>
                  </a:cubicBezTo>
                  <a:cubicBezTo>
                    <a:pt x="455" y="1097"/>
                    <a:pt x="2348" y="1150"/>
                    <a:pt x="2348" y="1150"/>
                  </a:cubicBezTo>
                  <a:cubicBezTo>
                    <a:pt x="4994" y="1345"/>
                    <a:pt x="5576" y="1507"/>
                    <a:pt x="6110" y="1917"/>
                  </a:cubicBezTo>
                  <a:cubicBezTo>
                    <a:pt x="6860" y="2488"/>
                    <a:pt x="7798" y="6084"/>
                    <a:pt x="7798" y="6084"/>
                  </a:cubicBezTo>
                  <a:cubicBezTo>
                    <a:pt x="8443" y="8900"/>
                    <a:pt x="9718" y="9867"/>
                    <a:pt x="9718" y="9867"/>
                  </a:cubicBezTo>
                  <a:cubicBezTo>
                    <a:pt x="11346" y="10824"/>
                    <a:pt x="12357" y="11097"/>
                    <a:pt x="15166" y="11097"/>
                  </a:cubicBezTo>
                  <a:cubicBezTo>
                    <a:pt x="15868" y="11097"/>
                    <a:pt x="16682" y="11080"/>
                    <a:pt x="17645" y="11052"/>
                  </a:cubicBezTo>
                  <a:cubicBezTo>
                    <a:pt x="22468" y="10913"/>
                    <a:pt x="24389" y="10083"/>
                    <a:pt x="24389" y="10083"/>
                  </a:cubicBezTo>
                  <a:cubicBezTo>
                    <a:pt x="26345" y="9468"/>
                    <a:pt x="25653" y="7648"/>
                    <a:pt x="25652" y="7648"/>
                  </a:cubicBezTo>
                  <a:lnTo>
                    <a:pt x="25652" y="7648"/>
                  </a:lnTo>
                  <a:cubicBezTo>
                    <a:pt x="25780" y="8324"/>
                    <a:pt x="25520" y="8799"/>
                    <a:pt x="25228" y="9104"/>
                  </a:cubicBezTo>
                  <a:cubicBezTo>
                    <a:pt x="24984" y="9352"/>
                    <a:pt x="24681" y="9533"/>
                    <a:pt x="24345" y="9625"/>
                  </a:cubicBezTo>
                  <a:cubicBezTo>
                    <a:pt x="21477" y="10457"/>
                    <a:pt x="17501" y="10562"/>
                    <a:pt x="15669" y="10562"/>
                  </a:cubicBezTo>
                  <a:cubicBezTo>
                    <a:pt x="15047" y="10562"/>
                    <a:pt x="14672" y="10550"/>
                    <a:pt x="14672" y="10550"/>
                  </a:cubicBezTo>
                  <a:cubicBezTo>
                    <a:pt x="14672" y="10550"/>
                    <a:pt x="14607" y="10552"/>
                    <a:pt x="14492" y="10552"/>
                  </a:cubicBezTo>
                  <a:cubicBezTo>
                    <a:pt x="13887" y="10552"/>
                    <a:pt x="11888" y="10484"/>
                    <a:pt x="10538" y="9631"/>
                  </a:cubicBezTo>
                  <a:cubicBezTo>
                    <a:pt x="8880" y="8583"/>
                    <a:pt x="8306" y="6002"/>
                    <a:pt x="7671" y="3554"/>
                  </a:cubicBezTo>
                  <a:cubicBezTo>
                    <a:pt x="7062" y="1213"/>
                    <a:pt x="5894" y="1072"/>
                    <a:pt x="5894" y="1072"/>
                  </a:cubicBezTo>
                  <a:cubicBezTo>
                    <a:pt x="5894" y="1072"/>
                    <a:pt x="4744" y="759"/>
                    <a:pt x="780" y="393"/>
                  </a:cubicBezTo>
                  <a:cubicBezTo>
                    <a:pt x="163" y="336"/>
                    <a:pt x="583" y="0"/>
                    <a:pt x="583" y="0"/>
                  </a:cubicBezTo>
                  <a:close/>
                </a:path>
              </a:pathLst>
            </a:custGeom>
            <a:solidFill>
              <a:srgbClr val="DDA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06060" y="462594"/>
            <a:ext cx="58764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" pitchFamily="2" charset="0"/>
              </a:rPr>
              <a:t>Online Electronic shopping</a:t>
            </a:r>
            <a:endParaRPr lang="en-IN" sz="4800" b="1" dirty="0">
              <a:solidFill>
                <a:schemeClr val="tx1">
                  <a:lumMod val="50000"/>
                  <a:lumOff val="50000"/>
                </a:schemeClr>
              </a:solidFill>
              <a:latin typeface="Sitka Display" pitchFamily="2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06060" y="2214908"/>
            <a:ext cx="3733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" pitchFamily="2" charset="0"/>
              </a:rPr>
              <a:t>BCA - III</a:t>
            </a:r>
            <a:endParaRPr lang="en-IN" sz="2000" b="1" dirty="0">
              <a:solidFill>
                <a:schemeClr val="tx1">
                  <a:lumMod val="50000"/>
                  <a:lumOff val="50000"/>
                </a:schemeClr>
              </a:solidFill>
              <a:latin typeface="Sitka Display" pitchFamily="2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6060" y="2541275"/>
            <a:ext cx="3733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" pitchFamily="2" charset="0"/>
              </a:rPr>
              <a:t>3121 – Mahesh Kamtam</a:t>
            </a:r>
            <a:endParaRPr lang="en-IN" sz="2000" b="1" dirty="0">
              <a:solidFill>
                <a:schemeClr val="tx1">
                  <a:lumMod val="50000"/>
                  <a:lumOff val="50000"/>
                </a:schemeClr>
              </a:solidFill>
              <a:latin typeface="Sitka Display" pitchFamily="2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75094" y="2955638"/>
            <a:ext cx="3733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" pitchFamily="2" charset="0"/>
              </a:rPr>
              <a:t>3138 – Shrikant Mergu</a:t>
            </a:r>
            <a:endParaRPr lang="en-IN" sz="2000" b="1" dirty="0">
              <a:solidFill>
                <a:schemeClr val="tx1">
                  <a:lumMod val="50000"/>
                  <a:lumOff val="50000"/>
                </a:schemeClr>
              </a:solidFill>
              <a:latin typeface="Sitka Display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FF558F-A305-45CF-B7AE-49DF0E44B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58CCCF-0CC3-4E1B-8FAF-756AC40E3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D140D3-297E-41DF-BC7B-15B9FBA2B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A7697D-ADFF-46EB-98B7-5E47D4091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ECB20C-A684-466D-93E0-55B10006C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0D54C4-D927-479B-8954-2CA113FC4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525DF7-21A0-499F-98B8-6C3FAA14C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25A4242-D8B8-44E1-8045-DBF22DE9B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03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4FA85A-0B98-43B2-AF7E-89EF18114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538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939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A46D7B-E1F8-48A4-A1E7-207118B36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94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E21C9D-688D-403B-8D42-09E4BA8B9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85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016E87-42A4-4F85-A3EB-EFC33A5BF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22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F39EE3-93CF-4F41-9D37-18617F667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01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75D94B-0D81-47D9-A58F-511AAD376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18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075BCF-5994-4600-BFDB-E43F2C099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30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777A9E-542A-405F-B64E-C3F1FB50B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15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1ADE10-EE39-45BC-B5AC-BF412DDB3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4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059832" y="1685214"/>
            <a:ext cx="2592288" cy="2232248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Arial Narrow" pitchFamily="34" charset="0"/>
              </a:rPr>
              <a:t>Online Electronic shopping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235597"/>
            <a:ext cx="2016224" cy="576064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4" name="Rectangle 3"/>
          <p:cNvSpPr/>
          <p:nvPr/>
        </p:nvSpPr>
        <p:spPr>
          <a:xfrm>
            <a:off x="6732240" y="4155926"/>
            <a:ext cx="2016224" cy="576064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ADMIN</a:t>
            </a:r>
          </a:p>
        </p:txBody>
      </p:sp>
      <p:cxnSp>
        <p:nvCxnSpPr>
          <p:cNvPr id="6" name="Elbow Connector 5"/>
          <p:cNvCxnSpPr/>
          <p:nvPr/>
        </p:nvCxnSpPr>
        <p:spPr>
          <a:xfrm rot="16200000" flipH="1">
            <a:off x="1465801" y="947214"/>
            <a:ext cx="1764000" cy="1476000"/>
          </a:xfrm>
          <a:prstGeom prst="bentConnector2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/>
          <p:nvPr/>
        </p:nvCxnSpPr>
        <p:spPr>
          <a:xfrm rot="16200000" flipH="1">
            <a:off x="1025616" y="933534"/>
            <a:ext cx="2160000" cy="1980000"/>
          </a:xfrm>
          <a:prstGeom prst="bentConnector2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rot="16200000" flipH="1">
            <a:off x="630476" y="843606"/>
            <a:ext cx="2664000" cy="2664000"/>
          </a:xfrm>
          <a:prstGeom prst="bentConnector2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16200000" flipH="1">
            <a:off x="2123720" y="771534"/>
            <a:ext cx="1188000" cy="1332000"/>
          </a:xfrm>
          <a:prstGeom prst="bentConnector2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67744" y="1635646"/>
            <a:ext cx="122413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Signup/Login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35696" y="2175606"/>
            <a:ext cx="1296144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View Product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3618" y="2643758"/>
            <a:ext cx="1836204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Add to shopping cart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3970" y="3106562"/>
            <a:ext cx="1602104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Order Product</a:t>
            </a:r>
          </a:p>
        </p:txBody>
      </p:sp>
      <p:cxnSp>
        <p:nvCxnSpPr>
          <p:cNvPr id="20" name="Elbow Connector 19"/>
          <p:cNvCxnSpPr/>
          <p:nvPr/>
        </p:nvCxnSpPr>
        <p:spPr>
          <a:xfrm rot="16200000" flipV="1">
            <a:off x="5840644" y="1491535"/>
            <a:ext cx="2160000" cy="3240000"/>
          </a:xfrm>
          <a:prstGeom prst="bentConnector2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6200000" flipV="1">
            <a:off x="6009764" y="2209570"/>
            <a:ext cx="1588712" cy="2304000"/>
          </a:xfrm>
          <a:prstGeom prst="bentConnector2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6200000" flipV="1">
            <a:off x="5958112" y="2767330"/>
            <a:ext cx="1044000" cy="1800000"/>
          </a:xfrm>
          <a:prstGeom prst="bentConnector2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92024" y="1635646"/>
            <a:ext cx="1728192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Signup/Login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11904" y="2175605"/>
            <a:ext cx="2160240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Manage Product Catalog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78802" y="2677586"/>
            <a:ext cx="1467684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Manage Orders</a:t>
            </a:r>
          </a:p>
        </p:txBody>
      </p:sp>
      <p:cxnSp>
        <p:nvCxnSpPr>
          <p:cNvPr id="28" name="Elbow Connector 27"/>
          <p:cNvCxnSpPr/>
          <p:nvPr/>
        </p:nvCxnSpPr>
        <p:spPr>
          <a:xfrm>
            <a:off x="5220240" y="3651264"/>
            <a:ext cx="1584000" cy="504000"/>
          </a:xfrm>
          <a:prstGeom prst="bentConnector2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14053" y="3260450"/>
            <a:ext cx="1368152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Order Deatils</a:t>
            </a:r>
          </a:p>
        </p:txBody>
      </p:sp>
      <p:cxnSp>
        <p:nvCxnSpPr>
          <p:cNvPr id="14" name="Elbow Connector 13"/>
          <p:cNvCxnSpPr>
            <a:stCxn id="2" idx="4"/>
            <a:endCxn id="4" idx="1"/>
          </p:cNvCxnSpPr>
          <p:nvPr/>
        </p:nvCxnSpPr>
        <p:spPr>
          <a:xfrm rot="16200000" flipH="1">
            <a:off x="5280860" y="2992578"/>
            <a:ext cx="526496" cy="237626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44008" y="415592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Generates Repots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0609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E0C896-9AA0-4D01-A65F-ECDA5DBFA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28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363D05-5835-4EF2-B6DB-8E865D293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11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2173B3-C55B-4B50-9693-A01CEFDA0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96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5C4ECF-4F7D-4CFD-A51B-80771626A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73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4DE3D7-74B5-480B-ADC7-210AAFD6B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977" y="251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70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8E863E-3967-4244-9A30-68A14E8F0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05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4D8F90-F4FF-4E90-B8FB-3020C9865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39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DFA45A-8DFC-4E02-A685-30F399573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33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58F97B-F76F-4D77-9903-E47FBD28C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65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43489-A230-4A9A-A06A-4D14F6FC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LIMITATIONS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2B916-1713-4106-B05A-F3CF37D1C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arenR"/>
            </a:pPr>
            <a:r>
              <a:rPr lang="en-US" dirty="0"/>
              <a:t>  In this Project security is not </a:t>
            </a:r>
            <a:r>
              <a:rPr lang="en-US" sz="2000" dirty="0"/>
              <a:t>strong.</a:t>
            </a:r>
          </a:p>
          <a:p>
            <a:pPr marL="571500" indent="-457200">
              <a:buAutoNum type="arabicParenR"/>
            </a:pPr>
            <a:r>
              <a:rPr lang="en-IN" sz="2000" dirty="0"/>
              <a:t>User Password format is not set.</a:t>
            </a:r>
          </a:p>
          <a:p>
            <a:pPr marL="571500" indent="-457200">
              <a:buAutoNum type="arabicParenR"/>
            </a:pPr>
            <a:r>
              <a:rPr lang="en-IN" sz="2000" dirty="0"/>
              <a:t>Forgot password is not declared for user. But can be change password using old password.</a:t>
            </a:r>
          </a:p>
          <a:p>
            <a:pPr marL="571500" indent="-457200">
              <a:buAutoNum type="arabicParenR"/>
            </a:pPr>
            <a:r>
              <a:rPr lang="en-IN" sz="2000" dirty="0" err="1"/>
              <a:t>Otp</a:t>
            </a:r>
            <a:r>
              <a:rPr lang="en-IN" sz="2000" dirty="0"/>
              <a:t> Verification is NOT available .</a:t>
            </a:r>
          </a:p>
          <a:p>
            <a:pPr marL="571500" indent="-457200">
              <a:buAutoNum type="arabicParenR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17403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/>
          <p:cNvSpPr txBox="1"/>
          <p:nvPr/>
        </p:nvSpPr>
        <p:spPr>
          <a:xfrm>
            <a:off x="1763688" y="139447"/>
            <a:ext cx="504056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Arial Black" pitchFamily="34" charset="0"/>
              </a:rPr>
              <a:t>Modules (First Level Dfd)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79512" y="771550"/>
            <a:ext cx="108012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Customer</a:t>
            </a:r>
          </a:p>
        </p:txBody>
      </p:sp>
      <p:sp>
        <p:nvSpPr>
          <p:cNvPr id="91" name="Rectangle 90"/>
          <p:cNvSpPr/>
          <p:nvPr/>
        </p:nvSpPr>
        <p:spPr>
          <a:xfrm>
            <a:off x="179512" y="1197001"/>
            <a:ext cx="108012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Admin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03910" y="2098012"/>
            <a:ext cx="108012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Admin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83229" y="2859782"/>
            <a:ext cx="108012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Customer</a:t>
            </a:r>
          </a:p>
        </p:txBody>
      </p:sp>
      <p:sp>
        <p:nvSpPr>
          <p:cNvPr id="94" name="Rectangle 93"/>
          <p:cNvSpPr/>
          <p:nvPr/>
        </p:nvSpPr>
        <p:spPr>
          <a:xfrm>
            <a:off x="150085" y="3651870"/>
            <a:ext cx="108012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Customer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03910" y="4515966"/>
            <a:ext cx="108012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Admin</a:t>
            </a:r>
          </a:p>
        </p:txBody>
      </p:sp>
      <p:cxnSp>
        <p:nvCxnSpPr>
          <p:cNvPr id="97" name="Straight Arrow Connector 96"/>
          <p:cNvCxnSpPr>
            <a:stCxn id="90" idx="3"/>
          </p:cNvCxnSpPr>
          <p:nvPr/>
        </p:nvCxnSpPr>
        <p:spPr>
          <a:xfrm>
            <a:off x="1259632" y="951570"/>
            <a:ext cx="2196000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1284030" y="1377021"/>
            <a:ext cx="2556000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99" name="Oval 98"/>
          <p:cNvSpPr/>
          <p:nvPr/>
        </p:nvSpPr>
        <p:spPr>
          <a:xfrm>
            <a:off x="3544361" y="692945"/>
            <a:ext cx="1368152" cy="68407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1.0</a:t>
            </a:r>
          </a:p>
          <a:p>
            <a:pPr algn="ctr"/>
            <a:r>
              <a:rPr lang="en-IN" dirty="0"/>
              <a:t>Register/Login</a:t>
            </a:r>
          </a:p>
        </p:txBody>
      </p:sp>
      <p:sp>
        <p:nvSpPr>
          <p:cNvPr id="102" name="Oval 101"/>
          <p:cNvSpPr/>
          <p:nvPr/>
        </p:nvSpPr>
        <p:spPr>
          <a:xfrm>
            <a:off x="3544361" y="1935994"/>
            <a:ext cx="1368152" cy="68407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2.0</a:t>
            </a:r>
          </a:p>
          <a:p>
            <a:pPr algn="ctr"/>
            <a:r>
              <a:rPr lang="en-IN" sz="800" b="1" dirty="0"/>
              <a:t>Manage Products catalog</a:t>
            </a:r>
          </a:p>
        </p:txBody>
      </p:sp>
      <p:sp>
        <p:nvSpPr>
          <p:cNvPr id="103" name="Oval 102"/>
          <p:cNvSpPr/>
          <p:nvPr/>
        </p:nvSpPr>
        <p:spPr>
          <a:xfrm>
            <a:off x="3543998" y="2740546"/>
            <a:ext cx="1368152" cy="68407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3.0</a:t>
            </a:r>
          </a:p>
          <a:p>
            <a:pPr algn="ctr"/>
            <a:r>
              <a:rPr lang="en-IN" dirty="0"/>
              <a:t>View Product</a:t>
            </a:r>
          </a:p>
        </p:txBody>
      </p:sp>
      <p:sp>
        <p:nvSpPr>
          <p:cNvPr id="104" name="Oval 103"/>
          <p:cNvSpPr/>
          <p:nvPr/>
        </p:nvSpPr>
        <p:spPr>
          <a:xfrm>
            <a:off x="3543998" y="3489852"/>
            <a:ext cx="1368152" cy="68407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4.0</a:t>
            </a:r>
          </a:p>
          <a:p>
            <a:pPr algn="ctr"/>
            <a:r>
              <a:rPr lang="en-IN" dirty="0"/>
              <a:t>Place Order</a:t>
            </a:r>
          </a:p>
        </p:txBody>
      </p:sp>
      <p:sp>
        <p:nvSpPr>
          <p:cNvPr id="105" name="Oval 104"/>
          <p:cNvSpPr/>
          <p:nvPr/>
        </p:nvSpPr>
        <p:spPr>
          <a:xfrm>
            <a:off x="3544361" y="4353948"/>
            <a:ext cx="1368152" cy="68407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5.0</a:t>
            </a:r>
          </a:p>
          <a:p>
            <a:pPr algn="ctr"/>
            <a:r>
              <a:rPr lang="en-IN" sz="1200" dirty="0"/>
              <a:t>View Order Details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1295632" y="2307287"/>
            <a:ext cx="2124000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 flipV="1">
            <a:off x="1284030" y="3013426"/>
            <a:ext cx="2280649" cy="4278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stCxn id="94" idx="3"/>
            <a:endCxn id="104" idx="2"/>
          </p:cNvCxnSpPr>
          <p:nvPr/>
        </p:nvCxnSpPr>
        <p:spPr>
          <a:xfrm>
            <a:off x="1230205" y="3831890"/>
            <a:ext cx="2313793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13" name="Straight Arrow Connector 112"/>
          <p:cNvCxnSpPr>
            <a:stCxn id="105" idx="2"/>
          </p:cNvCxnSpPr>
          <p:nvPr/>
        </p:nvCxnSpPr>
        <p:spPr>
          <a:xfrm flipH="1">
            <a:off x="1295632" y="4695986"/>
            <a:ext cx="2248729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4912513" y="1034983"/>
            <a:ext cx="1961576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21" name="Rectangle 120"/>
          <p:cNvSpPr/>
          <p:nvPr/>
        </p:nvSpPr>
        <p:spPr>
          <a:xfrm>
            <a:off x="7236296" y="836863"/>
            <a:ext cx="1752600" cy="3962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users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6948264" y="836863"/>
            <a:ext cx="288032" cy="3962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3" name="TextBox 122"/>
          <p:cNvSpPr txBox="1"/>
          <p:nvPr/>
        </p:nvSpPr>
        <p:spPr>
          <a:xfrm>
            <a:off x="5277823" y="692945"/>
            <a:ext cx="1819727" cy="30777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User Details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7247199" y="2109167"/>
            <a:ext cx="1752600" cy="3962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Product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6959167" y="2109167"/>
            <a:ext cx="288032" cy="3962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4879646" y="2271882"/>
            <a:ext cx="2052000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27" name="Rectangle 126"/>
          <p:cNvSpPr/>
          <p:nvPr/>
        </p:nvSpPr>
        <p:spPr>
          <a:xfrm>
            <a:off x="7247199" y="3557469"/>
            <a:ext cx="1752600" cy="3962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Orders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959167" y="3557469"/>
            <a:ext cx="288032" cy="3962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4912513" y="3830606"/>
            <a:ext cx="2052000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36" name="Elbow Connector 135"/>
          <p:cNvCxnSpPr>
            <a:stCxn id="124" idx="2"/>
            <a:endCxn id="103" idx="6"/>
          </p:cNvCxnSpPr>
          <p:nvPr/>
        </p:nvCxnSpPr>
        <p:spPr>
          <a:xfrm rot="5400000">
            <a:off x="6229237" y="1188321"/>
            <a:ext cx="577177" cy="3211349"/>
          </a:xfrm>
          <a:prstGeom prst="bentConnector2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39" name="TextBox 138"/>
          <p:cNvSpPr txBox="1"/>
          <p:nvPr/>
        </p:nvSpPr>
        <p:spPr>
          <a:xfrm>
            <a:off x="5004324" y="3497981"/>
            <a:ext cx="1584176" cy="30777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Order Details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5220072" y="1851670"/>
            <a:ext cx="1440160" cy="30777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Product details</a:t>
            </a:r>
          </a:p>
        </p:txBody>
      </p:sp>
      <p:cxnSp>
        <p:nvCxnSpPr>
          <p:cNvPr id="144" name="Straight Arrow Connector 143"/>
          <p:cNvCxnSpPr>
            <a:stCxn id="99" idx="4"/>
            <a:endCxn id="102" idx="0"/>
          </p:cNvCxnSpPr>
          <p:nvPr/>
        </p:nvCxnSpPr>
        <p:spPr>
          <a:xfrm>
            <a:off x="4228437" y="1377021"/>
            <a:ext cx="0" cy="5589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02" idx="4"/>
            <a:endCxn id="103" idx="0"/>
          </p:cNvCxnSpPr>
          <p:nvPr/>
        </p:nvCxnSpPr>
        <p:spPr>
          <a:xfrm flipH="1">
            <a:off x="4228074" y="2620070"/>
            <a:ext cx="363" cy="1204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>
            <a:off x="4229416" y="3424622"/>
            <a:ext cx="363" cy="1204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>
            <a:off x="4211871" y="4212423"/>
            <a:ext cx="363" cy="1204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27" idx="2"/>
          </p:cNvCxnSpPr>
          <p:nvPr/>
        </p:nvCxnSpPr>
        <p:spPr>
          <a:xfrm rot="5400000">
            <a:off x="6206575" y="2704561"/>
            <a:ext cx="667777" cy="3166073"/>
          </a:xfrm>
          <a:prstGeom prst="bentConnector2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20629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5F1AC-4456-433B-BB8F-AE2F8941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83518"/>
            <a:ext cx="8520600" cy="4032448"/>
          </a:xfrm>
        </p:spPr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5000" dirty="0"/>
              <a:t>Thank You</a:t>
            </a:r>
            <a:endParaRPr lang="en-IN" sz="5000" dirty="0"/>
          </a:p>
        </p:txBody>
      </p:sp>
    </p:spTree>
    <p:extLst>
      <p:ext uri="{BB962C8B-B14F-4D97-AF65-F5344CB8AC3E}">
        <p14:creationId xmlns:p14="http://schemas.microsoft.com/office/powerpoint/2010/main" val="821023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751" y="60780"/>
            <a:ext cx="7886700" cy="451907"/>
          </a:xfrm>
        </p:spPr>
        <p:txBody>
          <a:bodyPr>
            <a:normAutofit fontScale="90000"/>
          </a:bodyPr>
          <a:lstStyle/>
          <a:p>
            <a:r>
              <a:rPr lang="en-US" dirty="0"/>
              <a:t>				ERD</a:t>
            </a:r>
          </a:p>
        </p:txBody>
      </p:sp>
      <p:sp>
        <p:nvSpPr>
          <p:cNvPr id="5" name="Rectangle 4"/>
          <p:cNvSpPr/>
          <p:nvPr/>
        </p:nvSpPr>
        <p:spPr>
          <a:xfrm>
            <a:off x="1870742" y="1093778"/>
            <a:ext cx="1013460" cy="2971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5608679" y="1157659"/>
            <a:ext cx="1143000" cy="428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Orders</a:t>
            </a:r>
          </a:p>
        </p:txBody>
      </p:sp>
      <p:sp>
        <p:nvSpPr>
          <p:cNvPr id="12" name="Oval 11"/>
          <p:cNvSpPr/>
          <p:nvPr/>
        </p:nvSpPr>
        <p:spPr>
          <a:xfrm>
            <a:off x="150684" y="1665964"/>
            <a:ext cx="1187027" cy="4780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13" name="Oval 12"/>
          <p:cNvSpPr/>
          <p:nvPr/>
        </p:nvSpPr>
        <p:spPr>
          <a:xfrm>
            <a:off x="277932" y="1027015"/>
            <a:ext cx="813743" cy="3738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14" name="Oval 13"/>
          <p:cNvSpPr/>
          <p:nvPr/>
        </p:nvSpPr>
        <p:spPr>
          <a:xfrm>
            <a:off x="655066" y="450439"/>
            <a:ext cx="813743" cy="3738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5" name="Oval 14"/>
          <p:cNvSpPr/>
          <p:nvPr/>
        </p:nvSpPr>
        <p:spPr>
          <a:xfrm>
            <a:off x="1727521" y="226054"/>
            <a:ext cx="813743" cy="4738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</a:t>
            </a:r>
          </a:p>
        </p:txBody>
      </p:sp>
      <p:cxnSp>
        <p:nvCxnSpPr>
          <p:cNvPr id="17" name="Straight Arrow Connector 16"/>
          <p:cNvCxnSpPr>
            <a:stCxn id="15" idx="4"/>
            <a:endCxn id="5" idx="0"/>
          </p:cNvCxnSpPr>
          <p:nvPr/>
        </p:nvCxnSpPr>
        <p:spPr>
          <a:xfrm>
            <a:off x="2134393" y="699887"/>
            <a:ext cx="243079" cy="3938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14" idx="5"/>
          </p:cNvCxnSpPr>
          <p:nvPr/>
        </p:nvCxnSpPr>
        <p:spPr>
          <a:xfrm>
            <a:off x="1349640" y="769527"/>
            <a:ext cx="612653" cy="3235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endCxn id="5" idx="1"/>
          </p:cNvCxnSpPr>
          <p:nvPr/>
        </p:nvCxnSpPr>
        <p:spPr>
          <a:xfrm>
            <a:off x="1083117" y="1209558"/>
            <a:ext cx="787625" cy="32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2" idx="7"/>
          </p:cNvCxnSpPr>
          <p:nvPr/>
        </p:nvCxnSpPr>
        <p:spPr>
          <a:xfrm flipV="1">
            <a:off x="1163875" y="1415723"/>
            <a:ext cx="699614" cy="3202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6491831" y="75292"/>
            <a:ext cx="1152200" cy="4738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User_id</a:t>
            </a:r>
          </a:p>
        </p:txBody>
      </p:sp>
      <p:sp>
        <p:nvSpPr>
          <p:cNvPr id="57" name="Oval 56"/>
          <p:cNvSpPr/>
          <p:nvPr/>
        </p:nvSpPr>
        <p:spPr>
          <a:xfrm>
            <a:off x="7596336" y="350441"/>
            <a:ext cx="1219848" cy="4738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Pur_date</a:t>
            </a:r>
          </a:p>
        </p:txBody>
      </p:sp>
      <p:sp>
        <p:nvSpPr>
          <p:cNvPr id="58" name="Oval 57"/>
          <p:cNvSpPr/>
          <p:nvPr/>
        </p:nvSpPr>
        <p:spPr>
          <a:xfrm>
            <a:off x="5417491" y="51027"/>
            <a:ext cx="813743" cy="4738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6751680" y="699887"/>
            <a:ext cx="844656" cy="5513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cxnSpLocks/>
            <a:stCxn id="56" idx="3"/>
          </p:cNvCxnSpPr>
          <p:nvPr/>
        </p:nvCxnSpPr>
        <p:spPr>
          <a:xfrm flipH="1">
            <a:off x="6300120" y="479734"/>
            <a:ext cx="360447" cy="6133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cxnSpLocks/>
          </p:cNvCxnSpPr>
          <p:nvPr/>
        </p:nvCxnSpPr>
        <p:spPr>
          <a:xfrm flipH="1">
            <a:off x="5824362" y="507874"/>
            <a:ext cx="1" cy="5852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/>
          <p:cNvSpPr/>
          <p:nvPr/>
        </p:nvSpPr>
        <p:spPr>
          <a:xfrm>
            <a:off x="3599110" y="1066186"/>
            <a:ext cx="1044375" cy="39624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</a:t>
            </a:r>
          </a:p>
        </p:txBody>
      </p:sp>
      <p:cxnSp>
        <p:nvCxnSpPr>
          <p:cNvPr id="54" name="Straight Arrow Connector 53"/>
          <p:cNvCxnSpPr>
            <a:stCxn id="5" idx="3"/>
            <a:endCxn id="50" idx="1"/>
          </p:cNvCxnSpPr>
          <p:nvPr/>
        </p:nvCxnSpPr>
        <p:spPr>
          <a:xfrm>
            <a:off x="2884202" y="1242368"/>
            <a:ext cx="714908" cy="2193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3"/>
            <a:endCxn id="7" idx="1"/>
          </p:cNvCxnSpPr>
          <p:nvPr/>
        </p:nvCxnSpPr>
        <p:spPr>
          <a:xfrm>
            <a:off x="4643485" y="1264306"/>
            <a:ext cx="965194" cy="10777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919025" y="1014077"/>
            <a:ext cx="217170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861554" y="966581"/>
            <a:ext cx="373380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36" name="Flowchart: Decision 135">
            <a:extLst>
              <a:ext uri="{FF2B5EF4-FFF2-40B4-BE49-F238E27FC236}">
                <a16:creationId xmlns:a16="http://schemas.microsoft.com/office/drawing/2014/main" id="{AF6FB4A2-C8EB-4446-AF5D-CEAFCB7B18D8}"/>
              </a:ext>
            </a:extLst>
          </p:cNvPr>
          <p:cNvSpPr/>
          <p:nvPr/>
        </p:nvSpPr>
        <p:spPr>
          <a:xfrm>
            <a:off x="5764392" y="2335552"/>
            <a:ext cx="1062746" cy="52318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27BA451-9F4C-4400-A5BB-74DDFDC3B233}"/>
              </a:ext>
            </a:extLst>
          </p:cNvPr>
          <p:cNvSpPr txBox="1"/>
          <p:nvPr/>
        </p:nvSpPr>
        <p:spPr>
          <a:xfrm>
            <a:off x="5530516" y="1427504"/>
            <a:ext cx="424031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64CF4214-CC44-4D55-87C9-095C30F4BF28}"/>
              </a:ext>
            </a:extLst>
          </p:cNvPr>
          <p:cNvCxnSpPr>
            <a:cxnSpLocks/>
          </p:cNvCxnSpPr>
          <p:nvPr/>
        </p:nvCxnSpPr>
        <p:spPr>
          <a:xfrm>
            <a:off x="6300120" y="1575844"/>
            <a:ext cx="0" cy="7490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97A9D443-5A79-4CF6-95DB-D0027D4AFE29}"/>
              </a:ext>
            </a:extLst>
          </p:cNvPr>
          <p:cNvCxnSpPr>
            <a:cxnSpLocks/>
            <a:stCxn id="136" idx="1"/>
          </p:cNvCxnSpPr>
          <p:nvPr/>
        </p:nvCxnSpPr>
        <p:spPr>
          <a:xfrm flipH="1">
            <a:off x="3462607" y="2597145"/>
            <a:ext cx="2301785" cy="6649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6751679" y="1225963"/>
            <a:ext cx="974251" cy="3438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725929" y="1066186"/>
            <a:ext cx="1219848" cy="5912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Pro_id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423940" y="3113504"/>
            <a:ext cx="1013460" cy="2971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Products </a:t>
            </a:r>
          </a:p>
        </p:txBody>
      </p:sp>
      <p:sp>
        <p:nvSpPr>
          <p:cNvPr id="82" name="Oval 81"/>
          <p:cNvSpPr/>
          <p:nvPr/>
        </p:nvSpPr>
        <p:spPr>
          <a:xfrm>
            <a:off x="2290" y="3410684"/>
            <a:ext cx="1588201" cy="5605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Product_type</a:t>
            </a:r>
          </a:p>
        </p:txBody>
      </p:sp>
      <p:sp>
        <p:nvSpPr>
          <p:cNvPr id="83" name="Oval 82"/>
          <p:cNvSpPr/>
          <p:nvPr/>
        </p:nvSpPr>
        <p:spPr>
          <a:xfrm>
            <a:off x="1744455" y="4619736"/>
            <a:ext cx="923204" cy="4738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details</a:t>
            </a:r>
          </a:p>
        </p:txBody>
      </p:sp>
      <p:sp>
        <p:nvSpPr>
          <p:cNvPr id="85" name="Oval 84"/>
          <p:cNvSpPr/>
          <p:nvPr/>
        </p:nvSpPr>
        <p:spPr>
          <a:xfrm>
            <a:off x="3951919" y="4700729"/>
            <a:ext cx="813743" cy="4738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86" name="Oval 85"/>
          <p:cNvSpPr/>
          <p:nvPr/>
        </p:nvSpPr>
        <p:spPr>
          <a:xfrm>
            <a:off x="539708" y="2726860"/>
            <a:ext cx="813743" cy="4738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87" name="Oval 86"/>
          <p:cNvSpPr/>
          <p:nvPr/>
        </p:nvSpPr>
        <p:spPr>
          <a:xfrm>
            <a:off x="1320649" y="2325180"/>
            <a:ext cx="813743" cy="4738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88" name="Oval 87"/>
          <p:cNvSpPr/>
          <p:nvPr/>
        </p:nvSpPr>
        <p:spPr>
          <a:xfrm>
            <a:off x="2834784" y="4673770"/>
            <a:ext cx="813743" cy="4738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stock</a:t>
            </a:r>
          </a:p>
        </p:txBody>
      </p:sp>
      <p:sp>
        <p:nvSpPr>
          <p:cNvPr id="90" name="Oval 89"/>
          <p:cNvSpPr/>
          <p:nvPr/>
        </p:nvSpPr>
        <p:spPr>
          <a:xfrm>
            <a:off x="267836" y="4123915"/>
            <a:ext cx="1588201" cy="5605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Product_img</a:t>
            </a:r>
          </a:p>
        </p:txBody>
      </p:sp>
      <p:cxnSp>
        <p:nvCxnSpPr>
          <p:cNvPr id="91" name="Straight Arrow Connector 90"/>
          <p:cNvCxnSpPr>
            <a:cxnSpLocks/>
            <a:stCxn id="87" idx="4"/>
            <a:endCxn id="81" idx="0"/>
          </p:cNvCxnSpPr>
          <p:nvPr/>
        </p:nvCxnSpPr>
        <p:spPr>
          <a:xfrm>
            <a:off x="1727521" y="2799013"/>
            <a:ext cx="1203149" cy="3144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cxnSpLocks/>
          </p:cNvCxnSpPr>
          <p:nvPr/>
        </p:nvCxnSpPr>
        <p:spPr>
          <a:xfrm>
            <a:off x="1320504" y="3056400"/>
            <a:ext cx="1008591" cy="1224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cxnSpLocks/>
            <a:stCxn id="85" idx="0"/>
          </p:cNvCxnSpPr>
          <p:nvPr/>
        </p:nvCxnSpPr>
        <p:spPr>
          <a:xfrm flipH="1" flipV="1">
            <a:off x="3313779" y="3496201"/>
            <a:ext cx="1045012" cy="12045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cxnSpLocks/>
            <a:stCxn id="88" idx="0"/>
            <a:endCxn id="81" idx="2"/>
          </p:cNvCxnSpPr>
          <p:nvPr/>
        </p:nvCxnSpPr>
        <p:spPr>
          <a:xfrm flipH="1" flipV="1">
            <a:off x="2930670" y="3410684"/>
            <a:ext cx="310986" cy="1263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cxnSpLocks/>
            <a:endCxn id="81" idx="1"/>
          </p:cNvCxnSpPr>
          <p:nvPr/>
        </p:nvCxnSpPr>
        <p:spPr>
          <a:xfrm flipV="1">
            <a:off x="1608201" y="3262094"/>
            <a:ext cx="815739" cy="4254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cxnSpLocks/>
            <a:stCxn id="83" idx="0"/>
          </p:cNvCxnSpPr>
          <p:nvPr/>
        </p:nvCxnSpPr>
        <p:spPr>
          <a:xfrm flipV="1">
            <a:off x="2206057" y="3496201"/>
            <a:ext cx="362306" cy="11235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cxnSpLocks/>
            <a:stCxn id="90" idx="7"/>
          </p:cNvCxnSpPr>
          <p:nvPr/>
        </p:nvCxnSpPr>
        <p:spPr>
          <a:xfrm flipV="1">
            <a:off x="1623450" y="3388336"/>
            <a:ext cx="705645" cy="8176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061ACAC-37D0-44ED-BFB8-8983396BA53A}"/>
              </a:ext>
            </a:extLst>
          </p:cNvPr>
          <p:cNvSpPr txBox="1"/>
          <p:nvPr/>
        </p:nvSpPr>
        <p:spPr>
          <a:xfrm>
            <a:off x="3473830" y="2875750"/>
            <a:ext cx="373380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969594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533324"/>
              </p:ext>
            </p:extLst>
          </p:nvPr>
        </p:nvGraphicFramePr>
        <p:xfrm>
          <a:off x="899592" y="771550"/>
          <a:ext cx="1944216" cy="3093384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805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8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0466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bigInt(20)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Varchar(121)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Varchar(121)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Varchar(121)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39752" y="123478"/>
            <a:ext cx="4248472" cy="749141"/>
          </a:xfrm>
          <a:prstGeom prst="flowChartAlternateProcess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Table Design</a:t>
            </a:r>
          </a:p>
          <a:p>
            <a:endParaRPr lang="en-IN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926271"/>
              </p:ext>
            </p:extLst>
          </p:nvPr>
        </p:nvGraphicFramePr>
        <p:xfrm>
          <a:off x="2987824" y="765545"/>
          <a:ext cx="2592289" cy="3869427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732"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078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bigInt(20)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185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Varchar(65)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22">
                <a:tc>
                  <a:txBody>
                    <a:bodyPr/>
                    <a:lstStyle/>
                    <a:p>
                      <a:r>
                        <a:rPr lang="en-US" dirty="0"/>
                        <a:t>Product_type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Varchar(65)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294">
                <a:tc>
                  <a:txBody>
                    <a:bodyPr/>
                    <a:lstStyle/>
                    <a:p>
                      <a:r>
                        <a:rPr lang="en-US" dirty="0"/>
                        <a:t>Product_image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Varchar(110)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986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bigInt(35)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4732">
                <a:tc>
                  <a:txBody>
                    <a:bodyPr/>
                    <a:lstStyle/>
                    <a:p>
                      <a:r>
                        <a:rPr lang="en-US" dirty="0"/>
                        <a:t>subcategory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563840"/>
                  </a:ext>
                </a:extLst>
              </a:tr>
              <a:tr h="584732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bigInt(45)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590598"/>
              </p:ext>
            </p:extLst>
          </p:nvPr>
        </p:nvGraphicFramePr>
        <p:xfrm>
          <a:off x="5796136" y="771551"/>
          <a:ext cx="2952328" cy="361108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628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3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746">
                <a:tc>
                  <a:txBody>
                    <a:bodyPr/>
                    <a:lstStyle/>
                    <a:p>
                      <a:r>
                        <a:rPr lang="en-US" dirty="0"/>
                        <a:t>Order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746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bigInt(20)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746">
                <a:tc>
                  <a:txBody>
                    <a:bodyPr/>
                    <a:lstStyle/>
                    <a:p>
                      <a:r>
                        <a:rPr lang="en-US" dirty="0"/>
                        <a:t>User_id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bigInt(20)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350">
                <a:tc>
                  <a:txBody>
                    <a:bodyPr/>
                    <a:lstStyle/>
                    <a:p>
                      <a:r>
                        <a:rPr lang="en-US" dirty="0"/>
                        <a:t>Purchase_date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r>
                        <a:rPr lang="en-US" baseline="0" dirty="0"/>
                        <a:t>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746">
                <a:tc>
                  <a:txBody>
                    <a:bodyPr/>
                    <a:lstStyle/>
                    <a:p>
                      <a:r>
                        <a:rPr lang="en-US" dirty="0" err="1"/>
                        <a:t>Payment_Method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Varchar(100)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100673"/>
                  </a:ext>
                </a:extLst>
              </a:tr>
              <a:tr h="586746">
                <a:tc>
                  <a:txBody>
                    <a:bodyPr/>
                    <a:lstStyle/>
                    <a:p>
                      <a:r>
                        <a:rPr lang="en-US" dirty="0" err="1"/>
                        <a:t>Purchase_id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bigInt(15)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244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408FAE-2F08-47C2-ADCD-DA9ECB5EF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01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EDDABA-ACAC-427B-AED5-DD3E0E17F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47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84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E2BC0D-A48B-4502-AF5F-E55A1C692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30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C30B56-95E0-4406-86C3-F95A29C2C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17141"/>
      </p:ext>
    </p:extLst>
  </p:cSld>
  <p:clrMapOvr>
    <a:masterClrMapping/>
  </p:clrMapOvr>
</p:sld>
</file>

<file path=ppt/theme/theme1.xml><?xml version="1.0" encoding="utf-8"?>
<a:theme xmlns:a="http://schemas.openxmlformats.org/drawingml/2006/main" name="Furniture And Product Design Portfolio by Slidesgo">
  <a:themeElements>
    <a:clrScheme name="Simple Light">
      <a:dk1>
        <a:srgbClr val="08281B"/>
      </a:dk1>
      <a:lt1>
        <a:srgbClr val="FFFFFF"/>
      </a:lt1>
      <a:dk2>
        <a:srgbClr val="CF332D"/>
      </a:dk2>
      <a:lt2>
        <a:srgbClr val="DDA466"/>
      </a:lt2>
      <a:accent1>
        <a:srgbClr val="FDC03D"/>
      </a:accent1>
      <a:accent2>
        <a:srgbClr val="E7D8C3"/>
      </a:accent2>
      <a:accent3>
        <a:srgbClr val="92AB34"/>
      </a:accent3>
      <a:accent4>
        <a:srgbClr val="707F58"/>
      </a:accent4>
      <a:accent5>
        <a:srgbClr val="A8E5C3"/>
      </a:accent5>
      <a:accent6>
        <a:srgbClr val="76B191"/>
      </a:accent6>
      <a:hlink>
        <a:srgbClr val="08281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259</Words>
  <Application>Microsoft Office PowerPoint</Application>
  <PresentationFormat>On-screen Show (16:9)</PresentationFormat>
  <Paragraphs>106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Arial Black</vt:lpstr>
      <vt:lpstr>Arial Narrow</vt:lpstr>
      <vt:lpstr>Prompt Light</vt:lpstr>
      <vt:lpstr>Proza Libre SemiBold</vt:lpstr>
      <vt:lpstr>Sitka Display</vt:lpstr>
      <vt:lpstr>Furniture And Product Design Portfolio by Slidesgo</vt:lpstr>
      <vt:lpstr>PowerPoint Presentation</vt:lpstr>
      <vt:lpstr>PowerPoint Presentation</vt:lpstr>
      <vt:lpstr>PowerPoint Presentation</vt:lpstr>
      <vt:lpstr>    ERD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</vt:lpstr>
      <vt:lpstr>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Kamtam</dc:creator>
  <cp:lastModifiedBy>shrikant mergu</cp:lastModifiedBy>
  <cp:revision>37</cp:revision>
  <dcterms:modified xsi:type="dcterms:W3CDTF">2021-01-06T15:19:21Z</dcterms:modified>
</cp:coreProperties>
</file>