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</p:sldMasterIdLst>
  <p:notesMasterIdLst>
    <p:notesMasterId r:id="rId4"/>
  </p:notesMasterIdLst>
  <p:sldIdLst>
    <p:sldId id="369" r:id="rId2"/>
    <p:sldId id="370" r:id="rId3"/>
  </p:sldIdLst>
  <p:sldSz cx="12195175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3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e Hildy (US - IFS)" initials="" lastIdx="2" clrIdx="0"/>
  <p:cmAuthor id="1" name="Petra Z Collomb" initials="PZC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91876" autoAdjust="0"/>
  </p:normalViewPr>
  <p:slideViewPr>
    <p:cSldViewPr snapToGrid="0">
      <p:cViewPr varScale="1">
        <p:scale>
          <a:sx n="73" d="100"/>
          <a:sy n="73" d="100"/>
        </p:scale>
        <p:origin x="660" y="5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5887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1774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9766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63547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9434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532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61208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72709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5887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1774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9766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63547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9434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532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61208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72709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4813" y="696913"/>
            <a:ext cx="620077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5887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1774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9766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63547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9434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95321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61208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72709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973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38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4" algn="l" defTabSz="9138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2" algn="l" defTabSz="9138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3" algn="l" defTabSz="9138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4" algn="l" defTabSz="9138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4" algn="l" defTabSz="9138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86" algn="l" defTabSz="9138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26" algn="l" defTabSz="9138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Georgia"/>
              <a:buNone/>
              <a:defRPr sz="24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711385" y="1752606"/>
            <a:ext cx="5284576" cy="44195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6199216" y="1752600"/>
            <a:ext cx="5284574" cy="44195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711385" y="6324606"/>
            <a:ext cx="7012226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23" name="Shape 23"/>
          <p:cNvCxnSpPr/>
          <p:nvPr/>
        </p:nvCxnSpPr>
        <p:spPr>
          <a:xfrm rot="10800000" flipH="1">
            <a:off x="508133" y="609599"/>
            <a:ext cx="10975800" cy="152400"/>
          </a:xfrm>
          <a:prstGeom prst="bentConnector3">
            <a:avLst>
              <a:gd name="adj1" fmla="val 201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451265" y="6477006"/>
            <a:ext cx="2036593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9451261" y="6324606"/>
            <a:ext cx="2032528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711385" y="685807"/>
            <a:ext cx="10772405" cy="10667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eorgia"/>
              <a:buNone/>
              <a:defRPr sz="32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1"/>
          </p:nvPr>
        </p:nvSpPr>
        <p:spPr>
          <a:xfrm>
            <a:off x="711385" y="1905005"/>
            <a:ext cx="10772405" cy="13715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6944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3882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0823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7764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4704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1647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888888"/>
              </a:buClr>
              <a:buFont typeface="Georgia"/>
              <a:buNone/>
              <a:defRPr sz="20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198586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888888"/>
              </a:buClr>
              <a:buFont typeface="Georgia"/>
              <a:buNone/>
              <a:defRPr sz="20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5526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888888"/>
              </a:buClr>
              <a:buFont typeface="Arial"/>
              <a:buNone/>
              <a:defRPr sz="2000" b="1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711385" y="6324606"/>
            <a:ext cx="7012226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41" name="Shape 141"/>
          <p:cNvCxnSpPr/>
          <p:nvPr/>
        </p:nvCxnSpPr>
        <p:spPr>
          <a:xfrm rot="10800000" flipH="1">
            <a:off x="508133" y="609605"/>
            <a:ext cx="10975800" cy="152399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9451265" y="6477006"/>
            <a:ext cx="2036593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9451261" y="6324606"/>
            <a:ext cx="2032528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4" name="Shape 144"/>
          <p:cNvSpPr txBox="1"/>
          <p:nvPr/>
        </p:nvSpPr>
        <p:spPr>
          <a:xfrm>
            <a:off x="711385" y="6477006"/>
            <a:ext cx="3455300" cy="1524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: Colour">
    <p:bg>
      <p:bgPr>
        <a:solidFill>
          <a:schemeClr val="dk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711385" y="685806"/>
            <a:ext cx="10772405" cy="10667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rgia"/>
              <a:buNone/>
              <a:defRPr sz="32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711385" y="1905006"/>
            <a:ext cx="10772405" cy="13715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456944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13882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0823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82776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284704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74164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198586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711385" y="6324606"/>
            <a:ext cx="7012226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49" name="Shape 149"/>
          <p:cNvCxnSpPr/>
          <p:nvPr/>
        </p:nvCxnSpPr>
        <p:spPr>
          <a:xfrm rot="10800000" flipH="1">
            <a:off x="508133" y="609605"/>
            <a:ext cx="10975800" cy="152399"/>
          </a:xfrm>
          <a:prstGeom prst="bentConnector2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9451265" y="6477006"/>
            <a:ext cx="2036593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9451261" y="6324606"/>
            <a:ext cx="2032528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2" name="Shape 152"/>
          <p:cNvSpPr txBox="1"/>
          <p:nvPr/>
        </p:nvSpPr>
        <p:spPr>
          <a:xfrm>
            <a:off x="711385" y="6477006"/>
            <a:ext cx="3455300" cy="1524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: Content">
    <p:bg>
      <p:bgPr>
        <a:solidFill>
          <a:schemeClr val="dk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711385" y="685806"/>
            <a:ext cx="10772405" cy="10667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rgia"/>
              <a:buNone/>
              <a:defRPr sz="32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11387" y="2819406"/>
            <a:ext cx="5284574" cy="33527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2"/>
          </p:nvPr>
        </p:nvSpPr>
        <p:spPr>
          <a:xfrm>
            <a:off x="711385" y="1905000"/>
            <a:ext cx="10772405" cy="7620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456944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13882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0823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82776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284704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74164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198586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711385" y="6324606"/>
            <a:ext cx="7012226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58" name="Shape 158"/>
          <p:cNvCxnSpPr/>
          <p:nvPr/>
        </p:nvCxnSpPr>
        <p:spPr>
          <a:xfrm rot="10800000" flipH="1">
            <a:off x="508133" y="609605"/>
            <a:ext cx="10975800" cy="152399"/>
          </a:xfrm>
          <a:prstGeom prst="bentConnector2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9451265" y="6477006"/>
            <a:ext cx="2036593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9451261" y="6324606"/>
            <a:ext cx="2032528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61" name="Shape 161"/>
          <p:cNvSpPr txBox="1"/>
          <p:nvPr/>
        </p:nvSpPr>
        <p:spPr>
          <a:xfrm>
            <a:off x="711385" y="6477006"/>
            <a:ext cx="3455300" cy="1524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: Fixed Logo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Shape 163"/>
          <p:cNvCxnSpPr/>
          <p:nvPr/>
        </p:nvCxnSpPr>
        <p:spPr>
          <a:xfrm rot="10800000" flipH="1">
            <a:off x="2337415" y="609605"/>
            <a:ext cx="9122099" cy="152399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2527958" y="838200"/>
            <a:ext cx="7126554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eorgia"/>
              <a:buNone/>
              <a:defRPr sz="32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2527958" y="1828799"/>
            <a:ext cx="7126554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456944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13882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0823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82776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284704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74164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198586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2527958" y="374904"/>
            <a:ext cx="5475634" cy="146303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74165" marR="0" lvl="1" indent="-2107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8330" marR="0" lvl="2" indent="-218317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22495" marR="0" lvl="3" indent="-213239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96657" marR="0" lvl="4" indent="-220854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1550414" y="5769813"/>
            <a:ext cx="1235084" cy="935867"/>
            <a:chOff x="1550414" y="5769812"/>
            <a:chExt cx="1235084" cy="935866"/>
          </a:xfrm>
        </p:grpSpPr>
        <p:grpSp>
          <p:nvGrpSpPr>
            <p:cNvPr id="168" name="Shape 168"/>
            <p:cNvGrpSpPr/>
            <p:nvPr/>
          </p:nvGrpSpPr>
          <p:grpSpPr>
            <a:xfrm>
              <a:off x="2337340" y="5769812"/>
              <a:ext cx="448158" cy="402309"/>
              <a:chOff x="1905000" y="5715000"/>
              <a:chExt cx="445769" cy="380999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2293619" y="5988117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2132171" y="5757332"/>
                <a:ext cx="44290" cy="66914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1905000" y="5715000"/>
                <a:ext cx="227170" cy="42333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1905000" y="5757332"/>
                <a:ext cx="227170" cy="66914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2176461" y="5824246"/>
                <a:ext cx="117157" cy="163871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2176461" y="5988117"/>
                <a:ext cx="117157" cy="107882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2132171" y="5824246"/>
                <a:ext cx="44290" cy="163871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2132171" y="5988117"/>
                <a:ext cx="44290" cy="107882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74716" y="120000"/>
                    </a:lnTo>
                    <a:lnTo>
                      <a:pt x="74716" y="80000"/>
                    </a:lnTo>
                    <a:lnTo>
                      <a:pt x="0" y="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2046446" y="5988117"/>
                <a:ext cx="85724" cy="107882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1905000" y="5933494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1905000" y="5988117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2293619" y="5988117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2132171" y="5757332"/>
                <a:ext cx="44290" cy="66914"/>
              </a:xfrm>
              <a:prstGeom prst="rect">
                <a:avLst/>
              </a:prstGeom>
              <a:solidFill>
                <a:srgbClr val="F6B6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1905000" y="5715000"/>
                <a:ext cx="227170" cy="42333"/>
              </a:xfrm>
              <a:prstGeom prst="rect">
                <a:avLst/>
              </a:prstGeom>
              <a:solidFill>
                <a:srgbClr val="F48F17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1905000" y="5757332"/>
                <a:ext cx="227170" cy="66914"/>
              </a:xfrm>
              <a:prstGeom prst="rect">
                <a:avLst/>
              </a:prstGeom>
              <a:solidFill>
                <a:srgbClr val="EB660B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2176461" y="5824246"/>
                <a:ext cx="117157" cy="163871"/>
              </a:xfrm>
              <a:prstGeom prst="rect">
                <a:avLst/>
              </a:prstGeom>
              <a:solidFill>
                <a:srgbClr val="F3BF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2176461" y="5988117"/>
                <a:ext cx="117157" cy="107882"/>
              </a:xfrm>
              <a:prstGeom prst="rect">
                <a:avLst/>
              </a:prstGeom>
              <a:solidFill>
                <a:srgbClr val="E93409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2132171" y="5824246"/>
                <a:ext cx="44290" cy="163871"/>
              </a:xfrm>
              <a:prstGeom prst="rect">
                <a:avLst/>
              </a:prstGeom>
              <a:solidFill>
                <a:srgbClr val="EA88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2132171" y="5988117"/>
                <a:ext cx="44290" cy="107882"/>
              </a:xfrm>
              <a:prstGeom prst="rect">
                <a:avLst/>
              </a:prstGeom>
              <a:solidFill>
                <a:srgbClr val="E02504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1905000" y="5824246"/>
                <a:ext cx="227170" cy="1638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74716" y="120000"/>
                    </a:lnTo>
                    <a:lnTo>
                      <a:pt x="74716" y="80000"/>
                    </a:lnTo>
                    <a:lnTo>
                      <a:pt x="0" y="8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2046446" y="5988117"/>
                <a:ext cx="85724" cy="107882"/>
              </a:xfrm>
              <a:prstGeom prst="rect">
                <a:avLst/>
              </a:prstGeom>
              <a:solidFill>
                <a:srgbClr val="D614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1905000" y="5933494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1905000" y="5988117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Shape 193"/>
            <p:cNvGrpSpPr/>
            <p:nvPr/>
          </p:nvGrpSpPr>
          <p:grpSpPr>
            <a:xfrm>
              <a:off x="1550414" y="6172200"/>
              <a:ext cx="914400" cy="533478"/>
              <a:chOff x="518031" y="978680"/>
              <a:chExt cx="4572000" cy="2667392"/>
            </a:xfrm>
          </p:grpSpPr>
          <p:sp>
            <p:nvSpPr>
              <p:cNvPr id="194" name="Shape 194"/>
              <p:cNvSpPr/>
              <p:nvPr/>
            </p:nvSpPr>
            <p:spPr>
              <a:xfrm>
                <a:off x="3295650" y="978680"/>
                <a:ext cx="1143000" cy="263228"/>
              </a:xfrm>
              <a:prstGeom prst="rect">
                <a:avLst/>
              </a:prstGeom>
              <a:solidFill>
                <a:srgbClr val="A1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518031" y="1922793"/>
                <a:ext cx="4572000" cy="172327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609" y="17797"/>
                    </a:moveTo>
                    <a:lnTo>
                      <a:pt x="18085" y="17797"/>
                    </a:lnTo>
                    <a:lnTo>
                      <a:pt x="17533" y="17875"/>
                    </a:lnTo>
                    <a:lnTo>
                      <a:pt x="16893" y="18108"/>
                    </a:lnTo>
                    <a:lnTo>
                      <a:pt x="16079" y="18264"/>
                    </a:lnTo>
                    <a:lnTo>
                      <a:pt x="15149" y="18730"/>
                    </a:lnTo>
                    <a:lnTo>
                      <a:pt x="15149" y="73601"/>
                    </a:lnTo>
                    <a:lnTo>
                      <a:pt x="15643" y="73756"/>
                    </a:lnTo>
                    <a:lnTo>
                      <a:pt x="16079" y="73756"/>
                    </a:lnTo>
                    <a:lnTo>
                      <a:pt x="16457" y="73756"/>
                    </a:lnTo>
                    <a:lnTo>
                      <a:pt x="16806" y="73756"/>
                    </a:lnTo>
                    <a:lnTo>
                      <a:pt x="18318" y="73523"/>
                    </a:lnTo>
                    <a:lnTo>
                      <a:pt x="19685" y="72823"/>
                    </a:lnTo>
                    <a:lnTo>
                      <a:pt x="20935" y="71813"/>
                    </a:lnTo>
                    <a:lnTo>
                      <a:pt x="22040" y="70336"/>
                    </a:lnTo>
                    <a:lnTo>
                      <a:pt x="23057" y="68393"/>
                    </a:lnTo>
                    <a:lnTo>
                      <a:pt x="23959" y="66062"/>
                    </a:lnTo>
                    <a:lnTo>
                      <a:pt x="24686" y="63341"/>
                    </a:lnTo>
                    <a:lnTo>
                      <a:pt x="25296" y="60233"/>
                    </a:lnTo>
                    <a:lnTo>
                      <a:pt x="25762" y="56580"/>
                    </a:lnTo>
                    <a:lnTo>
                      <a:pt x="26081" y="52694"/>
                    </a:lnTo>
                    <a:lnTo>
                      <a:pt x="26314" y="48341"/>
                    </a:lnTo>
                    <a:lnTo>
                      <a:pt x="26372" y="43601"/>
                    </a:lnTo>
                    <a:lnTo>
                      <a:pt x="26314" y="39248"/>
                    </a:lnTo>
                    <a:lnTo>
                      <a:pt x="26081" y="35129"/>
                    </a:lnTo>
                    <a:lnTo>
                      <a:pt x="25762" y="31632"/>
                    </a:lnTo>
                    <a:lnTo>
                      <a:pt x="25296" y="28445"/>
                    </a:lnTo>
                    <a:lnTo>
                      <a:pt x="24715" y="25569"/>
                    </a:lnTo>
                    <a:lnTo>
                      <a:pt x="24017" y="23238"/>
                    </a:lnTo>
                    <a:lnTo>
                      <a:pt x="23174" y="21295"/>
                    </a:lnTo>
                    <a:lnTo>
                      <a:pt x="22185" y="19740"/>
                    </a:lnTo>
                    <a:lnTo>
                      <a:pt x="21138" y="18730"/>
                    </a:lnTo>
                    <a:lnTo>
                      <a:pt x="19946" y="18031"/>
                    </a:lnTo>
                    <a:lnTo>
                      <a:pt x="18609" y="17797"/>
                    </a:lnTo>
                    <a:close/>
                    <a:moveTo>
                      <a:pt x="12008" y="233"/>
                    </a:moveTo>
                    <a:lnTo>
                      <a:pt x="15149" y="233"/>
                    </a:lnTo>
                    <a:lnTo>
                      <a:pt x="15149" y="11113"/>
                    </a:lnTo>
                    <a:lnTo>
                      <a:pt x="16457" y="9093"/>
                    </a:lnTo>
                    <a:lnTo>
                      <a:pt x="17649" y="7227"/>
                    </a:lnTo>
                    <a:lnTo>
                      <a:pt x="18696" y="5751"/>
                    </a:lnTo>
                    <a:lnTo>
                      <a:pt x="19685" y="4430"/>
                    </a:lnTo>
                    <a:lnTo>
                      <a:pt x="20557" y="3419"/>
                    </a:lnTo>
                    <a:lnTo>
                      <a:pt x="21371" y="2564"/>
                    </a:lnTo>
                    <a:lnTo>
                      <a:pt x="22127" y="1865"/>
                    </a:lnTo>
                    <a:lnTo>
                      <a:pt x="22825" y="1398"/>
                    </a:lnTo>
                    <a:lnTo>
                      <a:pt x="23523" y="1010"/>
                    </a:lnTo>
                    <a:lnTo>
                      <a:pt x="24162" y="777"/>
                    </a:lnTo>
                    <a:lnTo>
                      <a:pt x="24860" y="699"/>
                    </a:lnTo>
                    <a:lnTo>
                      <a:pt x="25558" y="621"/>
                    </a:lnTo>
                    <a:lnTo>
                      <a:pt x="27070" y="932"/>
                    </a:lnTo>
                    <a:lnTo>
                      <a:pt x="28495" y="1787"/>
                    </a:lnTo>
                    <a:lnTo>
                      <a:pt x="29832" y="3108"/>
                    </a:lnTo>
                    <a:lnTo>
                      <a:pt x="31112" y="4974"/>
                    </a:lnTo>
                    <a:lnTo>
                      <a:pt x="32275" y="7305"/>
                    </a:lnTo>
                    <a:lnTo>
                      <a:pt x="33380" y="10103"/>
                    </a:lnTo>
                    <a:lnTo>
                      <a:pt x="34310" y="13367"/>
                    </a:lnTo>
                    <a:lnTo>
                      <a:pt x="35153" y="16943"/>
                    </a:lnTo>
                    <a:lnTo>
                      <a:pt x="35851" y="20829"/>
                    </a:lnTo>
                    <a:lnTo>
                      <a:pt x="36404" y="25181"/>
                    </a:lnTo>
                    <a:lnTo>
                      <a:pt x="36782" y="29766"/>
                    </a:lnTo>
                    <a:lnTo>
                      <a:pt x="37043" y="34663"/>
                    </a:lnTo>
                    <a:lnTo>
                      <a:pt x="37160" y="39792"/>
                    </a:lnTo>
                    <a:lnTo>
                      <a:pt x="37043" y="44922"/>
                    </a:lnTo>
                    <a:lnTo>
                      <a:pt x="36782" y="49818"/>
                    </a:lnTo>
                    <a:lnTo>
                      <a:pt x="36404" y="54481"/>
                    </a:lnTo>
                    <a:lnTo>
                      <a:pt x="35822" y="58756"/>
                    </a:lnTo>
                    <a:lnTo>
                      <a:pt x="35037" y="62875"/>
                    </a:lnTo>
                    <a:lnTo>
                      <a:pt x="34165" y="66606"/>
                    </a:lnTo>
                    <a:lnTo>
                      <a:pt x="33147" y="70025"/>
                    </a:lnTo>
                    <a:lnTo>
                      <a:pt x="31955" y="73134"/>
                    </a:lnTo>
                    <a:lnTo>
                      <a:pt x="30646" y="75854"/>
                    </a:lnTo>
                    <a:lnTo>
                      <a:pt x="29222" y="78186"/>
                    </a:lnTo>
                    <a:lnTo>
                      <a:pt x="27652" y="80129"/>
                    </a:lnTo>
                    <a:lnTo>
                      <a:pt x="25994" y="81683"/>
                    </a:lnTo>
                    <a:lnTo>
                      <a:pt x="24162" y="82772"/>
                    </a:lnTo>
                    <a:lnTo>
                      <a:pt x="22272" y="83471"/>
                    </a:lnTo>
                    <a:lnTo>
                      <a:pt x="20237" y="83782"/>
                    </a:lnTo>
                    <a:lnTo>
                      <a:pt x="19481" y="83782"/>
                    </a:lnTo>
                    <a:lnTo>
                      <a:pt x="18521" y="83626"/>
                    </a:lnTo>
                    <a:lnTo>
                      <a:pt x="17475" y="83471"/>
                    </a:lnTo>
                    <a:lnTo>
                      <a:pt x="16312" y="83238"/>
                    </a:lnTo>
                    <a:lnTo>
                      <a:pt x="15149" y="83005"/>
                    </a:lnTo>
                    <a:lnTo>
                      <a:pt x="15149" y="109430"/>
                    </a:lnTo>
                    <a:lnTo>
                      <a:pt x="20121" y="112461"/>
                    </a:lnTo>
                    <a:lnTo>
                      <a:pt x="20121" y="120000"/>
                    </a:lnTo>
                    <a:lnTo>
                      <a:pt x="523" y="120000"/>
                    </a:lnTo>
                    <a:lnTo>
                      <a:pt x="523" y="112461"/>
                    </a:lnTo>
                    <a:lnTo>
                      <a:pt x="4972" y="109430"/>
                    </a:lnTo>
                    <a:lnTo>
                      <a:pt x="4972" y="17797"/>
                    </a:lnTo>
                    <a:lnTo>
                      <a:pt x="0" y="17797"/>
                    </a:lnTo>
                    <a:lnTo>
                      <a:pt x="0" y="9948"/>
                    </a:lnTo>
                    <a:lnTo>
                      <a:pt x="12008" y="233"/>
                    </a:lnTo>
                    <a:close/>
                    <a:moveTo>
                      <a:pt x="107904" y="0"/>
                    </a:moveTo>
                    <a:lnTo>
                      <a:pt x="109619" y="233"/>
                    </a:lnTo>
                    <a:lnTo>
                      <a:pt x="111218" y="699"/>
                    </a:lnTo>
                    <a:lnTo>
                      <a:pt x="112701" y="1554"/>
                    </a:lnTo>
                    <a:lnTo>
                      <a:pt x="114068" y="2642"/>
                    </a:lnTo>
                    <a:lnTo>
                      <a:pt x="115289" y="4119"/>
                    </a:lnTo>
                    <a:lnTo>
                      <a:pt x="116423" y="5829"/>
                    </a:lnTo>
                    <a:lnTo>
                      <a:pt x="117354" y="7772"/>
                    </a:lnTo>
                    <a:lnTo>
                      <a:pt x="118168" y="10025"/>
                    </a:lnTo>
                    <a:lnTo>
                      <a:pt x="118807" y="12435"/>
                    </a:lnTo>
                    <a:lnTo>
                      <a:pt x="119302" y="15077"/>
                    </a:lnTo>
                    <a:lnTo>
                      <a:pt x="119592" y="18031"/>
                    </a:lnTo>
                    <a:lnTo>
                      <a:pt x="119709" y="21062"/>
                    </a:lnTo>
                    <a:lnTo>
                      <a:pt x="119622" y="23626"/>
                    </a:lnTo>
                    <a:lnTo>
                      <a:pt x="119360" y="25958"/>
                    </a:lnTo>
                    <a:lnTo>
                      <a:pt x="118953" y="28134"/>
                    </a:lnTo>
                    <a:lnTo>
                      <a:pt x="118458" y="30077"/>
                    </a:lnTo>
                    <a:lnTo>
                      <a:pt x="117790" y="31632"/>
                    </a:lnTo>
                    <a:lnTo>
                      <a:pt x="117034" y="32875"/>
                    </a:lnTo>
                    <a:lnTo>
                      <a:pt x="116161" y="33886"/>
                    </a:lnTo>
                    <a:lnTo>
                      <a:pt x="115173" y="34430"/>
                    </a:lnTo>
                    <a:lnTo>
                      <a:pt x="114126" y="34663"/>
                    </a:lnTo>
                    <a:lnTo>
                      <a:pt x="113137" y="34507"/>
                    </a:lnTo>
                    <a:lnTo>
                      <a:pt x="112207" y="34041"/>
                    </a:lnTo>
                    <a:lnTo>
                      <a:pt x="111247" y="33264"/>
                    </a:lnTo>
                    <a:lnTo>
                      <a:pt x="110259" y="32098"/>
                    </a:lnTo>
                    <a:lnTo>
                      <a:pt x="109241" y="30621"/>
                    </a:lnTo>
                    <a:lnTo>
                      <a:pt x="109241" y="8860"/>
                    </a:lnTo>
                    <a:lnTo>
                      <a:pt x="107904" y="9715"/>
                    </a:lnTo>
                    <a:lnTo>
                      <a:pt x="106653" y="10880"/>
                    </a:lnTo>
                    <a:lnTo>
                      <a:pt x="105577" y="12590"/>
                    </a:lnTo>
                    <a:lnTo>
                      <a:pt x="104589" y="14533"/>
                    </a:lnTo>
                    <a:lnTo>
                      <a:pt x="103746" y="16943"/>
                    </a:lnTo>
                    <a:lnTo>
                      <a:pt x="103019" y="19663"/>
                    </a:lnTo>
                    <a:lnTo>
                      <a:pt x="102437" y="22849"/>
                    </a:lnTo>
                    <a:lnTo>
                      <a:pt x="102001" y="26347"/>
                    </a:lnTo>
                    <a:lnTo>
                      <a:pt x="101681" y="30388"/>
                    </a:lnTo>
                    <a:lnTo>
                      <a:pt x="101448" y="34740"/>
                    </a:lnTo>
                    <a:lnTo>
                      <a:pt x="101390" y="39404"/>
                    </a:lnTo>
                    <a:lnTo>
                      <a:pt x="101448" y="43911"/>
                    </a:lnTo>
                    <a:lnTo>
                      <a:pt x="101681" y="47953"/>
                    </a:lnTo>
                    <a:lnTo>
                      <a:pt x="102030" y="51839"/>
                    </a:lnTo>
                    <a:lnTo>
                      <a:pt x="102524" y="55336"/>
                    </a:lnTo>
                    <a:lnTo>
                      <a:pt x="103135" y="58523"/>
                    </a:lnTo>
                    <a:lnTo>
                      <a:pt x="103833" y="61398"/>
                    </a:lnTo>
                    <a:lnTo>
                      <a:pt x="104676" y="63808"/>
                    </a:lnTo>
                    <a:lnTo>
                      <a:pt x="105606" y="65829"/>
                    </a:lnTo>
                    <a:lnTo>
                      <a:pt x="106653" y="67538"/>
                    </a:lnTo>
                    <a:lnTo>
                      <a:pt x="107787" y="68782"/>
                    </a:lnTo>
                    <a:lnTo>
                      <a:pt x="109038" y="69481"/>
                    </a:lnTo>
                    <a:lnTo>
                      <a:pt x="110346" y="69715"/>
                    </a:lnTo>
                    <a:lnTo>
                      <a:pt x="111102" y="69637"/>
                    </a:lnTo>
                    <a:lnTo>
                      <a:pt x="111858" y="69481"/>
                    </a:lnTo>
                    <a:lnTo>
                      <a:pt x="112643" y="69093"/>
                    </a:lnTo>
                    <a:lnTo>
                      <a:pt x="113428" y="68471"/>
                    </a:lnTo>
                    <a:lnTo>
                      <a:pt x="114300" y="67772"/>
                    </a:lnTo>
                    <a:lnTo>
                      <a:pt x="115260" y="66917"/>
                    </a:lnTo>
                    <a:lnTo>
                      <a:pt x="116278" y="65751"/>
                    </a:lnTo>
                    <a:lnTo>
                      <a:pt x="117354" y="64507"/>
                    </a:lnTo>
                    <a:lnTo>
                      <a:pt x="118604" y="62953"/>
                    </a:lnTo>
                    <a:lnTo>
                      <a:pt x="120000" y="61165"/>
                    </a:lnTo>
                    <a:lnTo>
                      <a:pt x="120000" y="75854"/>
                    </a:lnTo>
                    <a:lnTo>
                      <a:pt x="118313" y="77797"/>
                    </a:lnTo>
                    <a:lnTo>
                      <a:pt x="116772" y="79585"/>
                    </a:lnTo>
                    <a:lnTo>
                      <a:pt x="115318" y="80906"/>
                    </a:lnTo>
                    <a:lnTo>
                      <a:pt x="113952" y="82227"/>
                    </a:lnTo>
                    <a:lnTo>
                      <a:pt x="112643" y="83160"/>
                    </a:lnTo>
                    <a:lnTo>
                      <a:pt x="111364" y="83937"/>
                    </a:lnTo>
                    <a:lnTo>
                      <a:pt x="110084" y="84404"/>
                    </a:lnTo>
                    <a:lnTo>
                      <a:pt x="108805" y="84792"/>
                    </a:lnTo>
                    <a:lnTo>
                      <a:pt x="107496" y="85025"/>
                    </a:lnTo>
                    <a:lnTo>
                      <a:pt x="106159" y="85103"/>
                    </a:lnTo>
                    <a:lnTo>
                      <a:pt x="104327" y="84948"/>
                    </a:lnTo>
                    <a:lnTo>
                      <a:pt x="102641" y="84404"/>
                    </a:lnTo>
                    <a:lnTo>
                      <a:pt x="101070" y="83549"/>
                    </a:lnTo>
                    <a:lnTo>
                      <a:pt x="99617" y="82383"/>
                    </a:lnTo>
                    <a:lnTo>
                      <a:pt x="98221" y="80751"/>
                    </a:lnTo>
                    <a:lnTo>
                      <a:pt x="96942" y="78808"/>
                    </a:lnTo>
                    <a:lnTo>
                      <a:pt x="95779" y="76476"/>
                    </a:lnTo>
                    <a:lnTo>
                      <a:pt x="94645" y="73601"/>
                    </a:lnTo>
                    <a:lnTo>
                      <a:pt x="93598" y="70492"/>
                    </a:lnTo>
                    <a:lnTo>
                      <a:pt x="92696" y="67227"/>
                    </a:lnTo>
                    <a:lnTo>
                      <a:pt x="91940" y="63730"/>
                    </a:lnTo>
                    <a:lnTo>
                      <a:pt x="91301" y="60000"/>
                    </a:lnTo>
                    <a:lnTo>
                      <a:pt x="90835" y="56113"/>
                    </a:lnTo>
                    <a:lnTo>
                      <a:pt x="90457" y="52072"/>
                    </a:lnTo>
                    <a:lnTo>
                      <a:pt x="90254" y="47875"/>
                    </a:lnTo>
                    <a:lnTo>
                      <a:pt x="90167" y="43601"/>
                    </a:lnTo>
                    <a:lnTo>
                      <a:pt x="90283" y="38393"/>
                    </a:lnTo>
                    <a:lnTo>
                      <a:pt x="90574" y="33652"/>
                    </a:lnTo>
                    <a:lnTo>
                      <a:pt x="91010" y="28989"/>
                    </a:lnTo>
                    <a:lnTo>
                      <a:pt x="91679" y="24715"/>
                    </a:lnTo>
                    <a:lnTo>
                      <a:pt x="92435" y="20751"/>
                    </a:lnTo>
                    <a:lnTo>
                      <a:pt x="93423" y="17020"/>
                    </a:lnTo>
                    <a:lnTo>
                      <a:pt x="94499" y="13601"/>
                    </a:lnTo>
                    <a:lnTo>
                      <a:pt x="95749" y="10492"/>
                    </a:lnTo>
                    <a:lnTo>
                      <a:pt x="97145" y="7927"/>
                    </a:lnTo>
                    <a:lnTo>
                      <a:pt x="98628" y="5595"/>
                    </a:lnTo>
                    <a:lnTo>
                      <a:pt x="100256" y="3652"/>
                    </a:lnTo>
                    <a:lnTo>
                      <a:pt x="102001" y="2098"/>
                    </a:lnTo>
                    <a:lnTo>
                      <a:pt x="103891" y="932"/>
                    </a:lnTo>
                    <a:lnTo>
                      <a:pt x="105839" y="233"/>
                    </a:lnTo>
                    <a:lnTo>
                      <a:pt x="107904" y="0"/>
                    </a:lnTo>
                    <a:close/>
                    <a:moveTo>
                      <a:pt x="84613" y="0"/>
                    </a:moveTo>
                    <a:lnTo>
                      <a:pt x="85718" y="310"/>
                    </a:lnTo>
                    <a:lnTo>
                      <a:pt x="86736" y="1088"/>
                    </a:lnTo>
                    <a:lnTo>
                      <a:pt x="87637" y="2331"/>
                    </a:lnTo>
                    <a:lnTo>
                      <a:pt x="88393" y="4041"/>
                    </a:lnTo>
                    <a:lnTo>
                      <a:pt x="89062" y="6062"/>
                    </a:lnTo>
                    <a:lnTo>
                      <a:pt x="89527" y="8471"/>
                    </a:lnTo>
                    <a:lnTo>
                      <a:pt x="89818" y="11036"/>
                    </a:lnTo>
                    <a:lnTo>
                      <a:pt x="89934" y="13834"/>
                    </a:lnTo>
                    <a:lnTo>
                      <a:pt x="89876" y="15777"/>
                    </a:lnTo>
                    <a:lnTo>
                      <a:pt x="89789" y="17642"/>
                    </a:lnTo>
                    <a:lnTo>
                      <a:pt x="89585" y="19585"/>
                    </a:lnTo>
                    <a:lnTo>
                      <a:pt x="89294" y="21528"/>
                    </a:lnTo>
                    <a:lnTo>
                      <a:pt x="88975" y="23549"/>
                    </a:lnTo>
                    <a:lnTo>
                      <a:pt x="88509" y="25725"/>
                    </a:lnTo>
                    <a:lnTo>
                      <a:pt x="87957" y="28056"/>
                    </a:lnTo>
                    <a:lnTo>
                      <a:pt x="87346" y="30544"/>
                    </a:lnTo>
                    <a:lnTo>
                      <a:pt x="86590" y="33341"/>
                    </a:lnTo>
                    <a:lnTo>
                      <a:pt x="85718" y="36373"/>
                    </a:lnTo>
                    <a:lnTo>
                      <a:pt x="84729" y="39792"/>
                    </a:lnTo>
                    <a:lnTo>
                      <a:pt x="83624" y="43601"/>
                    </a:lnTo>
                    <a:lnTo>
                      <a:pt x="71877" y="83782"/>
                    </a:lnTo>
                    <a:lnTo>
                      <a:pt x="63445" y="83782"/>
                    </a:lnTo>
                    <a:lnTo>
                      <a:pt x="63445" y="32953"/>
                    </a:lnTo>
                    <a:lnTo>
                      <a:pt x="51873" y="83782"/>
                    </a:lnTo>
                    <a:lnTo>
                      <a:pt x="44138" y="83782"/>
                    </a:lnTo>
                    <a:lnTo>
                      <a:pt x="44138" y="18186"/>
                    </a:lnTo>
                    <a:lnTo>
                      <a:pt x="38177" y="16632"/>
                    </a:lnTo>
                    <a:lnTo>
                      <a:pt x="38177" y="9170"/>
                    </a:lnTo>
                    <a:lnTo>
                      <a:pt x="49139" y="1943"/>
                    </a:lnTo>
                    <a:lnTo>
                      <a:pt x="53268" y="1943"/>
                    </a:lnTo>
                    <a:lnTo>
                      <a:pt x="53268" y="55414"/>
                    </a:lnTo>
                    <a:lnTo>
                      <a:pt x="65335" y="1943"/>
                    </a:lnTo>
                    <a:lnTo>
                      <a:pt x="72604" y="1943"/>
                    </a:lnTo>
                    <a:lnTo>
                      <a:pt x="72604" y="63886"/>
                    </a:lnTo>
                    <a:lnTo>
                      <a:pt x="80222" y="36761"/>
                    </a:lnTo>
                    <a:lnTo>
                      <a:pt x="80222" y="4818"/>
                    </a:lnTo>
                    <a:lnTo>
                      <a:pt x="80804" y="3419"/>
                    </a:lnTo>
                    <a:lnTo>
                      <a:pt x="81589" y="2098"/>
                    </a:lnTo>
                    <a:lnTo>
                      <a:pt x="82490" y="1010"/>
                    </a:lnTo>
                    <a:lnTo>
                      <a:pt x="83508" y="310"/>
                    </a:lnTo>
                    <a:lnTo>
                      <a:pt x="846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7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: Client Logo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Shape 197"/>
          <p:cNvGrpSpPr/>
          <p:nvPr/>
        </p:nvGrpSpPr>
        <p:grpSpPr>
          <a:xfrm>
            <a:off x="2337409" y="1"/>
            <a:ext cx="9857766" cy="6176008"/>
            <a:chOff x="19140487" y="13674"/>
            <a:chExt cx="7443798" cy="6145826"/>
          </a:xfrm>
        </p:grpSpPr>
        <p:sp>
          <p:nvSpPr>
            <p:cNvPr id="198" name="Shape 198"/>
            <p:cNvSpPr/>
            <p:nvPr/>
          </p:nvSpPr>
          <p:spPr>
            <a:xfrm>
              <a:off x="19140487" y="4188798"/>
              <a:ext cx="2302205" cy="1970701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5663403" y="4032250"/>
              <a:ext cx="920882" cy="2127249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25049481" y="2899476"/>
              <a:ext cx="734694" cy="128932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25049481" y="4032250"/>
              <a:ext cx="734692" cy="2127249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4665779" y="706364"/>
              <a:ext cx="477044" cy="2263848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4665779" y="2899477"/>
              <a:ext cx="477044" cy="128932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4665779" y="4032250"/>
              <a:ext cx="477044" cy="2127249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9140487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9140487" y="2899477"/>
              <a:ext cx="5662612" cy="128932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9140487" y="4032250"/>
              <a:ext cx="5662612" cy="2127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46156" y="120000"/>
                  </a:lnTo>
                  <a:lnTo>
                    <a:pt x="46156" y="16208"/>
                  </a:lnTo>
                  <a:lnTo>
                    <a:pt x="0" y="16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9140487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Shape 209"/>
          <p:cNvSpPr>
            <a:spLocks noGrp="1"/>
          </p:cNvSpPr>
          <p:nvPr>
            <p:ph type="pic" idx="2"/>
          </p:nvPr>
        </p:nvSpPr>
        <p:spPr>
          <a:xfrm>
            <a:off x="813011" y="3048000"/>
            <a:ext cx="1219518" cy="7620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grpSp>
        <p:nvGrpSpPr>
          <p:cNvPr id="210" name="Shape 210"/>
          <p:cNvGrpSpPr/>
          <p:nvPr/>
        </p:nvGrpSpPr>
        <p:grpSpPr>
          <a:xfrm>
            <a:off x="652289" y="2901697"/>
            <a:ext cx="1613421" cy="151219"/>
            <a:chOff x="489087" y="2521685"/>
            <a:chExt cx="1209751" cy="151218"/>
          </a:xfrm>
        </p:grpSpPr>
        <p:cxnSp>
          <p:nvCxnSpPr>
            <p:cNvPr id="211" name="Shape 211"/>
            <p:cNvCxnSpPr/>
            <p:nvPr/>
          </p:nvCxnSpPr>
          <p:spPr>
            <a:xfrm rot="10800000">
              <a:off x="489087" y="2521685"/>
              <a:ext cx="12097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Shape 212"/>
            <p:cNvCxnSpPr/>
            <p:nvPr/>
          </p:nvCxnSpPr>
          <p:spPr>
            <a:xfrm rot="5400000">
              <a:off x="413478" y="2597295"/>
              <a:ext cx="15121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13" name="Shape 213"/>
          <p:cNvSpPr txBox="1">
            <a:spLocks noGrp="1"/>
          </p:cNvSpPr>
          <p:nvPr>
            <p:ph type="ctrTitle"/>
          </p:nvPr>
        </p:nvSpPr>
        <p:spPr>
          <a:xfrm>
            <a:off x="2527958" y="838200"/>
            <a:ext cx="7126554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rgia"/>
              <a:buNone/>
              <a:defRPr sz="32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2527958" y="1828799"/>
            <a:ext cx="7126554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456944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13882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0823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82776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284704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74164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198586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3"/>
          </p:nvPr>
        </p:nvSpPr>
        <p:spPr>
          <a:xfrm>
            <a:off x="2527958" y="374904"/>
            <a:ext cx="5475634" cy="146303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74165" marR="0" lvl="1" indent="-2107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8330" marR="0" lvl="2" indent="-218317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22495" marR="0" lvl="3" indent="-213239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96657" marR="0" lvl="4" indent="-220854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grpSp>
        <p:nvGrpSpPr>
          <p:cNvPr id="216" name="Shape 216"/>
          <p:cNvGrpSpPr/>
          <p:nvPr/>
        </p:nvGrpSpPr>
        <p:grpSpPr>
          <a:xfrm>
            <a:off x="1550419" y="6172205"/>
            <a:ext cx="914399" cy="533479"/>
            <a:chOff x="518031" y="978680"/>
            <a:chExt cx="4572000" cy="2667392"/>
          </a:xfrm>
        </p:grpSpPr>
        <p:sp>
          <p:nvSpPr>
            <p:cNvPr id="217" name="Shape 217"/>
            <p:cNvSpPr/>
            <p:nvPr/>
          </p:nvSpPr>
          <p:spPr>
            <a:xfrm>
              <a:off x="3295650" y="978680"/>
              <a:ext cx="1143000" cy="263228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18031" y="1922793"/>
              <a:ext cx="4572000" cy="17232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609" y="17797"/>
                  </a:moveTo>
                  <a:lnTo>
                    <a:pt x="18085" y="17797"/>
                  </a:lnTo>
                  <a:lnTo>
                    <a:pt x="17533" y="17875"/>
                  </a:lnTo>
                  <a:lnTo>
                    <a:pt x="16893" y="18108"/>
                  </a:lnTo>
                  <a:lnTo>
                    <a:pt x="16079" y="18264"/>
                  </a:lnTo>
                  <a:lnTo>
                    <a:pt x="15149" y="18730"/>
                  </a:lnTo>
                  <a:lnTo>
                    <a:pt x="15149" y="73601"/>
                  </a:lnTo>
                  <a:lnTo>
                    <a:pt x="15643" y="73756"/>
                  </a:lnTo>
                  <a:lnTo>
                    <a:pt x="16079" y="73756"/>
                  </a:lnTo>
                  <a:lnTo>
                    <a:pt x="16457" y="73756"/>
                  </a:lnTo>
                  <a:lnTo>
                    <a:pt x="16806" y="73756"/>
                  </a:lnTo>
                  <a:lnTo>
                    <a:pt x="18318" y="73523"/>
                  </a:lnTo>
                  <a:lnTo>
                    <a:pt x="19685" y="72823"/>
                  </a:lnTo>
                  <a:lnTo>
                    <a:pt x="20935" y="71813"/>
                  </a:lnTo>
                  <a:lnTo>
                    <a:pt x="22040" y="70336"/>
                  </a:lnTo>
                  <a:lnTo>
                    <a:pt x="23057" y="68393"/>
                  </a:lnTo>
                  <a:lnTo>
                    <a:pt x="23959" y="66062"/>
                  </a:lnTo>
                  <a:lnTo>
                    <a:pt x="24686" y="63341"/>
                  </a:lnTo>
                  <a:lnTo>
                    <a:pt x="25296" y="60233"/>
                  </a:lnTo>
                  <a:lnTo>
                    <a:pt x="25762" y="56580"/>
                  </a:lnTo>
                  <a:lnTo>
                    <a:pt x="26081" y="52694"/>
                  </a:lnTo>
                  <a:lnTo>
                    <a:pt x="26314" y="48341"/>
                  </a:lnTo>
                  <a:lnTo>
                    <a:pt x="26372" y="43601"/>
                  </a:lnTo>
                  <a:lnTo>
                    <a:pt x="26314" y="39248"/>
                  </a:lnTo>
                  <a:lnTo>
                    <a:pt x="26081" y="35129"/>
                  </a:lnTo>
                  <a:lnTo>
                    <a:pt x="25762" y="31632"/>
                  </a:lnTo>
                  <a:lnTo>
                    <a:pt x="25296" y="28445"/>
                  </a:lnTo>
                  <a:lnTo>
                    <a:pt x="24715" y="25569"/>
                  </a:lnTo>
                  <a:lnTo>
                    <a:pt x="24017" y="23238"/>
                  </a:lnTo>
                  <a:lnTo>
                    <a:pt x="23174" y="21295"/>
                  </a:lnTo>
                  <a:lnTo>
                    <a:pt x="22185" y="19740"/>
                  </a:lnTo>
                  <a:lnTo>
                    <a:pt x="21138" y="18730"/>
                  </a:lnTo>
                  <a:lnTo>
                    <a:pt x="19946" y="18031"/>
                  </a:lnTo>
                  <a:lnTo>
                    <a:pt x="18609" y="17797"/>
                  </a:lnTo>
                  <a:close/>
                  <a:moveTo>
                    <a:pt x="12008" y="233"/>
                  </a:moveTo>
                  <a:lnTo>
                    <a:pt x="15149" y="233"/>
                  </a:lnTo>
                  <a:lnTo>
                    <a:pt x="15149" y="11113"/>
                  </a:lnTo>
                  <a:lnTo>
                    <a:pt x="16457" y="9093"/>
                  </a:lnTo>
                  <a:lnTo>
                    <a:pt x="17649" y="7227"/>
                  </a:lnTo>
                  <a:lnTo>
                    <a:pt x="18696" y="5751"/>
                  </a:lnTo>
                  <a:lnTo>
                    <a:pt x="19685" y="4430"/>
                  </a:lnTo>
                  <a:lnTo>
                    <a:pt x="20557" y="3419"/>
                  </a:lnTo>
                  <a:lnTo>
                    <a:pt x="21371" y="2564"/>
                  </a:lnTo>
                  <a:lnTo>
                    <a:pt x="22127" y="1865"/>
                  </a:lnTo>
                  <a:lnTo>
                    <a:pt x="22825" y="1398"/>
                  </a:lnTo>
                  <a:lnTo>
                    <a:pt x="23523" y="1010"/>
                  </a:lnTo>
                  <a:lnTo>
                    <a:pt x="24162" y="777"/>
                  </a:lnTo>
                  <a:lnTo>
                    <a:pt x="24860" y="699"/>
                  </a:lnTo>
                  <a:lnTo>
                    <a:pt x="25558" y="621"/>
                  </a:lnTo>
                  <a:lnTo>
                    <a:pt x="27070" y="932"/>
                  </a:lnTo>
                  <a:lnTo>
                    <a:pt x="28495" y="1787"/>
                  </a:lnTo>
                  <a:lnTo>
                    <a:pt x="29832" y="3108"/>
                  </a:lnTo>
                  <a:lnTo>
                    <a:pt x="31112" y="4974"/>
                  </a:lnTo>
                  <a:lnTo>
                    <a:pt x="32275" y="7305"/>
                  </a:lnTo>
                  <a:lnTo>
                    <a:pt x="33380" y="10103"/>
                  </a:lnTo>
                  <a:lnTo>
                    <a:pt x="34310" y="13367"/>
                  </a:lnTo>
                  <a:lnTo>
                    <a:pt x="35153" y="16943"/>
                  </a:lnTo>
                  <a:lnTo>
                    <a:pt x="35851" y="20829"/>
                  </a:lnTo>
                  <a:lnTo>
                    <a:pt x="36404" y="25181"/>
                  </a:lnTo>
                  <a:lnTo>
                    <a:pt x="36782" y="29766"/>
                  </a:lnTo>
                  <a:lnTo>
                    <a:pt x="37043" y="34663"/>
                  </a:lnTo>
                  <a:lnTo>
                    <a:pt x="37160" y="39792"/>
                  </a:lnTo>
                  <a:lnTo>
                    <a:pt x="37043" y="44922"/>
                  </a:lnTo>
                  <a:lnTo>
                    <a:pt x="36782" y="49818"/>
                  </a:lnTo>
                  <a:lnTo>
                    <a:pt x="36404" y="54481"/>
                  </a:lnTo>
                  <a:lnTo>
                    <a:pt x="35822" y="58756"/>
                  </a:lnTo>
                  <a:lnTo>
                    <a:pt x="35037" y="62875"/>
                  </a:lnTo>
                  <a:lnTo>
                    <a:pt x="34165" y="66606"/>
                  </a:lnTo>
                  <a:lnTo>
                    <a:pt x="33147" y="70025"/>
                  </a:lnTo>
                  <a:lnTo>
                    <a:pt x="31955" y="73134"/>
                  </a:lnTo>
                  <a:lnTo>
                    <a:pt x="30646" y="75854"/>
                  </a:lnTo>
                  <a:lnTo>
                    <a:pt x="29222" y="78186"/>
                  </a:lnTo>
                  <a:lnTo>
                    <a:pt x="27652" y="80129"/>
                  </a:lnTo>
                  <a:lnTo>
                    <a:pt x="25994" y="81683"/>
                  </a:lnTo>
                  <a:lnTo>
                    <a:pt x="24162" y="82772"/>
                  </a:lnTo>
                  <a:lnTo>
                    <a:pt x="22272" y="83471"/>
                  </a:lnTo>
                  <a:lnTo>
                    <a:pt x="20237" y="83782"/>
                  </a:lnTo>
                  <a:lnTo>
                    <a:pt x="19481" y="83782"/>
                  </a:lnTo>
                  <a:lnTo>
                    <a:pt x="18521" y="83626"/>
                  </a:lnTo>
                  <a:lnTo>
                    <a:pt x="17475" y="83471"/>
                  </a:lnTo>
                  <a:lnTo>
                    <a:pt x="16312" y="83238"/>
                  </a:lnTo>
                  <a:lnTo>
                    <a:pt x="15149" y="83005"/>
                  </a:lnTo>
                  <a:lnTo>
                    <a:pt x="15149" y="109430"/>
                  </a:lnTo>
                  <a:lnTo>
                    <a:pt x="20121" y="112461"/>
                  </a:lnTo>
                  <a:lnTo>
                    <a:pt x="20121" y="120000"/>
                  </a:lnTo>
                  <a:lnTo>
                    <a:pt x="523" y="120000"/>
                  </a:lnTo>
                  <a:lnTo>
                    <a:pt x="523" y="112461"/>
                  </a:lnTo>
                  <a:lnTo>
                    <a:pt x="4972" y="109430"/>
                  </a:lnTo>
                  <a:lnTo>
                    <a:pt x="4972" y="17797"/>
                  </a:lnTo>
                  <a:lnTo>
                    <a:pt x="0" y="17797"/>
                  </a:lnTo>
                  <a:lnTo>
                    <a:pt x="0" y="9948"/>
                  </a:lnTo>
                  <a:lnTo>
                    <a:pt x="12008" y="233"/>
                  </a:lnTo>
                  <a:close/>
                  <a:moveTo>
                    <a:pt x="107904" y="0"/>
                  </a:moveTo>
                  <a:lnTo>
                    <a:pt x="109619" y="233"/>
                  </a:lnTo>
                  <a:lnTo>
                    <a:pt x="111218" y="699"/>
                  </a:lnTo>
                  <a:lnTo>
                    <a:pt x="112701" y="1554"/>
                  </a:lnTo>
                  <a:lnTo>
                    <a:pt x="114068" y="2642"/>
                  </a:lnTo>
                  <a:lnTo>
                    <a:pt x="115289" y="4119"/>
                  </a:lnTo>
                  <a:lnTo>
                    <a:pt x="116423" y="5829"/>
                  </a:lnTo>
                  <a:lnTo>
                    <a:pt x="117354" y="7772"/>
                  </a:lnTo>
                  <a:lnTo>
                    <a:pt x="118168" y="10025"/>
                  </a:lnTo>
                  <a:lnTo>
                    <a:pt x="118807" y="12435"/>
                  </a:lnTo>
                  <a:lnTo>
                    <a:pt x="119302" y="15077"/>
                  </a:lnTo>
                  <a:lnTo>
                    <a:pt x="119592" y="18031"/>
                  </a:lnTo>
                  <a:lnTo>
                    <a:pt x="119709" y="21062"/>
                  </a:lnTo>
                  <a:lnTo>
                    <a:pt x="119622" y="23626"/>
                  </a:lnTo>
                  <a:lnTo>
                    <a:pt x="119360" y="25958"/>
                  </a:lnTo>
                  <a:lnTo>
                    <a:pt x="118953" y="28134"/>
                  </a:lnTo>
                  <a:lnTo>
                    <a:pt x="118458" y="30077"/>
                  </a:lnTo>
                  <a:lnTo>
                    <a:pt x="117790" y="31632"/>
                  </a:lnTo>
                  <a:lnTo>
                    <a:pt x="117034" y="32875"/>
                  </a:lnTo>
                  <a:lnTo>
                    <a:pt x="116161" y="33886"/>
                  </a:lnTo>
                  <a:lnTo>
                    <a:pt x="115173" y="34430"/>
                  </a:lnTo>
                  <a:lnTo>
                    <a:pt x="114126" y="34663"/>
                  </a:lnTo>
                  <a:lnTo>
                    <a:pt x="113137" y="34507"/>
                  </a:lnTo>
                  <a:lnTo>
                    <a:pt x="112207" y="34041"/>
                  </a:lnTo>
                  <a:lnTo>
                    <a:pt x="111247" y="33264"/>
                  </a:lnTo>
                  <a:lnTo>
                    <a:pt x="110259" y="32098"/>
                  </a:lnTo>
                  <a:lnTo>
                    <a:pt x="109241" y="30621"/>
                  </a:lnTo>
                  <a:lnTo>
                    <a:pt x="109241" y="8860"/>
                  </a:lnTo>
                  <a:lnTo>
                    <a:pt x="107904" y="9715"/>
                  </a:lnTo>
                  <a:lnTo>
                    <a:pt x="106653" y="10880"/>
                  </a:lnTo>
                  <a:lnTo>
                    <a:pt x="105577" y="12590"/>
                  </a:lnTo>
                  <a:lnTo>
                    <a:pt x="104589" y="14533"/>
                  </a:lnTo>
                  <a:lnTo>
                    <a:pt x="103746" y="16943"/>
                  </a:lnTo>
                  <a:lnTo>
                    <a:pt x="103019" y="19663"/>
                  </a:lnTo>
                  <a:lnTo>
                    <a:pt x="102437" y="22849"/>
                  </a:lnTo>
                  <a:lnTo>
                    <a:pt x="102001" y="26347"/>
                  </a:lnTo>
                  <a:lnTo>
                    <a:pt x="101681" y="30388"/>
                  </a:lnTo>
                  <a:lnTo>
                    <a:pt x="101448" y="34740"/>
                  </a:lnTo>
                  <a:lnTo>
                    <a:pt x="101390" y="39404"/>
                  </a:lnTo>
                  <a:lnTo>
                    <a:pt x="101448" y="43911"/>
                  </a:lnTo>
                  <a:lnTo>
                    <a:pt x="101681" y="47953"/>
                  </a:lnTo>
                  <a:lnTo>
                    <a:pt x="102030" y="51839"/>
                  </a:lnTo>
                  <a:lnTo>
                    <a:pt x="102524" y="55336"/>
                  </a:lnTo>
                  <a:lnTo>
                    <a:pt x="103135" y="58523"/>
                  </a:lnTo>
                  <a:lnTo>
                    <a:pt x="103833" y="61398"/>
                  </a:lnTo>
                  <a:lnTo>
                    <a:pt x="104676" y="63808"/>
                  </a:lnTo>
                  <a:lnTo>
                    <a:pt x="105606" y="65829"/>
                  </a:lnTo>
                  <a:lnTo>
                    <a:pt x="106653" y="67538"/>
                  </a:lnTo>
                  <a:lnTo>
                    <a:pt x="107787" y="68782"/>
                  </a:lnTo>
                  <a:lnTo>
                    <a:pt x="109038" y="69481"/>
                  </a:lnTo>
                  <a:lnTo>
                    <a:pt x="110346" y="69715"/>
                  </a:lnTo>
                  <a:lnTo>
                    <a:pt x="111102" y="69637"/>
                  </a:lnTo>
                  <a:lnTo>
                    <a:pt x="111858" y="69481"/>
                  </a:lnTo>
                  <a:lnTo>
                    <a:pt x="112643" y="69093"/>
                  </a:lnTo>
                  <a:lnTo>
                    <a:pt x="113428" y="68471"/>
                  </a:lnTo>
                  <a:lnTo>
                    <a:pt x="114300" y="67772"/>
                  </a:lnTo>
                  <a:lnTo>
                    <a:pt x="115260" y="66917"/>
                  </a:lnTo>
                  <a:lnTo>
                    <a:pt x="116278" y="65751"/>
                  </a:lnTo>
                  <a:lnTo>
                    <a:pt x="117354" y="64507"/>
                  </a:lnTo>
                  <a:lnTo>
                    <a:pt x="118604" y="62953"/>
                  </a:lnTo>
                  <a:lnTo>
                    <a:pt x="120000" y="61165"/>
                  </a:lnTo>
                  <a:lnTo>
                    <a:pt x="120000" y="75854"/>
                  </a:lnTo>
                  <a:lnTo>
                    <a:pt x="118313" y="77797"/>
                  </a:lnTo>
                  <a:lnTo>
                    <a:pt x="116772" y="79585"/>
                  </a:lnTo>
                  <a:lnTo>
                    <a:pt x="115318" y="80906"/>
                  </a:lnTo>
                  <a:lnTo>
                    <a:pt x="113952" y="82227"/>
                  </a:lnTo>
                  <a:lnTo>
                    <a:pt x="112643" y="83160"/>
                  </a:lnTo>
                  <a:lnTo>
                    <a:pt x="111364" y="83937"/>
                  </a:lnTo>
                  <a:lnTo>
                    <a:pt x="110084" y="84404"/>
                  </a:lnTo>
                  <a:lnTo>
                    <a:pt x="108805" y="84792"/>
                  </a:lnTo>
                  <a:lnTo>
                    <a:pt x="107496" y="85025"/>
                  </a:lnTo>
                  <a:lnTo>
                    <a:pt x="106159" y="85103"/>
                  </a:lnTo>
                  <a:lnTo>
                    <a:pt x="104327" y="84948"/>
                  </a:lnTo>
                  <a:lnTo>
                    <a:pt x="102641" y="84404"/>
                  </a:lnTo>
                  <a:lnTo>
                    <a:pt x="101070" y="83549"/>
                  </a:lnTo>
                  <a:lnTo>
                    <a:pt x="99617" y="82383"/>
                  </a:lnTo>
                  <a:lnTo>
                    <a:pt x="98221" y="80751"/>
                  </a:lnTo>
                  <a:lnTo>
                    <a:pt x="96942" y="78808"/>
                  </a:lnTo>
                  <a:lnTo>
                    <a:pt x="95779" y="76476"/>
                  </a:lnTo>
                  <a:lnTo>
                    <a:pt x="94645" y="73601"/>
                  </a:lnTo>
                  <a:lnTo>
                    <a:pt x="93598" y="70492"/>
                  </a:lnTo>
                  <a:lnTo>
                    <a:pt x="92696" y="67227"/>
                  </a:lnTo>
                  <a:lnTo>
                    <a:pt x="91940" y="63730"/>
                  </a:lnTo>
                  <a:lnTo>
                    <a:pt x="91301" y="60000"/>
                  </a:lnTo>
                  <a:lnTo>
                    <a:pt x="90835" y="56113"/>
                  </a:lnTo>
                  <a:lnTo>
                    <a:pt x="90457" y="52072"/>
                  </a:lnTo>
                  <a:lnTo>
                    <a:pt x="90254" y="47875"/>
                  </a:lnTo>
                  <a:lnTo>
                    <a:pt x="90167" y="43601"/>
                  </a:lnTo>
                  <a:lnTo>
                    <a:pt x="90283" y="38393"/>
                  </a:lnTo>
                  <a:lnTo>
                    <a:pt x="90574" y="33652"/>
                  </a:lnTo>
                  <a:lnTo>
                    <a:pt x="91010" y="28989"/>
                  </a:lnTo>
                  <a:lnTo>
                    <a:pt x="91679" y="24715"/>
                  </a:lnTo>
                  <a:lnTo>
                    <a:pt x="92435" y="20751"/>
                  </a:lnTo>
                  <a:lnTo>
                    <a:pt x="93423" y="17020"/>
                  </a:lnTo>
                  <a:lnTo>
                    <a:pt x="94499" y="13601"/>
                  </a:lnTo>
                  <a:lnTo>
                    <a:pt x="95749" y="10492"/>
                  </a:lnTo>
                  <a:lnTo>
                    <a:pt x="97145" y="7927"/>
                  </a:lnTo>
                  <a:lnTo>
                    <a:pt x="98628" y="5595"/>
                  </a:lnTo>
                  <a:lnTo>
                    <a:pt x="100256" y="3652"/>
                  </a:lnTo>
                  <a:lnTo>
                    <a:pt x="102001" y="2098"/>
                  </a:lnTo>
                  <a:lnTo>
                    <a:pt x="103891" y="932"/>
                  </a:lnTo>
                  <a:lnTo>
                    <a:pt x="105839" y="233"/>
                  </a:lnTo>
                  <a:lnTo>
                    <a:pt x="107904" y="0"/>
                  </a:lnTo>
                  <a:close/>
                  <a:moveTo>
                    <a:pt x="84613" y="0"/>
                  </a:moveTo>
                  <a:lnTo>
                    <a:pt x="85718" y="310"/>
                  </a:lnTo>
                  <a:lnTo>
                    <a:pt x="86736" y="1088"/>
                  </a:lnTo>
                  <a:lnTo>
                    <a:pt x="87637" y="2331"/>
                  </a:lnTo>
                  <a:lnTo>
                    <a:pt x="88393" y="4041"/>
                  </a:lnTo>
                  <a:lnTo>
                    <a:pt x="89062" y="6062"/>
                  </a:lnTo>
                  <a:lnTo>
                    <a:pt x="89527" y="8471"/>
                  </a:lnTo>
                  <a:lnTo>
                    <a:pt x="89818" y="11036"/>
                  </a:lnTo>
                  <a:lnTo>
                    <a:pt x="89934" y="13834"/>
                  </a:lnTo>
                  <a:lnTo>
                    <a:pt x="89876" y="15777"/>
                  </a:lnTo>
                  <a:lnTo>
                    <a:pt x="89789" y="17642"/>
                  </a:lnTo>
                  <a:lnTo>
                    <a:pt x="89585" y="19585"/>
                  </a:lnTo>
                  <a:lnTo>
                    <a:pt x="89294" y="21528"/>
                  </a:lnTo>
                  <a:lnTo>
                    <a:pt x="88975" y="23549"/>
                  </a:lnTo>
                  <a:lnTo>
                    <a:pt x="88509" y="25725"/>
                  </a:lnTo>
                  <a:lnTo>
                    <a:pt x="87957" y="28056"/>
                  </a:lnTo>
                  <a:lnTo>
                    <a:pt x="87346" y="30544"/>
                  </a:lnTo>
                  <a:lnTo>
                    <a:pt x="86590" y="33341"/>
                  </a:lnTo>
                  <a:lnTo>
                    <a:pt x="85718" y="36373"/>
                  </a:lnTo>
                  <a:lnTo>
                    <a:pt x="84729" y="39792"/>
                  </a:lnTo>
                  <a:lnTo>
                    <a:pt x="83624" y="43601"/>
                  </a:lnTo>
                  <a:lnTo>
                    <a:pt x="71877" y="83782"/>
                  </a:lnTo>
                  <a:lnTo>
                    <a:pt x="63445" y="83782"/>
                  </a:lnTo>
                  <a:lnTo>
                    <a:pt x="63445" y="32953"/>
                  </a:lnTo>
                  <a:lnTo>
                    <a:pt x="51873" y="83782"/>
                  </a:lnTo>
                  <a:lnTo>
                    <a:pt x="44138" y="83782"/>
                  </a:lnTo>
                  <a:lnTo>
                    <a:pt x="44138" y="18186"/>
                  </a:lnTo>
                  <a:lnTo>
                    <a:pt x="38177" y="16632"/>
                  </a:lnTo>
                  <a:lnTo>
                    <a:pt x="38177" y="9170"/>
                  </a:lnTo>
                  <a:lnTo>
                    <a:pt x="49139" y="1943"/>
                  </a:lnTo>
                  <a:lnTo>
                    <a:pt x="53268" y="1943"/>
                  </a:lnTo>
                  <a:lnTo>
                    <a:pt x="53268" y="55414"/>
                  </a:lnTo>
                  <a:lnTo>
                    <a:pt x="65335" y="1943"/>
                  </a:lnTo>
                  <a:lnTo>
                    <a:pt x="72604" y="1943"/>
                  </a:lnTo>
                  <a:lnTo>
                    <a:pt x="72604" y="63886"/>
                  </a:lnTo>
                  <a:lnTo>
                    <a:pt x="80222" y="36761"/>
                  </a:lnTo>
                  <a:lnTo>
                    <a:pt x="80222" y="4818"/>
                  </a:lnTo>
                  <a:lnTo>
                    <a:pt x="80804" y="3419"/>
                  </a:lnTo>
                  <a:lnTo>
                    <a:pt x="81589" y="2098"/>
                  </a:lnTo>
                  <a:lnTo>
                    <a:pt x="82490" y="1010"/>
                  </a:lnTo>
                  <a:lnTo>
                    <a:pt x="83508" y="310"/>
                  </a:lnTo>
                  <a:lnTo>
                    <a:pt x="84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: Pictur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>
            <a:off x="2337409" y="1"/>
            <a:ext cx="9857766" cy="6176008"/>
            <a:chOff x="19140487" y="13674"/>
            <a:chExt cx="7443798" cy="6145826"/>
          </a:xfrm>
        </p:grpSpPr>
        <p:sp>
          <p:nvSpPr>
            <p:cNvPr id="221" name="Shape 221"/>
            <p:cNvSpPr/>
            <p:nvPr/>
          </p:nvSpPr>
          <p:spPr>
            <a:xfrm>
              <a:off x="19140487" y="4188798"/>
              <a:ext cx="2302205" cy="1970701"/>
            </a:xfrm>
            <a:prstGeom prst="rect">
              <a:avLst/>
            </a:prstGeom>
            <a:solidFill>
              <a:srgbClr val="9A170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25663403" y="4032250"/>
              <a:ext cx="920882" cy="2127249"/>
            </a:xfrm>
            <a:prstGeom prst="rect">
              <a:avLst/>
            </a:prstGeom>
            <a:solidFill>
              <a:srgbClr val="F3BE2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25049481" y="2899476"/>
              <a:ext cx="734694" cy="1289320"/>
            </a:xfrm>
            <a:prstGeom prst="rect">
              <a:avLst/>
            </a:prstGeom>
            <a:solidFill>
              <a:srgbClr val="F3BC8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25049481" y="4032250"/>
              <a:ext cx="734692" cy="2127249"/>
            </a:xfrm>
            <a:prstGeom prst="rect">
              <a:avLst/>
            </a:prstGeom>
            <a:solidFill>
              <a:srgbClr val="E88C1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24665779" y="706364"/>
              <a:ext cx="477044" cy="2263848"/>
            </a:xfrm>
            <a:prstGeom prst="rect">
              <a:avLst/>
            </a:prstGeom>
            <a:solidFill>
              <a:srgbClr val="E669A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24665779" y="2899477"/>
              <a:ext cx="477044" cy="1289320"/>
            </a:xfrm>
            <a:prstGeom prst="rect">
              <a:avLst/>
            </a:prstGeom>
            <a:solidFill>
              <a:srgbClr val="DB4D5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24665779" y="4032250"/>
              <a:ext cx="477044" cy="2127249"/>
            </a:xfrm>
            <a:prstGeom prst="rect">
              <a:avLst/>
            </a:prstGeom>
            <a:solidFill>
              <a:srgbClr val="D13A0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9140487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9140487" y="2899477"/>
              <a:ext cx="5662612" cy="1289320"/>
            </a:xfrm>
            <a:prstGeom prst="rect">
              <a:avLst/>
            </a:prstGeom>
            <a:solidFill>
              <a:srgbClr val="CD2F1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9140487" y="4032250"/>
              <a:ext cx="5662612" cy="2127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46156" y="120000"/>
                  </a:lnTo>
                  <a:lnTo>
                    <a:pt x="46156" y="16208"/>
                  </a:lnTo>
                  <a:lnTo>
                    <a:pt x="0" y="16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9140487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2527958" y="838200"/>
            <a:ext cx="7126554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rgia"/>
              <a:buNone/>
              <a:defRPr sz="32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1"/>
          </p:nvPr>
        </p:nvSpPr>
        <p:spPr>
          <a:xfrm>
            <a:off x="2527958" y="1828799"/>
            <a:ext cx="7126554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456944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13882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0823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82776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284704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74164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198586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2527958" y="374904"/>
            <a:ext cx="5475634" cy="146303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74165" marR="0" lvl="1" indent="-2107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8330" marR="0" lvl="2" indent="-218317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22495" marR="0" lvl="3" indent="-213239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96657" marR="0" lvl="4" indent="-220854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pic" idx="3"/>
          </p:nvPr>
        </p:nvSpPr>
        <p:spPr>
          <a:xfrm>
            <a:off x="2337413" y="2899982"/>
            <a:ext cx="8434995" cy="3272223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grpSp>
        <p:nvGrpSpPr>
          <p:cNvPr id="236" name="Shape 236"/>
          <p:cNvGrpSpPr/>
          <p:nvPr/>
        </p:nvGrpSpPr>
        <p:grpSpPr>
          <a:xfrm>
            <a:off x="1550419" y="6172205"/>
            <a:ext cx="914399" cy="533479"/>
            <a:chOff x="518031" y="978680"/>
            <a:chExt cx="4572000" cy="2667392"/>
          </a:xfrm>
        </p:grpSpPr>
        <p:sp>
          <p:nvSpPr>
            <p:cNvPr id="237" name="Shape 237"/>
            <p:cNvSpPr/>
            <p:nvPr/>
          </p:nvSpPr>
          <p:spPr>
            <a:xfrm>
              <a:off x="3295650" y="978680"/>
              <a:ext cx="1143000" cy="263228"/>
            </a:xfrm>
            <a:prstGeom prst="rect">
              <a:avLst/>
            </a:prstGeom>
            <a:solidFill>
              <a:srgbClr val="A1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518031" y="1922793"/>
              <a:ext cx="4572000" cy="17232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609" y="17797"/>
                  </a:moveTo>
                  <a:lnTo>
                    <a:pt x="18085" y="17797"/>
                  </a:lnTo>
                  <a:lnTo>
                    <a:pt x="17533" y="17875"/>
                  </a:lnTo>
                  <a:lnTo>
                    <a:pt x="16893" y="18108"/>
                  </a:lnTo>
                  <a:lnTo>
                    <a:pt x="16079" y="18264"/>
                  </a:lnTo>
                  <a:lnTo>
                    <a:pt x="15149" y="18730"/>
                  </a:lnTo>
                  <a:lnTo>
                    <a:pt x="15149" y="73601"/>
                  </a:lnTo>
                  <a:lnTo>
                    <a:pt x="15643" y="73756"/>
                  </a:lnTo>
                  <a:lnTo>
                    <a:pt x="16079" y="73756"/>
                  </a:lnTo>
                  <a:lnTo>
                    <a:pt x="16457" y="73756"/>
                  </a:lnTo>
                  <a:lnTo>
                    <a:pt x="16806" y="73756"/>
                  </a:lnTo>
                  <a:lnTo>
                    <a:pt x="18318" y="73523"/>
                  </a:lnTo>
                  <a:lnTo>
                    <a:pt x="19685" y="72823"/>
                  </a:lnTo>
                  <a:lnTo>
                    <a:pt x="20935" y="71813"/>
                  </a:lnTo>
                  <a:lnTo>
                    <a:pt x="22040" y="70336"/>
                  </a:lnTo>
                  <a:lnTo>
                    <a:pt x="23057" y="68393"/>
                  </a:lnTo>
                  <a:lnTo>
                    <a:pt x="23959" y="66062"/>
                  </a:lnTo>
                  <a:lnTo>
                    <a:pt x="24686" y="63341"/>
                  </a:lnTo>
                  <a:lnTo>
                    <a:pt x="25296" y="60233"/>
                  </a:lnTo>
                  <a:lnTo>
                    <a:pt x="25762" y="56580"/>
                  </a:lnTo>
                  <a:lnTo>
                    <a:pt x="26081" y="52694"/>
                  </a:lnTo>
                  <a:lnTo>
                    <a:pt x="26314" y="48341"/>
                  </a:lnTo>
                  <a:lnTo>
                    <a:pt x="26372" y="43601"/>
                  </a:lnTo>
                  <a:lnTo>
                    <a:pt x="26314" y="39248"/>
                  </a:lnTo>
                  <a:lnTo>
                    <a:pt x="26081" y="35129"/>
                  </a:lnTo>
                  <a:lnTo>
                    <a:pt x="25762" y="31632"/>
                  </a:lnTo>
                  <a:lnTo>
                    <a:pt x="25296" y="28445"/>
                  </a:lnTo>
                  <a:lnTo>
                    <a:pt x="24715" y="25569"/>
                  </a:lnTo>
                  <a:lnTo>
                    <a:pt x="24017" y="23238"/>
                  </a:lnTo>
                  <a:lnTo>
                    <a:pt x="23174" y="21295"/>
                  </a:lnTo>
                  <a:lnTo>
                    <a:pt x="22185" y="19740"/>
                  </a:lnTo>
                  <a:lnTo>
                    <a:pt x="21138" y="18730"/>
                  </a:lnTo>
                  <a:lnTo>
                    <a:pt x="19946" y="18031"/>
                  </a:lnTo>
                  <a:lnTo>
                    <a:pt x="18609" y="17797"/>
                  </a:lnTo>
                  <a:close/>
                  <a:moveTo>
                    <a:pt x="12008" y="233"/>
                  </a:moveTo>
                  <a:lnTo>
                    <a:pt x="15149" y="233"/>
                  </a:lnTo>
                  <a:lnTo>
                    <a:pt x="15149" y="11113"/>
                  </a:lnTo>
                  <a:lnTo>
                    <a:pt x="16457" y="9093"/>
                  </a:lnTo>
                  <a:lnTo>
                    <a:pt x="17649" y="7227"/>
                  </a:lnTo>
                  <a:lnTo>
                    <a:pt x="18696" y="5751"/>
                  </a:lnTo>
                  <a:lnTo>
                    <a:pt x="19685" y="4430"/>
                  </a:lnTo>
                  <a:lnTo>
                    <a:pt x="20557" y="3419"/>
                  </a:lnTo>
                  <a:lnTo>
                    <a:pt x="21371" y="2564"/>
                  </a:lnTo>
                  <a:lnTo>
                    <a:pt x="22127" y="1865"/>
                  </a:lnTo>
                  <a:lnTo>
                    <a:pt x="22825" y="1398"/>
                  </a:lnTo>
                  <a:lnTo>
                    <a:pt x="23523" y="1010"/>
                  </a:lnTo>
                  <a:lnTo>
                    <a:pt x="24162" y="777"/>
                  </a:lnTo>
                  <a:lnTo>
                    <a:pt x="24860" y="699"/>
                  </a:lnTo>
                  <a:lnTo>
                    <a:pt x="25558" y="621"/>
                  </a:lnTo>
                  <a:lnTo>
                    <a:pt x="27070" y="932"/>
                  </a:lnTo>
                  <a:lnTo>
                    <a:pt x="28495" y="1787"/>
                  </a:lnTo>
                  <a:lnTo>
                    <a:pt x="29832" y="3108"/>
                  </a:lnTo>
                  <a:lnTo>
                    <a:pt x="31112" y="4974"/>
                  </a:lnTo>
                  <a:lnTo>
                    <a:pt x="32275" y="7305"/>
                  </a:lnTo>
                  <a:lnTo>
                    <a:pt x="33380" y="10103"/>
                  </a:lnTo>
                  <a:lnTo>
                    <a:pt x="34310" y="13367"/>
                  </a:lnTo>
                  <a:lnTo>
                    <a:pt x="35153" y="16943"/>
                  </a:lnTo>
                  <a:lnTo>
                    <a:pt x="35851" y="20829"/>
                  </a:lnTo>
                  <a:lnTo>
                    <a:pt x="36404" y="25181"/>
                  </a:lnTo>
                  <a:lnTo>
                    <a:pt x="36782" y="29766"/>
                  </a:lnTo>
                  <a:lnTo>
                    <a:pt x="37043" y="34663"/>
                  </a:lnTo>
                  <a:lnTo>
                    <a:pt x="37160" y="39792"/>
                  </a:lnTo>
                  <a:lnTo>
                    <a:pt x="37043" y="44922"/>
                  </a:lnTo>
                  <a:lnTo>
                    <a:pt x="36782" y="49818"/>
                  </a:lnTo>
                  <a:lnTo>
                    <a:pt x="36404" y="54481"/>
                  </a:lnTo>
                  <a:lnTo>
                    <a:pt x="35822" y="58756"/>
                  </a:lnTo>
                  <a:lnTo>
                    <a:pt x="35037" y="62875"/>
                  </a:lnTo>
                  <a:lnTo>
                    <a:pt x="34165" y="66606"/>
                  </a:lnTo>
                  <a:lnTo>
                    <a:pt x="33147" y="70025"/>
                  </a:lnTo>
                  <a:lnTo>
                    <a:pt x="31955" y="73134"/>
                  </a:lnTo>
                  <a:lnTo>
                    <a:pt x="30646" y="75854"/>
                  </a:lnTo>
                  <a:lnTo>
                    <a:pt x="29222" y="78186"/>
                  </a:lnTo>
                  <a:lnTo>
                    <a:pt x="27652" y="80129"/>
                  </a:lnTo>
                  <a:lnTo>
                    <a:pt x="25994" y="81683"/>
                  </a:lnTo>
                  <a:lnTo>
                    <a:pt x="24162" y="82772"/>
                  </a:lnTo>
                  <a:lnTo>
                    <a:pt x="22272" y="83471"/>
                  </a:lnTo>
                  <a:lnTo>
                    <a:pt x="20237" y="83782"/>
                  </a:lnTo>
                  <a:lnTo>
                    <a:pt x="19481" y="83782"/>
                  </a:lnTo>
                  <a:lnTo>
                    <a:pt x="18521" y="83626"/>
                  </a:lnTo>
                  <a:lnTo>
                    <a:pt x="17475" y="83471"/>
                  </a:lnTo>
                  <a:lnTo>
                    <a:pt x="16312" y="83238"/>
                  </a:lnTo>
                  <a:lnTo>
                    <a:pt x="15149" y="83005"/>
                  </a:lnTo>
                  <a:lnTo>
                    <a:pt x="15149" y="109430"/>
                  </a:lnTo>
                  <a:lnTo>
                    <a:pt x="20121" y="112461"/>
                  </a:lnTo>
                  <a:lnTo>
                    <a:pt x="20121" y="120000"/>
                  </a:lnTo>
                  <a:lnTo>
                    <a:pt x="523" y="120000"/>
                  </a:lnTo>
                  <a:lnTo>
                    <a:pt x="523" y="112461"/>
                  </a:lnTo>
                  <a:lnTo>
                    <a:pt x="4972" y="109430"/>
                  </a:lnTo>
                  <a:lnTo>
                    <a:pt x="4972" y="17797"/>
                  </a:lnTo>
                  <a:lnTo>
                    <a:pt x="0" y="17797"/>
                  </a:lnTo>
                  <a:lnTo>
                    <a:pt x="0" y="9948"/>
                  </a:lnTo>
                  <a:lnTo>
                    <a:pt x="12008" y="233"/>
                  </a:lnTo>
                  <a:close/>
                  <a:moveTo>
                    <a:pt x="107904" y="0"/>
                  </a:moveTo>
                  <a:lnTo>
                    <a:pt x="109619" y="233"/>
                  </a:lnTo>
                  <a:lnTo>
                    <a:pt x="111218" y="699"/>
                  </a:lnTo>
                  <a:lnTo>
                    <a:pt x="112701" y="1554"/>
                  </a:lnTo>
                  <a:lnTo>
                    <a:pt x="114068" y="2642"/>
                  </a:lnTo>
                  <a:lnTo>
                    <a:pt x="115289" y="4119"/>
                  </a:lnTo>
                  <a:lnTo>
                    <a:pt x="116423" y="5829"/>
                  </a:lnTo>
                  <a:lnTo>
                    <a:pt x="117354" y="7772"/>
                  </a:lnTo>
                  <a:lnTo>
                    <a:pt x="118168" y="10025"/>
                  </a:lnTo>
                  <a:lnTo>
                    <a:pt x="118807" y="12435"/>
                  </a:lnTo>
                  <a:lnTo>
                    <a:pt x="119302" y="15077"/>
                  </a:lnTo>
                  <a:lnTo>
                    <a:pt x="119592" y="18031"/>
                  </a:lnTo>
                  <a:lnTo>
                    <a:pt x="119709" y="21062"/>
                  </a:lnTo>
                  <a:lnTo>
                    <a:pt x="119622" y="23626"/>
                  </a:lnTo>
                  <a:lnTo>
                    <a:pt x="119360" y="25958"/>
                  </a:lnTo>
                  <a:lnTo>
                    <a:pt x="118953" y="28134"/>
                  </a:lnTo>
                  <a:lnTo>
                    <a:pt x="118458" y="30077"/>
                  </a:lnTo>
                  <a:lnTo>
                    <a:pt x="117790" y="31632"/>
                  </a:lnTo>
                  <a:lnTo>
                    <a:pt x="117034" y="32875"/>
                  </a:lnTo>
                  <a:lnTo>
                    <a:pt x="116161" y="33886"/>
                  </a:lnTo>
                  <a:lnTo>
                    <a:pt x="115173" y="34430"/>
                  </a:lnTo>
                  <a:lnTo>
                    <a:pt x="114126" y="34663"/>
                  </a:lnTo>
                  <a:lnTo>
                    <a:pt x="113137" y="34507"/>
                  </a:lnTo>
                  <a:lnTo>
                    <a:pt x="112207" y="34041"/>
                  </a:lnTo>
                  <a:lnTo>
                    <a:pt x="111247" y="33264"/>
                  </a:lnTo>
                  <a:lnTo>
                    <a:pt x="110259" y="32098"/>
                  </a:lnTo>
                  <a:lnTo>
                    <a:pt x="109241" y="30621"/>
                  </a:lnTo>
                  <a:lnTo>
                    <a:pt x="109241" y="8860"/>
                  </a:lnTo>
                  <a:lnTo>
                    <a:pt x="107904" y="9715"/>
                  </a:lnTo>
                  <a:lnTo>
                    <a:pt x="106653" y="10880"/>
                  </a:lnTo>
                  <a:lnTo>
                    <a:pt x="105577" y="12590"/>
                  </a:lnTo>
                  <a:lnTo>
                    <a:pt x="104589" y="14533"/>
                  </a:lnTo>
                  <a:lnTo>
                    <a:pt x="103746" y="16943"/>
                  </a:lnTo>
                  <a:lnTo>
                    <a:pt x="103019" y="19663"/>
                  </a:lnTo>
                  <a:lnTo>
                    <a:pt x="102437" y="22849"/>
                  </a:lnTo>
                  <a:lnTo>
                    <a:pt x="102001" y="26347"/>
                  </a:lnTo>
                  <a:lnTo>
                    <a:pt x="101681" y="30388"/>
                  </a:lnTo>
                  <a:lnTo>
                    <a:pt x="101448" y="34740"/>
                  </a:lnTo>
                  <a:lnTo>
                    <a:pt x="101390" y="39404"/>
                  </a:lnTo>
                  <a:lnTo>
                    <a:pt x="101448" y="43911"/>
                  </a:lnTo>
                  <a:lnTo>
                    <a:pt x="101681" y="47953"/>
                  </a:lnTo>
                  <a:lnTo>
                    <a:pt x="102030" y="51839"/>
                  </a:lnTo>
                  <a:lnTo>
                    <a:pt x="102524" y="55336"/>
                  </a:lnTo>
                  <a:lnTo>
                    <a:pt x="103135" y="58523"/>
                  </a:lnTo>
                  <a:lnTo>
                    <a:pt x="103833" y="61398"/>
                  </a:lnTo>
                  <a:lnTo>
                    <a:pt x="104676" y="63808"/>
                  </a:lnTo>
                  <a:lnTo>
                    <a:pt x="105606" y="65829"/>
                  </a:lnTo>
                  <a:lnTo>
                    <a:pt x="106653" y="67538"/>
                  </a:lnTo>
                  <a:lnTo>
                    <a:pt x="107787" y="68782"/>
                  </a:lnTo>
                  <a:lnTo>
                    <a:pt x="109038" y="69481"/>
                  </a:lnTo>
                  <a:lnTo>
                    <a:pt x="110346" y="69715"/>
                  </a:lnTo>
                  <a:lnTo>
                    <a:pt x="111102" y="69637"/>
                  </a:lnTo>
                  <a:lnTo>
                    <a:pt x="111858" y="69481"/>
                  </a:lnTo>
                  <a:lnTo>
                    <a:pt x="112643" y="69093"/>
                  </a:lnTo>
                  <a:lnTo>
                    <a:pt x="113428" y="68471"/>
                  </a:lnTo>
                  <a:lnTo>
                    <a:pt x="114300" y="67772"/>
                  </a:lnTo>
                  <a:lnTo>
                    <a:pt x="115260" y="66917"/>
                  </a:lnTo>
                  <a:lnTo>
                    <a:pt x="116278" y="65751"/>
                  </a:lnTo>
                  <a:lnTo>
                    <a:pt x="117354" y="64507"/>
                  </a:lnTo>
                  <a:lnTo>
                    <a:pt x="118604" y="62953"/>
                  </a:lnTo>
                  <a:lnTo>
                    <a:pt x="120000" y="61165"/>
                  </a:lnTo>
                  <a:lnTo>
                    <a:pt x="120000" y="75854"/>
                  </a:lnTo>
                  <a:lnTo>
                    <a:pt x="118313" y="77797"/>
                  </a:lnTo>
                  <a:lnTo>
                    <a:pt x="116772" y="79585"/>
                  </a:lnTo>
                  <a:lnTo>
                    <a:pt x="115318" y="80906"/>
                  </a:lnTo>
                  <a:lnTo>
                    <a:pt x="113952" y="82227"/>
                  </a:lnTo>
                  <a:lnTo>
                    <a:pt x="112643" y="83160"/>
                  </a:lnTo>
                  <a:lnTo>
                    <a:pt x="111364" y="83937"/>
                  </a:lnTo>
                  <a:lnTo>
                    <a:pt x="110084" y="84404"/>
                  </a:lnTo>
                  <a:lnTo>
                    <a:pt x="108805" y="84792"/>
                  </a:lnTo>
                  <a:lnTo>
                    <a:pt x="107496" y="85025"/>
                  </a:lnTo>
                  <a:lnTo>
                    <a:pt x="106159" y="85103"/>
                  </a:lnTo>
                  <a:lnTo>
                    <a:pt x="104327" y="84948"/>
                  </a:lnTo>
                  <a:lnTo>
                    <a:pt x="102641" y="84404"/>
                  </a:lnTo>
                  <a:lnTo>
                    <a:pt x="101070" y="83549"/>
                  </a:lnTo>
                  <a:lnTo>
                    <a:pt x="99617" y="82383"/>
                  </a:lnTo>
                  <a:lnTo>
                    <a:pt x="98221" y="80751"/>
                  </a:lnTo>
                  <a:lnTo>
                    <a:pt x="96942" y="78808"/>
                  </a:lnTo>
                  <a:lnTo>
                    <a:pt x="95779" y="76476"/>
                  </a:lnTo>
                  <a:lnTo>
                    <a:pt x="94645" y="73601"/>
                  </a:lnTo>
                  <a:lnTo>
                    <a:pt x="93598" y="70492"/>
                  </a:lnTo>
                  <a:lnTo>
                    <a:pt x="92696" y="67227"/>
                  </a:lnTo>
                  <a:lnTo>
                    <a:pt x="91940" y="63730"/>
                  </a:lnTo>
                  <a:lnTo>
                    <a:pt x="91301" y="60000"/>
                  </a:lnTo>
                  <a:lnTo>
                    <a:pt x="90835" y="56113"/>
                  </a:lnTo>
                  <a:lnTo>
                    <a:pt x="90457" y="52072"/>
                  </a:lnTo>
                  <a:lnTo>
                    <a:pt x="90254" y="47875"/>
                  </a:lnTo>
                  <a:lnTo>
                    <a:pt x="90167" y="43601"/>
                  </a:lnTo>
                  <a:lnTo>
                    <a:pt x="90283" y="38393"/>
                  </a:lnTo>
                  <a:lnTo>
                    <a:pt x="90574" y="33652"/>
                  </a:lnTo>
                  <a:lnTo>
                    <a:pt x="91010" y="28989"/>
                  </a:lnTo>
                  <a:lnTo>
                    <a:pt x="91679" y="24715"/>
                  </a:lnTo>
                  <a:lnTo>
                    <a:pt x="92435" y="20751"/>
                  </a:lnTo>
                  <a:lnTo>
                    <a:pt x="93423" y="17020"/>
                  </a:lnTo>
                  <a:lnTo>
                    <a:pt x="94499" y="13601"/>
                  </a:lnTo>
                  <a:lnTo>
                    <a:pt x="95749" y="10492"/>
                  </a:lnTo>
                  <a:lnTo>
                    <a:pt x="97145" y="7927"/>
                  </a:lnTo>
                  <a:lnTo>
                    <a:pt x="98628" y="5595"/>
                  </a:lnTo>
                  <a:lnTo>
                    <a:pt x="100256" y="3652"/>
                  </a:lnTo>
                  <a:lnTo>
                    <a:pt x="102001" y="2098"/>
                  </a:lnTo>
                  <a:lnTo>
                    <a:pt x="103891" y="932"/>
                  </a:lnTo>
                  <a:lnTo>
                    <a:pt x="105839" y="233"/>
                  </a:lnTo>
                  <a:lnTo>
                    <a:pt x="107904" y="0"/>
                  </a:lnTo>
                  <a:close/>
                  <a:moveTo>
                    <a:pt x="84613" y="0"/>
                  </a:moveTo>
                  <a:lnTo>
                    <a:pt x="85718" y="310"/>
                  </a:lnTo>
                  <a:lnTo>
                    <a:pt x="86736" y="1088"/>
                  </a:lnTo>
                  <a:lnTo>
                    <a:pt x="87637" y="2331"/>
                  </a:lnTo>
                  <a:lnTo>
                    <a:pt x="88393" y="4041"/>
                  </a:lnTo>
                  <a:lnTo>
                    <a:pt x="89062" y="6062"/>
                  </a:lnTo>
                  <a:lnTo>
                    <a:pt x="89527" y="8471"/>
                  </a:lnTo>
                  <a:lnTo>
                    <a:pt x="89818" y="11036"/>
                  </a:lnTo>
                  <a:lnTo>
                    <a:pt x="89934" y="13834"/>
                  </a:lnTo>
                  <a:lnTo>
                    <a:pt x="89876" y="15777"/>
                  </a:lnTo>
                  <a:lnTo>
                    <a:pt x="89789" y="17642"/>
                  </a:lnTo>
                  <a:lnTo>
                    <a:pt x="89585" y="19585"/>
                  </a:lnTo>
                  <a:lnTo>
                    <a:pt x="89294" y="21528"/>
                  </a:lnTo>
                  <a:lnTo>
                    <a:pt x="88975" y="23549"/>
                  </a:lnTo>
                  <a:lnTo>
                    <a:pt x="88509" y="25725"/>
                  </a:lnTo>
                  <a:lnTo>
                    <a:pt x="87957" y="28056"/>
                  </a:lnTo>
                  <a:lnTo>
                    <a:pt x="87346" y="30544"/>
                  </a:lnTo>
                  <a:lnTo>
                    <a:pt x="86590" y="33341"/>
                  </a:lnTo>
                  <a:lnTo>
                    <a:pt x="85718" y="36373"/>
                  </a:lnTo>
                  <a:lnTo>
                    <a:pt x="84729" y="39792"/>
                  </a:lnTo>
                  <a:lnTo>
                    <a:pt x="83624" y="43601"/>
                  </a:lnTo>
                  <a:lnTo>
                    <a:pt x="71877" y="83782"/>
                  </a:lnTo>
                  <a:lnTo>
                    <a:pt x="63445" y="83782"/>
                  </a:lnTo>
                  <a:lnTo>
                    <a:pt x="63445" y="32953"/>
                  </a:lnTo>
                  <a:lnTo>
                    <a:pt x="51873" y="83782"/>
                  </a:lnTo>
                  <a:lnTo>
                    <a:pt x="44138" y="83782"/>
                  </a:lnTo>
                  <a:lnTo>
                    <a:pt x="44138" y="18186"/>
                  </a:lnTo>
                  <a:lnTo>
                    <a:pt x="38177" y="16632"/>
                  </a:lnTo>
                  <a:lnTo>
                    <a:pt x="38177" y="9170"/>
                  </a:lnTo>
                  <a:lnTo>
                    <a:pt x="49139" y="1943"/>
                  </a:lnTo>
                  <a:lnTo>
                    <a:pt x="53268" y="1943"/>
                  </a:lnTo>
                  <a:lnTo>
                    <a:pt x="53268" y="55414"/>
                  </a:lnTo>
                  <a:lnTo>
                    <a:pt x="65335" y="1943"/>
                  </a:lnTo>
                  <a:lnTo>
                    <a:pt x="72604" y="1943"/>
                  </a:lnTo>
                  <a:lnTo>
                    <a:pt x="72604" y="63886"/>
                  </a:lnTo>
                  <a:lnTo>
                    <a:pt x="80222" y="36761"/>
                  </a:lnTo>
                  <a:lnTo>
                    <a:pt x="80222" y="4818"/>
                  </a:lnTo>
                  <a:lnTo>
                    <a:pt x="80804" y="3419"/>
                  </a:lnTo>
                  <a:lnTo>
                    <a:pt x="81589" y="2098"/>
                  </a:lnTo>
                  <a:lnTo>
                    <a:pt x="82490" y="1010"/>
                  </a:lnTo>
                  <a:lnTo>
                    <a:pt x="83508" y="310"/>
                  </a:lnTo>
                  <a:lnTo>
                    <a:pt x="84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: Colour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9857765" y="685806"/>
            <a:ext cx="2337409" cy="5486399"/>
          </a:xfrm>
          <a:prstGeom prst="rect">
            <a:avLst/>
          </a:prstGeom>
          <a:solidFill>
            <a:srgbClr val="F3AAA2"/>
          </a:solidFill>
          <a:ln>
            <a:noFill/>
          </a:ln>
        </p:spPr>
        <p:txBody>
          <a:bodyPr lIns="91371" tIns="45674" rIns="91371" bIns="4567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2337409" y="6"/>
            <a:ext cx="7520358" cy="685799"/>
          </a:xfrm>
          <a:prstGeom prst="rect">
            <a:avLst/>
          </a:prstGeom>
          <a:solidFill>
            <a:srgbClr val="ED8075"/>
          </a:solidFill>
          <a:ln>
            <a:noFill/>
          </a:ln>
        </p:spPr>
        <p:txBody>
          <a:bodyPr lIns="91371" tIns="45674" rIns="91371" bIns="4567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337409" y="685806"/>
            <a:ext cx="7520358" cy="5486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371" tIns="45674" rIns="91371" bIns="4567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2527958" y="838200"/>
            <a:ext cx="7126554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Georgia"/>
              <a:buNone/>
              <a:defRPr sz="3200" b="1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ubTitle" idx="1"/>
          </p:nvPr>
        </p:nvSpPr>
        <p:spPr>
          <a:xfrm>
            <a:off x="2527958" y="1828799"/>
            <a:ext cx="7126554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456944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13882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70823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82776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284704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741647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Georgia"/>
              <a:buNone/>
              <a:defRPr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198586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lt1"/>
              </a:buClr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2527958" y="374904"/>
            <a:ext cx="5475634" cy="146303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74165" marR="0" lvl="1" indent="-2107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48330" marR="0" lvl="2" indent="-218317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22495" marR="0" lvl="3" indent="-213239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96657" marR="0" lvl="4" indent="-220854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grpSp>
        <p:nvGrpSpPr>
          <p:cNvPr id="246" name="Shape 246"/>
          <p:cNvGrpSpPr/>
          <p:nvPr/>
        </p:nvGrpSpPr>
        <p:grpSpPr>
          <a:xfrm>
            <a:off x="1550421" y="6172206"/>
            <a:ext cx="914399" cy="533479"/>
            <a:chOff x="1550415" y="6172200"/>
            <a:chExt cx="914400" cy="533479"/>
          </a:xfrm>
        </p:grpSpPr>
        <p:sp>
          <p:nvSpPr>
            <p:cNvPr id="247" name="Shape 247"/>
            <p:cNvSpPr/>
            <p:nvPr/>
          </p:nvSpPr>
          <p:spPr>
            <a:xfrm>
              <a:off x="2105939" y="6172200"/>
              <a:ext cx="228600" cy="5264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550415" y="6361023"/>
              <a:ext cx="914400" cy="3446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609" y="17797"/>
                  </a:moveTo>
                  <a:lnTo>
                    <a:pt x="18085" y="17797"/>
                  </a:lnTo>
                  <a:lnTo>
                    <a:pt x="17533" y="17875"/>
                  </a:lnTo>
                  <a:lnTo>
                    <a:pt x="16893" y="18108"/>
                  </a:lnTo>
                  <a:lnTo>
                    <a:pt x="16079" y="18264"/>
                  </a:lnTo>
                  <a:lnTo>
                    <a:pt x="15149" y="18730"/>
                  </a:lnTo>
                  <a:lnTo>
                    <a:pt x="15149" y="73601"/>
                  </a:lnTo>
                  <a:lnTo>
                    <a:pt x="15643" y="73756"/>
                  </a:lnTo>
                  <a:lnTo>
                    <a:pt x="16079" y="73756"/>
                  </a:lnTo>
                  <a:lnTo>
                    <a:pt x="16457" y="73756"/>
                  </a:lnTo>
                  <a:lnTo>
                    <a:pt x="16806" y="73756"/>
                  </a:lnTo>
                  <a:lnTo>
                    <a:pt x="18318" y="73523"/>
                  </a:lnTo>
                  <a:lnTo>
                    <a:pt x="19685" y="72823"/>
                  </a:lnTo>
                  <a:lnTo>
                    <a:pt x="20935" y="71813"/>
                  </a:lnTo>
                  <a:lnTo>
                    <a:pt x="22040" y="70336"/>
                  </a:lnTo>
                  <a:lnTo>
                    <a:pt x="23057" y="68393"/>
                  </a:lnTo>
                  <a:lnTo>
                    <a:pt x="23959" y="66062"/>
                  </a:lnTo>
                  <a:lnTo>
                    <a:pt x="24686" y="63341"/>
                  </a:lnTo>
                  <a:lnTo>
                    <a:pt x="25296" y="60233"/>
                  </a:lnTo>
                  <a:lnTo>
                    <a:pt x="25762" y="56580"/>
                  </a:lnTo>
                  <a:lnTo>
                    <a:pt x="26081" y="52694"/>
                  </a:lnTo>
                  <a:lnTo>
                    <a:pt x="26314" y="48341"/>
                  </a:lnTo>
                  <a:lnTo>
                    <a:pt x="26372" y="43601"/>
                  </a:lnTo>
                  <a:lnTo>
                    <a:pt x="26314" y="39248"/>
                  </a:lnTo>
                  <a:lnTo>
                    <a:pt x="26081" y="35129"/>
                  </a:lnTo>
                  <a:lnTo>
                    <a:pt x="25762" y="31632"/>
                  </a:lnTo>
                  <a:lnTo>
                    <a:pt x="25296" y="28445"/>
                  </a:lnTo>
                  <a:lnTo>
                    <a:pt x="24715" y="25569"/>
                  </a:lnTo>
                  <a:lnTo>
                    <a:pt x="24017" y="23238"/>
                  </a:lnTo>
                  <a:lnTo>
                    <a:pt x="23174" y="21295"/>
                  </a:lnTo>
                  <a:lnTo>
                    <a:pt x="22185" y="19740"/>
                  </a:lnTo>
                  <a:lnTo>
                    <a:pt x="21138" y="18730"/>
                  </a:lnTo>
                  <a:lnTo>
                    <a:pt x="19946" y="18031"/>
                  </a:lnTo>
                  <a:lnTo>
                    <a:pt x="18609" y="17797"/>
                  </a:lnTo>
                  <a:close/>
                  <a:moveTo>
                    <a:pt x="12008" y="233"/>
                  </a:moveTo>
                  <a:lnTo>
                    <a:pt x="15149" y="233"/>
                  </a:lnTo>
                  <a:lnTo>
                    <a:pt x="15149" y="11113"/>
                  </a:lnTo>
                  <a:lnTo>
                    <a:pt x="16457" y="9093"/>
                  </a:lnTo>
                  <a:lnTo>
                    <a:pt x="17649" y="7227"/>
                  </a:lnTo>
                  <a:lnTo>
                    <a:pt x="18696" y="5751"/>
                  </a:lnTo>
                  <a:lnTo>
                    <a:pt x="19685" y="4430"/>
                  </a:lnTo>
                  <a:lnTo>
                    <a:pt x="20557" y="3419"/>
                  </a:lnTo>
                  <a:lnTo>
                    <a:pt x="21371" y="2564"/>
                  </a:lnTo>
                  <a:lnTo>
                    <a:pt x="22127" y="1865"/>
                  </a:lnTo>
                  <a:lnTo>
                    <a:pt x="22825" y="1398"/>
                  </a:lnTo>
                  <a:lnTo>
                    <a:pt x="23523" y="1010"/>
                  </a:lnTo>
                  <a:lnTo>
                    <a:pt x="24162" y="777"/>
                  </a:lnTo>
                  <a:lnTo>
                    <a:pt x="24860" y="699"/>
                  </a:lnTo>
                  <a:lnTo>
                    <a:pt x="25558" y="621"/>
                  </a:lnTo>
                  <a:lnTo>
                    <a:pt x="27070" y="932"/>
                  </a:lnTo>
                  <a:lnTo>
                    <a:pt x="28495" y="1787"/>
                  </a:lnTo>
                  <a:lnTo>
                    <a:pt x="29832" y="3108"/>
                  </a:lnTo>
                  <a:lnTo>
                    <a:pt x="31112" y="4974"/>
                  </a:lnTo>
                  <a:lnTo>
                    <a:pt x="32275" y="7305"/>
                  </a:lnTo>
                  <a:lnTo>
                    <a:pt x="33380" y="10103"/>
                  </a:lnTo>
                  <a:lnTo>
                    <a:pt x="34310" y="13367"/>
                  </a:lnTo>
                  <a:lnTo>
                    <a:pt x="35153" y="16943"/>
                  </a:lnTo>
                  <a:lnTo>
                    <a:pt x="35851" y="20829"/>
                  </a:lnTo>
                  <a:lnTo>
                    <a:pt x="36404" y="25181"/>
                  </a:lnTo>
                  <a:lnTo>
                    <a:pt x="36782" y="29766"/>
                  </a:lnTo>
                  <a:lnTo>
                    <a:pt x="37043" y="34663"/>
                  </a:lnTo>
                  <a:lnTo>
                    <a:pt x="37160" y="39792"/>
                  </a:lnTo>
                  <a:lnTo>
                    <a:pt x="37043" y="44922"/>
                  </a:lnTo>
                  <a:lnTo>
                    <a:pt x="36782" y="49818"/>
                  </a:lnTo>
                  <a:lnTo>
                    <a:pt x="36404" y="54481"/>
                  </a:lnTo>
                  <a:lnTo>
                    <a:pt x="35822" y="58756"/>
                  </a:lnTo>
                  <a:lnTo>
                    <a:pt x="35037" y="62875"/>
                  </a:lnTo>
                  <a:lnTo>
                    <a:pt x="34165" y="66606"/>
                  </a:lnTo>
                  <a:lnTo>
                    <a:pt x="33147" y="70025"/>
                  </a:lnTo>
                  <a:lnTo>
                    <a:pt x="31955" y="73134"/>
                  </a:lnTo>
                  <a:lnTo>
                    <a:pt x="30646" y="75854"/>
                  </a:lnTo>
                  <a:lnTo>
                    <a:pt x="29222" y="78186"/>
                  </a:lnTo>
                  <a:lnTo>
                    <a:pt x="27652" y="80129"/>
                  </a:lnTo>
                  <a:lnTo>
                    <a:pt x="25994" y="81683"/>
                  </a:lnTo>
                  <a:lnTo>
                    <a:pt x="24162" y="82772"/>
                  </a:lnTo>
                  <a:lnTo>
                    <a:pt x="22272" y="83471"/>
                  </a:lnTo>
                  <a:lnTo>
                    <a:pt x="20237" y="83782"/>
                  </a:lnTo>
                  <a:lnTo>
                    <a:pt x="19481" y="83782"/>
                  </a:lnTo>
                  <a:lnTo>
                    <a:pt x="18521" y="83626"/>
                  </a:lnTo>
                  <a:lnTo>
                    <a:pt x="17475" y="83471"/>
                  </a:lnTo>
                  <a:lnTo>
                    <a:pt x="16312" y="83238"/>
                  </a:lnTo>
                  <a:lnTo>
                    <a:pt x="15149" y="83005"/>
                  </a:lnTo>
                  <a:lnTo>
                    <a:pt x="15149" y="109430"/>
                  </a:lnTo>
                  <a:lnTo>
                    <a:pt x="20121" y="112461"/>
                  </a:lnTo>
                  <a:lnTo>
                    <a:pt x="20121" y="120000"/>
                  </a:lnTo>
                  <a:lnTo>
                    <a:pt x="523" y="120000"/>
                  </a:lnTo>
                  <a:lnTo>
                    <a:pt x="523" y="112461"/>
                  </a:lnTo>
                  <a:lnTo>
                    <a:pt x="4972" y="109430"/>
                  </a:lnTo>
                  <a:lnTo>
                    <a:pt x="4972" y="17797"/>
                  </a:lnTo>
                  <a:lnTo>
                    <a:pt x="0" y="17797"/>
                  </a:lnTo>
                  <a:lnTo>
                    <a:pt x="0" y="9948"/>
                  </a:lnTo>
                  <a:lnTo>
                    <a:pt x="12008" y="233"/>
                  </a:lnTo>
                  <a:close/>
                  <a:moveTo>
                    <a:pt x="107904" y="0"/>
                  </a:moveTo>
                  <a:lnTo>
                    <a:pt x="109619" y="233"/>
                  </a:lnTo>
                  <a:lnTo>
                    <a:pt x="111218" y="699"/>
                  </a:lnTo>
                  <a:lnTo>
                    <a:pt x="112701" y="1554"/>
                  </a:lnTo>
                  <a:lnTo>
                    <a:pt x="114068" y="2642"/>
                  </a:lnTo>
                  <a:lnTo>
                    <a:pt x="115289" y="4119"/>
                  </a:lnTo>
                  <a:lnTo>
                    <a:pt x="116423" y="5829"/>
                  </a:lnTo>
                  <a:lnTo>
                    <a:pt x="117354" y="7772"/>
                  </a:lnTo>
                  <a:lnTo>
                    <a:pt x="118168" y="10025"/>
                  </a:lnTo>
                  <a:lnTo>
                    <a:pt x="118807" y="12435"/>
                  </a:lnTo>
                  <a:lnTo>
                    <a:pt x="119302" y="15077"/>
                  </a:lnTo>
                  <a:lnTo>
                    <a:pt x="119592" y="18031"/>
                  </a:lnTo>
                  <a:lnTo>
                    <a:pt x="119709" y="21062"/>
                  </a:lnTo>
                  <a:lnTo>
                    <a:pt x="119622" y="23626"/>
                  </a:lnTo>
                  <a:lnTo>
                    <a:pt x="119360" y="25958"/>
                  </a:lnTo>
                  <a:lnTo>
                    <a:pt x="118953" y="28134"/>
                  </a:lnTo>
                  <a:lnTo>
                    <a:pt x="118458" y="30077"/>
                  </a:lnTo>
                  <a:lnTo>
                    <a:pt x="117790" y="31632"/>
                  </a:lnTo>
                  <a:lnTo>
                    <a:pt x="117034" y="32875"/>
                  </a:lnTo>
                  <a:lnTo>
                    <a:pt x="116161" y="33886"/>
                  </a:lnTo>
                  <a:lnTo>
                    <a:pt x="115173" y="34430"/>
                  </a:lnTo>
                  <a:lnTo>
                    <a:pt x="114126" y="34663"/>
                  </a:lnTo>
                  <a:lnTo>
                    <a:pt x="113137" y="34507"/>
                  </a:lnTo>
                  <a:lnTo>
                    <a:pt x="112207" y="34041"/>
                  </a:lnTo>
                  <a:lnTo>
                    <a:pt x="111247" y="33264"/>
                  </a:lnTo>
                  <a:lnTo>
                    <a:pt x="110259" y="32098"/>
                  </a:lnTo>
                  <a:lnTo>
                    <a:pt x="109241" y="30621"/>
                  </a:lnTo>
                  <a:lnTo>
                    <a:pt x="109241" y="8860"/>
                  </a:lnTo>
                  <a:lnTo>
                    <a:pt x="107904" y="9715"/>
                  </a:lnTo>
                  <a:lnTo>
                    <a:pt x="106653" y="10880"/>
                  </a:lnTo>
                  <a:lnTo>
                    <a:pt x="105577" y="12590"/>
                  </a:lnTo>
                  <a:lnTo>
                    <a:pt x="104589" y="14533"/>
                  </a:lnTo>
                  <a:lnTo>
                    <a:pt x="103746" y="16943"/>
                  </a:lnTo>
                  <a:lnTo>
                    <a:pt x="103019" y="19663"/>
                  </a:lnTo>
                  <a:lnTo>
                    <a:pt x="102437" y="22849"/>
                  </a:lnTo>
                  <a:lnTo>
                    <a:pt x="102001" y="26347"/>
                  </a:lnTo>
                  <a:lnTo>
                    <a:pt x="101681" y="30388"/>
                  </a:lnTo>
                  <a:lnTo>
                    <a:pt x="101448" y="34740"/>
                  </a:lnTo>
                  <a:lnTo>
                    <a:pt x="101390" y="39404"/>
                  </a:lnTo>
                  <a:lnTo>
                    <a:pt x="101448" y="43911"/>
                  </a:lnTo>
                  <a:lnTo>
                    <a:pt x="101681" y="47953"/>
                  </a:lnTo>
                  <a:lnTo>
                    <a:pt x="102030" y="51839"/>
                  </a:lnTo>
                  <a:lnTo>
                    <a:pt x="102524" y="55336"/>
                  </a:lnTo>
                  <a:lnTo>
                    <a:pt x="103135" y="58523"/>
                  </a:lnTo>
                  <a:lnTo>
                    <a:pt x="103833" y="61398"/>
                  </a:lnTo>
                  <a:lnTo>
                    <a:pt x="104676" y="63808"/>
                  </a:lnTo>
                  <a:lnTo>
                    <a:pt x="105606" y="65829"/>
                  </a:lnTo>
                  <a:lnTo>
                    <a:pt x="106653" y="67538"/>
                  </a:lnTo>
                  <a:lnTo>
                    <a:pt x="107787" y="68782"/>
                  </a:lnTo>
                  <a:lnTo>
                    <a:pt x="109038" y="69481"/>
                  </a:lnTo>
                  <a:lnTo>
                    <a:pt x="110346" y="69715"/>
                  </a:lnTo>
                  <a:lnTo>
                    <a:pt x="111102" y="69637"/>
                  </a:lnTo>
                  <a:lnTo>
                    <a:pt x="111858" y="69481"/>
                  </a:lnTo>
                  <a:lnTo>
                    <a:pt x="112643" y="69093"/>
                  </a:lnTo>
                  <a:lnTo>
                    <a:pt x="113428" y="68471"/>
                  </a:lnTo>
                  <a:lnTo>
                    <a:pt x="114300" y="67772"/>
                  </a:lnTo>
                  <a:lnTo>
                    <a:pt x="115260" y="66917"/>
                  </a:lnTo>
                  <a:lnTo>
                    <a:pt x="116278" y="65751"/>
                  </a:lnTo>
                  <a:lnTo>
                    <a:pt x="117354" y="64507"/>
                  </a:lnTo>
                  <a:lnTo>
                    <a:pt x="118604" y="62953"/>
                  </a:lnTo>
                  <a:lnTo>
                    <a:pt x="120000" y="61165"/>
                  </a:lnTo>
                  <a:lnTo>
                    <a:pt x="120000" y="75854"/>
                  </a:lnTo>
                  <a:lnTo>
                    <a:pt x="118313" y="77797"/>
                  </a:lnTo>
                  <a:lnTo>
                    <a:pt x="116772" y="79585"/>
                  </a:lnTo>
                  <a:lnTo>
                    <a:pt x="115318" y="80906"/>
                  </a:lnTo>
                  <a:lnTo>
                    <a:pt x="113952" y="82227"/>
                  </a:lnTo>
                  <a:lnTo>
                    <a:pt x="112643" y="83160"/>
                  </a:lnTo>
                  <a:lnTo>
                    <a:pt x="111364" y="83937"/>
                  </a:lnTo>
                  <a:lnTo>
                    <a:pt x="110084" y="84404"/>
                  </a:lnTo>
                  <a:lnTo>
                    <a:pt x="108805" y="84792"/>
                  </a:lnTo>
                  <a:lnTo>
                    <a:pt x="107496" y="85025"/>
                  </a:lnTo>
                  <a:lnTo>
                    <a:pt x="106159" y="85103"/>
                  </a:lnTo>
                  <a:lnTo>
                    <a:pt x="104327" y="84948"/>
                  </a:lnTo>
                  <a:lnTo>
                    <a:pt x="102641" y="84404"/>
                  </a:lnTo>
                  <a:lnTo>
                    <a:pt x="101070" y="83549"/>
                  </a:lnTo>
                  <a:lnTo>
                    <a:pt x="99617" y="82383"/>
                  </a:lnTo>
                  <a:lnTo>
                    <a:pt x="98221" y="80751"/>
                  </a:lnTo>
                  <a:lnTo>
                    <a:pt x="96942" y="78808"/>
                  </a:lnTo>
                  <a:lnTo>
                    <a:pt x="95779" y="76476"/>
                  </a:lnTo>
                  <a:lnTo>
                    <a:pt x="94645" y="73601"/>
                  </a:lnTo>
                  <a:lnTo>
                    <a:pt x="93598" y="70492"/>
                  </a:lnTo>
                  <a:lnTo>
                    <a:pt x="92696" y="67227"/>
                  </a:lnTo>
                  <a:lnTo>
                    <a:pt x="91940" y="63730"/>
                  </a:lnTo>
                  <a:lnTo>
                    <a:pt x="91301" y="60000"/>
                  </a:lnTo>
                  <a:lnTo>
                    <a:pt x="90835" y="56113"/>
                  </a:lnTo>
                  <a:lnTo>
                    <a:pt x="90457" y="52072"/>
                  </a:lnTo>
                  <a:lnTo>
                    <a:pt x="90254" y="47875"/>
                  </a:lnTo>
                  <a:lnTo>
                    <a:pt x="90167" y="43601"/>
                  </a:lnTo>
                  <a:lnTo>
                    <a:pt x="90283" y="38393"/>
                  </a:lnTo>
                  <a:lnTo>
                    <a:pt x="90574" y="33652"/>
                  </a:lnTo>
                  <a:lnTo>
                    <a:pt x="91010" y="28989"/>
                  </a:lnTo>
                  <a:lnTo>
                    <a:pt x="91679" y="24715"/>
                  </a:lnTo>
                  <a:lnTo>
                    <a:pt x="92435" y="20751"/>
                  </a:lnTo>
                  <a:lnTo>
                    <a:pt x="93423" y="17020"/>
                  </a:lnTo>
                  <a:lnTo>
                    <a:pt x="94499" y="13601"/>
                  </a:lnTo>
                  <a:lnTo>
                    <a:pt x="95749" y="10492"/>
                  </a:lnTo>
                  <a:lnTo>
                    <a:pt x="97145" y="7927"/>
                  </a:lnTo>
                  <a:lnTo>
                    <a:pt x="98628" y="5595"/>
                  </a:lnTo>
                  <a:lnTo>
                    <a:pt x="100256" y="3652"/>
                  </a:lnTo>
                  <a:lnTo>
                    <a:pt x="102001" y="2098"/>
                  </a:lnTo>
                  <a:lnTo>
                    <a:pt x="103891" y="932"/>
                  </a:lnTo>
                  <a:lnTo>
                    <a:pt x="105839" y="233"/>
                  </a:lnTo>
                  <a:lnTo>
                    <a:pt x="107904" y="0"/>
                  </a:lnTo>
                  <a:close/>
                  <a:moveTo>
                    <a:pt x="84613" y="0"/>
                  </a:moveTo>
                  <a:lnTo>
                    <a:pt x="85718" y="310"/>
                  </a:lnTo>
                  <a:lnTo>
                    <a:pt x="86736" y="1088"/>
                  </a:lnTo>
                  <a:lnTo>
                    <a:pt x="87637" y="2331"/>
                  </a:lnTo>
                  <a:lnTo>
                    <a:pt x="88393" y="4041"/>
                  </a:lnTo>
                  <a:lnTo>
                    <a:pt x="89062" y="6062"/>
                  </a:lnTo>
                  <a:lnTo>
                    <a:pt x="89527" y="8471"/>
                  </a:lnTo>
                  <a:lnTo>
                    <a:pt x="89818" y="11036"/>
                  </a:lnTo>
                  <a:lnTo>
                    <a:pt x="89934" y="13834"/>
                  </a:lnTo>
                  <a:lnTo>
                    <a:pt x="89876" y="15777"/>
                  </a:lnTo>
                  <a:lnTo>
                    <a:pt x="89789" y="17642"/>
                  </a:lnTo>
                  <a:lnTo>
                    <a:pt x="89585" y="19585"/>
                  </a:lnTo>
                  <a:lnTo>
                    <a:pt x="89294" y="21528"/>
                  </a:lnTo>
                  <a:lnTo>
                    <a:pt x="88975" y="23549"/>
                  </a:lnTo>
                  <a:lnTo>
                    <a:pt x="88509" y="25725"/>
                  </a:lnTo>
                  <a:lnTo>
                    <a:pt x="87957" y="28056"/>
                  </a:lnTo>
                  <a:lnTo>
                    <a:pt x="87346" y="30544"/>
                  </a:lnTo>
                  <a:lnTo>
                    <a:pt x="86590" y="33341"/>
                  </a:lnTo>
                  <a:lnTo>
                    <a:pt x="85718" y="36373"/>
                  </a:lnTo>
                  <a:lnTo>
                    <a:pt x="84729" y="39792"/>
                  </a:lnTo>
                  <a:lnTo>
                    <a:pt x="83624" y="43601"/>
                  </a:lnTo>
                  <a:lnTo>
                    <a:pt x="71877" y="83782"/>
                  </a:lnTo>
                  <a:lnTo>
                    <a:pt x="63445" y="83782"/>
                  </a:lnTo>
                  <a:lnTo>
                    <a:pt x="63445" y="32953"/>
                  </a:lnTo>
                  <a:lnTo>
                    <a:pt x="51873" y="83782"/>
                  </a:lnTo>
                  <a:lnTo>
                    <a:pt x="44138" y="83782"/>
                  </a:lnTo>
                  <a:lnTo>
                    <a:pt x="44138" y="18186"/>
                  </a:lnTo>
                  <a:lnTo>
                    <a:pt x="38177" y="16632"/>
                  </a:lnTo>
                  <a:lnTo>
                    <a:pt x="38177" y="9170"/>
                  </a:lnTo>
                  <a:lnTo>
                    <a:pt x="49139" y="1943"/>
                  </a:lnTo>
                  <a:lnTo>
                    <a:pt x="53268" y="1943"/>
                  </a:lnTo>
                  <a:lnTo>
                    <a:pt x="53268" y="55414"/>
                  </a:lnTo>
                  <a:lnTo>
                    <a:pt x="65335" y="1943"/>
                  </a:lnTo>
                  <a:lnTo>
                    <a:pt x="72604" y="1943"/>
                  </a:lnTo>
                  <a:lnTo>
                    <a:pt x="72604" y="63886"/>
                  </a:lnTo>
                  <a:lnTo>
                    <a:pt x="80222" y="36761"/>
                  </a:lnTo>
                  <a:lnTo>
                    <a:pt x="80222" y="4818"/>
                  </a:lnTo>
                  <a:lnTo>
                    <a:pt x="80804" y="3419"/>
                  </a:lnTo>
                  <a:lnTo>
                    <a:pt x="81589" y="2098"/>
                  </a:lnTo>
                  <a:lnTo>
                    <a:pt x="82490" y="1010"/>
                  </a:lnTo>
                  <a:lnTo>
                    <a:pt x="83508" y="310"/>
                  </a:lnTo>
                  <a:lnTo>
                    <a:pt x="84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 under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Georgia"/>
              <a:buNone/>
              <a:defRPr sz="24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11385" y="3352800"/>
            <a:ext cx="5284576" cy="2819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199213" y="3352800"/>
            <a:ext cx="5284576" cy="2819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711385" y="6324606"/>
            <a:ext cx="7012226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711385" y="1752600"/>
            <a:ext cx="10772405" cy="14478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9451265" y="6477006"/>
            <a:ext cx="2036593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711385" y="6477006"/>
            <a:ext cx="3455300" cy="1524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</a:p>
        </p:txBody>
      </p:sp>
      <p:cxnSp>
        <p:nvCxnSpPr>
          <p:cNvPr id="85" name="Shape 85"/>
          <p:cNvCxnSpPr/>
          <p:nvPr/>
        </p:nvCxnSpPr>
        <p:spPr>
          <a:xfrm rot="10800000" flipH="1">
            <a:off x="508133" y="609599"/>
            <a:ext cx="10975800" cy="152400"/>
          </a:xfrm>
          <a:prstGeom prst="bentConnector3">
            <a:avLst>
              <a:gd name="adj1" fmla="val 201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 and Left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Georgia"/>
              <a:buNone/>
              <a:defRPr sz="24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8028489" y="1752606"/>
            <a:ext cx="3455300" cy="21335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8028489" y="4038606"/>
            <a:ext cx="3455300" cy="21335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3"/>
          </p:nvPr>
        </p:nvSpPr>
        <p:spPr>
          <a:xfrm>
            <a:off x="711385" y="1752600"/>
            <a:ext cx="7113852" cy="44195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711385" y="6324606"/>
            <a:ext cx="7012226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92" name="Shape 92"/>
          <p:cNvCxnSpPr/>
          <p:nvPr/>
        </p:nvCxnSpPr>
        <p:spPr>
          <a:xfrm rot="10800000" flipH="1">
            <a:off x="508133" y="609605"/>
            <a:ext cx="10975800" cy="152399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9451265" y="6477006"/>
            <a:ext cx="2036593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9451261" y="6324606"/>
            <a:ext cx="2032528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711385" y="6477006"/>
            <a:ext cx="3455300" cy="1524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 and Right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11385" y="1752606"/>
            <a:ext cx="3455300" cy="21335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Georgia"/>
              <a:buNone/>
              <a:defRPr sz="24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711385" y="4038606"/>
            <a:ext cx="3455300" cy="21335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3"/>
          </p:nvPr>
        </p:nvSpPr>
        <p:spPr>
          <a:xfrm>
            <a:off x="4369936" y="1752600"/>
            <a:ext cx="7113852" cy="44195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711385" y="6324606"/>
            <a:ext cx="7012226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02" name="Shape 102"/>
          <p:cNvCxnSpPr/>
          <p:nvPr/>
        </p:nvCxnSpPr>
        <p:spPr>
          <a:xfrm rot="10800000" flipH="1">
            <a:off x="508133" y="609605"/>
            <a:ext cx="10975800" cy="152399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9451265" y="6477006"/>
            <a:ext cx="2036593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9451261" y="6324606"/>
            <a:ext cx="2032528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5" name="Shape 105"/>
          <p:cNvSpPr txBox="1"/>
          <p:nvPr/>
        </p:nvSpPr>
        <p:spPr>
          <a:xfrm>
            <a:off x="711385" y="6477006"/>
            <a:ext cx="3455300" cy="1524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One with Impa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369936" y="685800"/>
            <a:ext cx="7113852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Georgia"/>
              <a:buNone/>
              <a:defRPr sz="24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369936" y="1752600"/>
            <a:ext cx="7113852" cy="44195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711385" y="1752606"/>
            <a:ext cx="3455300" cy="2130551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400" b="1" i="1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157392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1472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154853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14977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711385" y="6324606"/>
            <a:ext cx="7012226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1" name="Shape 111"/>
          <p:cNvCxnSpPr/>
          <p:nvPr/>
        </p:nvCxnSpPr>
        <p:spPr>
          <a:xfrm rot="10800000" flipH="1">
            <a:off x="4166685" y="609605"/>
            <a:ext cx="7317000" cy="152399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9451265" y="6477006"/>
            <a:ext cx="2036593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9451261" y="6324606"/>
            <a:ext cx="2032528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4" name="Shape 114"/>
          <p:cNvSpPr txBox="1"/>
          <p:nvPr/>
        </p:nvSpPr>
        <p:spPr>
          <a:xfrm>
            <a:off x="711385" y="6477006"/>
            <a:ext cx="3455300" cy="1524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Georgia"/>
              <a:buNone/>
              <a:defRPr sz="24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711385" y="6324606"/>
            <a:ext cx="7012226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8" name="Shape 118"/>
          <p:cNvCxnSpPr/>
          <p:nvPr/>
        </p:nvCxnSpPr>
        <p:spPr>
          <a:xfrm rot="10800000" flipH="1">
            <a:off x="508133" y="609605"/>
            <a:ext cx="10975800" cy="152399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9451265" y="6477006"/>
            <a:ext cx="2036593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9451261" y="6324606"/>
            <a:ext cx="2032528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1" name="Shape 121"/>
          <p:cNvSpPr txBox="1"/>
          <p:nvPr/>
        </p:nvSpPr>
        <p:spPr>
          <a:xfrm>
            <a:off x="711385" y="6477006"/>
            <a:ext cx="3455300" cy="1524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08132" y="347468"/>
            <a:ext cx="6484992" cy="2849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eorgia"/>
              <a:buNone/>
            </a:pPr>
            <a:r>
              <a:rPr lang="en-US" sz="1100" b="0" i="1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PwC‘s Global Data and Analytics Survey 2016: Big Decisions™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no Foot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pt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711385" y="6324606"/>
            <a:ext cx="7012226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9451265" y="6477006"/>
            <a:ext cx="2036593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9451261" y="6324606"/>
            <a:ext cx="2032528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8" name="Shape 128"/>
          <p:cNvSpPr txBox="1"/>
          <p:nvPr/>
        </p:nvSpPr>
        <p:spPr>
          <a:xfrm>
            <a:off x="711385" y="6477006"/>
            <a:ext cx="3455300" cy="1524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point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Georgia"/>
              <a:buNone/>
              <a:defRPr sz="24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700"/>
            </a:lvl2pPr>
            <a:lvl3pPr lvl="2" indent="0">
              <a:spcBef>
                <a:spcPts val="0"/>
              </a:spcBef>
              <a:buNone/>
              <a:defRPr sz="1700"/>
            </a:lvl3pPr>
            <a:lvl4pPr lvl="3" indent="0">
              <a:spcBef>
                <a:spcPts val="0"/>
              </a:spcBef>
              <a:buNone/>
              <a:defRPr sz="1700"/>
            </a:lvl4pPr>
            <a:lvl5pPr lvl="4" indent="0">
              <a:spcBef>
                <a:spcPts val="0"/>
              </a:spcBef>
              <a:buNone/>
              <a:defRPr sz="1700"/>
            </a:lvl5pPr>
            <a:lvl6pPr lvl="5" indent="0">
              <a:spcBef>
                <a:spcPts val="0"/>
              </a:spcBef>
              <a:buNone/>
              <a:defRPr sz="1700"/>
            </a:lvl6pPr>
            <a:lvl7pPr lvl="6" indent="0">
              <a:spcBef>
                <a:spcPts val="0"/>
              </a:spcBef>
              <a:buNone/>
              <a:defRPr sz="1700"/>
            </a:lvl7pPr>
            <a:lvl8pPr lvl="7" indent="0">
              <a:spcBef>
                <a:spcPts val="0"/>
              </a:spcBef>
              <a:buNone/>
              <a:defRPr sz="1700"/>
            </a:lvl8pPr>
            <a:lvl9pPr lvl="8" indent="0">
              <a:spcBef>
                <a:spcPts val="0"/>
              </a:spcBef>
              <a:buNone/>
              <a:defRPr sz="1700"/>
            </a:lvl9pPr>
          </a:lstStyle>
          <a:p>
            <a:endParaRPr/>
          </a:p>
        </p:txBody>
      </p:sp>
      <p:cxnSp>
        <p:nvCxnSpPr>
          <p:cNvPr id="131" name="Shape 131"/>
          <p:cNvCxnSpPr/>
          <p:nvPr/>
        </p:nvCxnSpPr>
        <p:spPr>
          <a:xfrm rot="10800000" flipH="1">
            <a:off x="508133" y="609605"/>
            <a:ext cx="10975800" cy="152399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711385" y="6324606"/>
            <a:ext cx="7012226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11385" y="1752600"/>
            <a:ext cx="10772405" cy="44195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165" marR="0" lvl="1" indent="-710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Char char="•"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330" marR="0" lvl="2" indent="-78697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Char char="-"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495" marR="0" lvl="3" indent="-73619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Char char="◦"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6657" marR="0" lvl="4" indent="-81234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Char char="›"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165" marR="0" lvl="5" indent="-710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AutoNum type="arabicPeriod"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330" marR="0" lvl="6" indent="-78697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ct val="100000"/>
              <a:buFont typeface="Georgia"/>
              <a:buAutoNum type="alphaLcPeriod"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495" marR="0" lvl="7" indent="-276701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Georgia"/>
              <a:buNone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9451265" y="6477006"/>
            <a:ext cx="2036593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9451261" y="6324606"/>
            <a:ext cx="2032528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6" name="Shape 136"/>
          <p:cNvSpPr txBox="1"/>
          <p:nvPr/>
        </p:nvSpPr>
        <p:spPr>
          <a:xfrm>
            <a:off x="711385" y="6477006"/>
            <a:ext cx="3455300" cy="1524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Georgia"/>
              <a:buNone/>
              <a:defRPr sz="2400" b="1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11393" y="1752600"/>
            <a:ext cx="10772403" cy="44195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74320" marR="0" lvl="1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548640" marR="0" lvl="2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-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822960" marR="0" lvl="3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◦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7280" marR="0" lvl="4" indent="-15748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Char char="›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" marR="0" lvl="5" indent="-14732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rabi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548640" marR="0" lvl="6" indent="-15494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alpha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822960" marR="0" lvl="7" indent="-14986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100000"/>
              <a:buFont typeface="Georgia"/>
              <a:buAutoNum type="romanLcPeriod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451265" y="6477006"/>
            <a:ext cx="2036593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9451261" y="6324606"/>
            <a:ext cx="2032528" cy="152399"/>
          </a:xfrm>
          <a:prstGeom prst="rect">
            <a:avLst/>
          </a:prstGeom>
          <a:noFill/>
          <a:ln>
            <a:noFill/>
          </a:ln>
        </p:spPr>
        <p:txBody>
          <a:bodyPr lIns="91371" tIns="91371" rIns="91371" bIns="91371" anchor="t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944" marR="0" lvl="1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882" marR="0" lvl="2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823" marR="0" lvl="3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764" marR="0" lvl="4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704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1647" marR="0" lvl="6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8586" marR="0" lvl="7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5526" marR="0" lvl="8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Study Information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1</a:t>
            </a:fld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1382" y="1420858"/>
            <a:ext cx="110893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Background: </a:t>
            </a:r>
            <a:r>
              <a:rPr lang="en-GB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Case study is </a:t>
            </a:r>
            <a:r>
              <a:rPr lang="en-GB" sz="2000" dirty="0">
                <a:solidFill>
                  <a:schemeClr val="tx1"/>
                </a:solidFill>
                <a:latin typeface="Georgia" panose="02040502050405020303" pitchFamily="18" charset="0"/>
              </a:rPr>
              <a:t>sales data for Feb’17 </a:t>
            </a:r>
            <a:r>
              <a:rPr lang="en-GB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of one area. </a:t>
            </a:r>
          </a:p>
          <a:p>
            <a:pPr>
              <a:lnSpc>
                <a:spcPct val="150000"/>
              </a:lnSpc>
            </a:pPr>
            <a:endParaRPr lang="en-GB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Details :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GB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Retailer Name : There are total 9938 unique retailers in this area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GB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Brands : Total 12 different brands can be sold to retailer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GB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Total Sales : This is sum total of sales of all brands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GB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Number of Brands : Total number of unique brands purchased by retailers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GB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Values are in Rupees for Brands Sales and Total Sales</a:t>
            </a:r>
            <a:r>
              <a:rPr lang="en-GB" sz="2000" dirty="0">
                <a:solidFill>
                  <a:schemeClr val="tx1"/>
                </a:solidFill>
                <a:latin typeface="Georgia" panose="02040502050405020303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594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 : Classification of Retailers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2</a:t>
            </a:fld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1382" y="1420858"/>
            <a:ext cx="11089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How will you classify retailers using sales data of Feb’17. : Please name analytics techniques which can used for classification</a:t>
            </a:r>
          </a:p>
          <a:p>
            <a:pPr>
              <a:lnSpc>
                <a:spcPct val="150000"/>
              </a:lnSpc>
            </a:pPr>
            <a:endParaRPr lang="en-GB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What all variables/data will you use for classification of retailers.</a:t>
            </a: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GB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Please share steps followed in by you in classification of retailers and related support data </a:t>
            </a:r>
            <a:r>
              <a:rPr lang="en-GB" sz="20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used. </a:t>
            </a:r>
            <a:r>
              <a:rPr lang="en-GB" sz="2000" b="1" smtClean="0">
                <a:solidFill>
                  <a:schemeClr val="tx1"/>
                </a:solidFill>
                <a:latin typeface="Georgia" panose="02040502050405020303" pitchFamily="18" charset="0"/>
              </a:rPr>
              <a:t>Please share code as well</a:t>
            </a:r>
            <a:endParaRPr lang="en-GB" sz="2000" b="1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GB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Tip: Retailers can be classified as Category A, B &amp; C. Category A retailers are one who place regular orders and Category C are one who place irregular orders.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tx1"/>
                </a:solidFill>
                <a:latin typeface="Georgia" panose="02040502050405020303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796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22218</TotalTime>
  <Words>170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Georgia</vt:lpstr>
      <vt:lpstr>Wingdings</vt:lpstr>
      <vt:lpstr>PwC</vt:lpstr>
      <vt:lpstr>Case Study Information</vt:lpstr>
      <vt:lpstr>Problem Statement : Classification of Retailers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Kokil</dc:creator>
  <cp:lastModifiedBy>Mohit Kokil</cp:lastModifiedBy>
  <cp:revision>398</cp:revision>
  <cp:lastPrinted>2017-12-15T09:14:21Z</cp:lastPrinted>
  <dcterms:modified xsi:type="dcterms:W3CDTF">2019-01-10T09:53:07Z</dcterms:modified>
</cp:coreProperties>
</file>