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35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91BAF47-9C2B-45D2-B987-5B250F2F6CC7}" type="datetimeFigureOut">
              <a:rPr lang="en-GB" smtClean="0"/>
              <a:pPr/>
              <a:t>31/08/2020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BB11A6-6B5E-4A25-BD12-C8B2883225F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82775"/>
            <a:ext cx="8458200" cy="1470025"/>
          </a:xfrm>
        </p:spPr>
        <p:txBody>
          <a:bodyPr/>
          <a:lstStyle/>
          <a:p>
            <a:r>
              <a:rPr lang="en-US" dirty="0" smtClean="0"/>
              <a:t>Business Analysis &amp; Process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Mahi</a:t>
            </a:r>
            <a:r>
              <a:rPr lang="en-US" dirty="0" smtClean="0"/>
              <a:t> Ismail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your current business needs?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identifying your business needs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your business</a:t>
            </a:r>
          </a:p>
          <a:p>
            <a:pPr lvl="1"/>
            <a:r>
              <a:rPr lang="en-US" dirty="0" smtClean="0"/>
              <a:t>What are the products and/or services offered?</a:t>
            </a:r>
          </a:p>
          <a:p>
            <a:pPr lvl="1"/>
            <a:r>
              <a:rPr lang="en-US" dirty="0" smtClean="0"/>
              <a:t>Who are the target customers?</a:t>
            </a:r>
          </a:p>
          <a:p>
            <a:pPr lvl="1"/>
            <a:r>
              <a:rPr lang="en-US" dirty="0" smtClean="0"/>
              <a:t>What are your strategic goals?</a:t>
            </a:r>
          </a:p>
          <a:p>
            <a:pPr lvl="1"/>
            <a:r>
              <a:rPr lang="en-US" dirty="0" smtClean="0"/>
              <a:t>Where are you now in achieving your goals?</a:t>
            </a:r>
          </a:p>
          <a:p>
            <a:pPr lvl="1"/>
            <a:r>
              <a:rPr lang="en-US" dirty="0" smtClean="0"/>
              <a:t>What is your current status in the market?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Visuals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lh4.googleusercontent.com/JlsvGcBQWya36Se2fq7mPWrtimhPuy4pGEOgnpr8WxUWZ48QiIfWu626WkGRiKvhMPenMFVl4zsw1M1q_wDl4RxN5DlLgBAWN09GEXJCPxp_7biKGSDVGQPglA-Pdv8A0GlFv2w9Txk1mWTOfQ"/>
          <p:cNvPicPr>
            <a:picLocks noChangeAspect="1" noChangeArrowheads="1"/>
          </p:cNvPicPr>
          <p:nvPr/>
        </p:nvPicPr>
        <p:blipFill>
          <a:blip r:embed="rId2" cstate="print"/>
          <a:srcRect l="16430" t="8097" r="18763" b="2064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Diagram of Simple Fulfillment Process</a:t>
            </a:r>
            <a:endParaRPr lang="en-GB" dirty="0"/>
          </a:p>
        </p:txBody>
      </p:sp>
      <p:pic>
        <p:nvPicPr>
          <p:cNvPr id="19458" name="Picture 2" descr="https://lh6.googleusercontent.com/5jigKYFAazELOr_Nizlf3aepeMWSIFjs3wet6EUHTnfhIBFIDuqwX7sfUz0m7fNhb2CdzmcOYHrFGvWTYycUQNDIDL9I6ciUBzTFWrNYIndAgPkxphLpElC3Xvlu_3XEM7D12L58oy8TAtSKMQ"/>
          <p:cNvPicPr>
            <a:picLocks noChangeAspect="1" noChangeArrowheads="1"/>
          </p:cNvPicPr>
          <p:nvPr/>
        </p:nvPicPr>
        <p:blipFill>
          <a:blip r:embed="rId2" cstate="print"/>
          <a:srcRect l="23970" t="48525" r="25094" b="40983"/>
          <a:stretch>
            <a:fillRect/>
          </a:stretch>
        </p:blipFill>
        <p:spPr bwMode="auto">
          <a:xfrm>
            <a:off x="685800" y="3276600"/>
            <a:ext cx="8258175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in the sales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Buyer &amp; Seller (supplier and customer)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Shipping company</a:t>
            </a:r>
          </a:p>
          <a:p>
            <a:endParaRPr lang="en-US" dirty="0" smtClean="0"/>
          </a:p>
          <a:p>
            <a:r>
              <a:rPr lang="en-US" dirty="0" smtClean="0"/>
              <a:t>Bank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161</TotalTime>
  <Words>84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Business Analysis &amp; Process Management</vt:lpstr>
      <vt:lpstr>What are your current business needs?</vt:lpstr>
      <vt:lpstr>Steps for identifying your business needs</vt:lpstr>
      <vt:lpstr>Task 2 Visuals</vt:lpstr>
      <vt:lpstr>Slide 5</vt:lpstr>
      <vt:lpstr>The Diagram of Simple Fulfillment Process</vt:lpstr>
      <vt:lpstr>Stakeholders in the sales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&amp; Process Management</dc:title>
  <dc:creator>Mahi Ismail</dc:creator>
  <cp:lastModifiedBy>Mahi Ismail</cp:lastModifiedBy>
  <cp:revision>10</cp:revision>
  <dcterms:created xsi:type="dcterms:W3CDTF">2020-07-20T11:37:43Z</dcterms:created>
  <dcterms:modified xsi:type="dcterms:W3CDTF">2020-08-31T10:26:14Z</dcterms:modified>
</cp:coreProperties>
</file>