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78F0FA-1FA2-46AD-8ED3-DA0D982573F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F10BB0-7308-4E38-A630-AA3C7A879E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78F0FA-1FA2-46AD-8ED3-DA0D982573F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F10BB0-7308-4E38-A630-AA3C7A87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78F0FA-1FA2-46AD-8ED3-DA0D982573F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F10BB0-7308-4E38-A630-AA3C7A87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78F0FA-1FA2-46AD-8ED3-DA0D982573F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F10BB0-7308-4E38-A630-AA3C7A87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78F0FA-1FA2-46AD-8ED3-DA0D982573F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F10BB0-7308-4E38-A630-AA3C7A879E9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78F0FA-1FA2-46AD-8ED3-DA0D982573F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F10BB0-7308-4E38-A630-AA3C7A87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78F0FA-1FA2-46AD-8ED3-DA0D982573F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F10BB0-7308-4E38-A630-AA3C7A87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78F0FA-1FA2-46AD-8ED3-DA0D982573F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F10BB0-7308-4E38-A630-AA3C7A87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78F0FA-1FA2-46AD-8ED3-DA0D982573F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F10BB0-7308-4E38-A630-AA3C7A879E9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78F0FA-1FA2-46AD-8ED3-DA0D982573F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F10BB0-7308-4E38-A630-AA3C7A87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78F0FA-1FA2-46AD-8ED3-DA0D982573F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F10BB0-7308-4E38-A630-AA3C7A879E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978F0FA-1FA2-46AD-8ED3-DA0D982573F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0F10BB0-7308-4E38-A630-AA3C7A879E9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21920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DATA PROVENANCE USING          QUERY INVERSION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2590800"/>
            <a:ext cx="7406640" cy="34290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                            </a:t>
            </a:r>
            <a:r>
              <a:rPr lang="en-US" dirty="0" err="1" smtClean="0"/>
              <a:t>Kiran</a:t>
            </a:r>
            <a:r>
              <a:rPr lang="en-US" dirty="0" smtClean="0"/>
              <a:t> VS-2013H103092P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Shrikant</a:t>
            </a:r>
            <a:r>
              <a:rPr lang="en-US" dirty="0" smtClean="0"/>
              <a:t> Jagtap-2013H112176P                    </a:t>
            </a:r>
          </a:p>
          <a:p>
            <a:r>
              <a:rPr lang="en-US" dirty="0" smtClean="0"/>
              <a:t>                              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066800"/>
          </a:xfrm>
        </p:spPr>
        <p:txBody>
          <a:bodyPr/>
          <a:lstStyle/>
          <a:p>
            <a:r>
              <a:rPr lang="en-US" sz="2400" dirty="0" smtClean="0"/>
              <a:t>Used to analyze and get all the SQL statement details which are used for Query Rewriting.</a:t>
            </a:r>
          </a:p>
          <a:p>
            <a:endParaRPr lang="en-US" sz="2400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438400"/>
            <a:ext cx="5181600" cy="3858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PARSER cond.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ALGORITHM :</a:t>
            </a:r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 smtClean="0"/>
              <a:t>Get the input query to parse.</a:t>
            </a:r>
          </a:p>
          <a:p>
            <a:pPr lvl="0"/>
            <a:r>
              <a:rPr lang="en-US" dirty="0" smtClean="0"/>
              <a:t>Get the list of SQL statements from input query.</a:t>
            </a:r>
          </a:p>
          <a:p>
            <a:pPr lvl="0"/>
            <a:r>
              <a:rPr lang="en-US" dirty="0" smtClean="0"/>
              <a:t>Analyze statement to get the type of query.</a:t>
            </a:r>
          </a:p>
          <a:p>
            <a:pPr lvl="0"/>
            <a:r>
              <a:rPr lang="en-US" dirty="0" smtClean="0"/>
              <a:t>Call </a:t>
            </a:r>
            <a:r>
              <a:rPr lang="en-US" dirty="0" err="1" smtClean="0"/>
              <a:t>AnalyzeSelectStmt</a:t>
            </a:r>
            <a:r>
              <a:rPr lang="en-US" dirty="0" smtClean="0"/>
              <a:t> if Query type is SELECT.</a:t>
            </a:r>
          </a:p>
          <a:p>
            <a:pPr lvl="0"/>
            <a:r>
              <a:rPr lang="en-US" dirty="0" smtClean="0"/>
              <a:t>Get the TABLE LIST from the </a:t>
            </a:r>
            <a:r>
              <a:rPr lang="en-US" dirty="0" err="1" smtClean="0"/>
              <a:t>sql</a:t>
            </a:r>
            <a:r>
              <a:rPr lang="en-US" dirty="0" smtClean="0"/>
              <a:t> statement and store it in </a:t>
            </a:r>
            <a:r>
              <a:rPr lang="en-US" dirty="0" err="1" smtClean="0"/>
              <a:t>QueryMetadata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Get the COLUMN LIST from the Select part of the </a:t>
            </a:r>
            <a:r>
              <a:rPr lang="en-US" dirty="0" err="1" smtClean="0"/>
              <a:t>sql</a:t>
            </a:r>
            <a:r>
              <a:rPr lang="en-US" dirty="0" smtClean="0"/>
              <a:t> statement.</a:t>
            </a:r>
          </a:p>
          <a:p>
            <a:pPr lvl="0"/>
            <a:r>
              <a:rPr lang="en-US" dirty="0" smtClean="0"/>
              <a:t>Get the Tables used for JOIN.</a:t>
            </a:r>
          </a:p>
          <a:p>
            <a:pPr lvl="0"/>
            <a:r>
              <a:rPr lang="en-US" dirty="0" smtClean="0"/>
              <a:t>Get the Columns used for </a:t>
            </a:r>
            <a:r>
              <a:rPr lang="en-US" dirty="0" err="1" smtClean="0"/>
              <a:t>OnCondition</a:t>
            </a:r>
            <a:r>
              <a:rPr lang="en-US" dirty="0" smtClean="0"/>
              <a:t> of JOIN.</a:t>
            </a:r>
          </a:p>
          <a:p>
            <a:pPr lvl="0"/>
            <a:r>
              <a:rPr lang="en-US" dirty="0" smtClean="0"/>
              <a:t>Get the Columns from the Where Clause of the </a:t>
            </a:r>
            <a:r>
              <a:rPr lang="en-US" dirty="0" err="1" smtClean="0"/>
              <a:t>sql</a:t>
            </a:r>
            <a:r>
              <a:rPr lang="en-US" dirty="0" smtClean="0"/>
              <a:t> statement.</a:t>
            </a:r>
          </a:p>
          <a:p>
            <a:pPr lvl="0"/>
            <a:r>
              <a:rPr lang="en-US" dirty="0" smtClean="0"/>
              <a:t>Get the Columns from the Group by Clause.</a:t>
            </a:r>
          </a:p>
          <a:p>
            <a:pPr lvl="0"/>
            <a:r>
              <a:rPr lang="en-US" dirty="0" smtClean="0"/>
              <a:t>Return the </a:t>
            </a:r>
            <a:r>
              <a:rPr lang="en-US" dirty="0" err="1" smtClean="0"/>
              <a:t>QueryMetadata</a:t>
            </a:r>
            <a:r>
              <a:rPr lang="en-US" dirty="0" smtClean="0"/>
              <a:t> Object details to the Provenance Model.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PROVENANCE RESULT GUI</a:t>
            </a:r>
            <a:endParaRPr lang="en-US" dirty="0"/>
          </a:p>
        </p:txBody>
      </p:sp>
      <p:pic>
        <p:nvPicPr>
          <p:cNvPr id="4" name="Content Placeholder 3" descr="C:\Users\KIRAN\Desktop\RP\Snaps\ProvenanceQuery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4401" y="1738018"/>
            <a:ext cx="6420747" cy="422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Implemented Data Provenance using a new query inversion approach. </a:t>
            </a:r>
          </a:p>
          <a:p>
            <a:r>
              <a:rPr lang="en-US" dirty="0" smtClean="0"/>
              <a:t>Storing only the user queries, unlike annotation approach </a:t>
            </a:r>
          </a:p>
          <a:p>
            <a:r>
              <a:rPr lang="en-US" dirty="0" smtClean="0"/>
              <a:t>SQL Parser is used to analyze the user query. </a:t>
            </a:r>
          </a:p>
          <a:p>
            <a:r>
              <a:rPr lang="en-US" dirty="0" smtClean="0"/>
              <a:t>Parser speeds up the query rewriting process to get the correct result for queries like ASPJ ,Simple where ,Union and Nested Select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7200" dirty="0" smtClean="0"/>
          </a:p>
          <a:p>
            <a:pPr algn="ctr">
              <a:buNone/>
            </a:pPr>
            <a:r>
              <a:rPr lang="en-US" sz="7200" dirty="0" smtClean="0"/>
              <a:t>THANK YOU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Provenance</a:t>
            </a:r>
            <a:r>
              <a:rPr lang="en-US" sz="2400" i="1" dirty="0" smtClean="0"/>
              <a:t> </a:t>
            </a:r>
            <a:r>
              <a:rPr lang="en-US" sz="2400" dirty="0" smtClean="0"/>
              <a:t>information describes the origins and the history of data in its life cycle</a:t>
            </a:r>
          </a:p>
          <a:p>
            <a:endParaRPr lang="en-US" sz="2400" dirty="0" smtClean="0"/>
          </a:p>
          <a:p>
            <a:r>
              <a:rPr lang="en-US" sz="2400" dirty="0" smtClean="0"/>
              <a:t>Data Provenance – Origin of a piece of data and the process by which it arrived in database.</a:t>
            </a:r>
          </a:p>
          <a:p>
            <a:endParaRPr lang="en-US" sz="2400" dirty="0" smtClean="0"/>
          </a:p>
          <a:p>
            <a:r>
              <a:rPr lang="en-US" sz="2400" dirty="0" smtClean="0"/>
              <a:t>Two Approaches </a:t>
            </a:r>
          </a:p>
          <a:p>
            <a:pPr>
              <a:buNone/>
            </a:pPr>
            <a:r>
              <a:rPr lang="en-US" sz="2400" dirty="0" smtClean="0"/>
              <a:t>        1.Annotation Based Approach</a:t>
            </a:r>
          </a:p>
          <a:p>
            <a:pPr>
              <a:buNone/>
            </a:pPr>
            <a:r>
              <a:rPr lang="en-US" sz="2400" dirty="0" smtClean="0"/>
              <a:t>        2.Query Inversion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52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Process of finding source </a:t>
            </a:r>
            <a:r>
              <a:rPr lang="en-US" dirty="0" err="1" smtClean="0"/>
              <a:t>tuples</a:t>
            </a:r>
            <a:r>
              <a:rPr lang="en-US" dirty="0" smtClean="0"/>
              <a:t> from output table with the help of rewrite rules.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124200"/>
            <a:ext cx="73056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800" dirty="0" smtClean="0"/>
              <a:t>Store fired query in Query Table with the help of Time Stamp.</a:t>
            </a:r>
          </a:p>
          <a:p>
            <a:pPr lvl="0"/>
            <a:endParaRPr lang="en-US" sz="2800" dirty="0" smtClean="0"/>
          </a:p>
          <a:p>
            <a:pPr lvl="0"/>
            <a:r>
              <a:rPr lang="en-US" sz="2800" dirty="0" smtClean="0"/>
              <a:t>Create output table and link Query table and Output table.</a:t>
            </a:r>
          </a:p>
          <a:p>
            <a:pPr lvl="0"/>
            <a:endParaRPr lang="en-US" sz="2800" dirty="0" smtClean="0"/>
          </a:p>
          <a:p>
            <a:pPr lvl="0"/>
            <a:r>
              <a:rPr lang="en-US" sz="2800" dirty="0" smtClean="0"/>
              <a:t>Select Output table for Data Provenance.</a:t>
            </a:r>
          </a:p>
          <a:p>
            <a:pPr lvl="0"/>
            <a:endParaRPr lang="en-US" sz="2800" dirty="0" smtClean="0"/>
          </a:p>
          <a:p>
            <a:pPr lvl="0"/>
            <a:r>
              <a:rPr lang="en-US" sz="2800" dirty="0" smtClean="0"/>
              <a:t>Get the corresponding </a:t>
            </a:r>
            <a:r>
              <a:rPr lang="en-US" sz="2800" dirty="0" smtClean="0"/>
              <a:t>tuple </a:t>
            </a:r>
            <a:r>
              <a:rPr lang="en-US" sz="2800" dirty="0" smtClean="0"/>
              <a:t>(Query String ,Time Stamp).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Steps cond.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Parse the source query string with the help of </a:t>
            </a:r>
            <a:r>
              <a:rPr lang="en-US" sz="2400" dirty="0" err="1" smtClean="0"/>
              <a:t>Sql</a:t>
            </a:r>
            <a:r>
              <a:rPr lang="en-US" sz="2400" dirty="0" smtClean="0"/>
              <a:t> Parser.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Query Metadata as the output of </a:t>
            </a:r>
            <a:r>
              <a:rPr lang="en-US" sz="2400" dirty="0" err="1" smtClean="0"/>
              <a:t>Sql</a:t>
            </a:r>
            <a:r>
              <a:rPr lang="en-US" sz="2400" dirty="0" smtClean="0"/>
              <a:t> Parser.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Use Query Metadata and according to query type rewrite the source query.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Use </a:t>
            </a:r>
            <a:r>
              <a:rPr lang="en-US" sz="2400" dirty="0" err="1" smtClean="0"/>
              <a:t>TimeStamp</a:t>
            </a:r>
            <a:r>
              <a:rPr lang="en-US" sz="2400" dirty="0" smtClean="0"/>
              <a:t> constraint in the rewritten query to get correct input </a:t>
            </a:r>
            <a:r>
              <a:rPr lang="en-US" sz="2400" dirty="0" err="1" smtClean="0"/>
              <a:t>tuples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sz="2600" dirty="0" smtClean="0"/>
              <a:t>Pass the input source query to the </a:t>
            </a:r>
            <a:r>
              <a:rPr lang="en-US" sz="2600" dirty="0" err="1" smtClean="0"/>
              <a:t>sql</a:t>
            </a:r>
            <a:r>
              <a:rPr lang="en-US" sz="2600" dirty="0" smtClean="0"/>
              <a:t> parser.</a:t>
            </a:r>
          </a:p>
          <a:p>
            <a:pPr lvl="0"/>
            <a:endParaRPr lang="en-US" sz="2600" dirty="0" smtClean="0"/>
          </a:p>
          <a:p>
            <a:pPr lvl="0"/>
            <a:r>
              <a:rPr lang="en-US" sz="2600" dirty="0" smtClean="0"/>
              <a:t>Using the parser find the </a:t>
            </a:r>
            <a:r>
              <a:rPr lang="en-US" sz="2600" dirty="0" err="1" smtClean="0"/>
              <a:t>sql</a:t>
            </a:r>
            <a:r>
              <a:rPr lang="en-US" sz="2600" dirty="0" smtClean="0"/>
              <a:t> statements present in the query string.</a:t>
            </a:r>
          </a:p>
          <a:p>
            <a:pPr lvl="0"/>
            <a:endParaRPr lang="en-US" sz="2600" dirty="0" smtClean="0"/>
          </a:p>
          <a:p>
            <a:pPr lvl="0"/>
            <a:r>
              <a:rPr lang="en-US" sz="2600" dirty="0" smtClean="0"/>
              <a:t>For each </a:t>
            </a:r>
            <a:r>
              <a:rPr lang="en-US" sz="2600" dirty="0" err="1" smtClean="0"/>
              <a:t>sql</a:t>
            </a:r>
            <a:r>
              <a:rPr lang="en-US" sz="2600" dirty="0" smtClean="0"/>
              <a:t> statement divide the query into different parts like </a:t>
            </a:r>
          </a:p>
          <a:p>
            <a:pPr lvl="1"/>
            <a:r>
              <a:rPr lang="en-US" sz="2600" dirty="0" smtClean="0"/>
              <a:t>Select Part, From Part, Join Part, </a:t>
            </a:r>
            <a:r>
              <a:rPr lang="en-US" sz="2600" dirty="0" err="1" smtClean="0"/>
              <a:t>OnCondition</a:t>
            </a:r>
            <a:r>
              <a:rPr lang="en-US" sz="2600" dirty="0" smtClean="0"/>
              <a:t> Part, Group by part etc.</a:t>
            </a:r>
          </a:p>
          <a:p>
            <a:pPr lvl="1"/>
            <a:endParaRPr lang="en-US" sz="2600" dirty="0" smtClean="0"/>
          </a:p>
          <a:p>
            <a:pPr lvl="0"/>
            <a:r>
              <a:rPr lang="en-US" sz="2600" dirty="0" smtClean="0"/>
              <a:t>Each part contains its associated list of table details and column details.</a:t>
            </a:r>
          </a:p>
          <a:p>
            <a:pPr lvl="0"/>
            <a:endParaRPr lang="en-US" sz="2600" dirty="0" smtClean="0"/>
          </a:p>
          <a:p>
            <a:pPr lvl="0"/>
            <a:r>
              <a:rPr lang="en-US" sz="2600" dirty="0" smtClean="0"/>
              <a:t>Finally we obtain the query metadata which will be the input for query rewriting model.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Rewrite Rule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Translating it into relational algebra, applying the algebraic rewrites, and translating it back to SQL</a:t>
            </a:r>
          </a:p>
          <a:p>
            <a:pPr>
              <a:buNone/>
            </a:pPr>
            <a:r>
              <a:rPr lang="en-US" dirty="0" smtClean="0"/>
              <a:t>                          OR</a:t>
            </a:r>
          </a:p>
          <a:p>
            <a:pPr lvl="0"/>
            <a:r>
              <a:rPr lang="en-US" dirty="0" smtClean="0"/>
              <a:t>Using the mapping between relational algebra and SQL to translate the rewrite rules to SQL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Rewrite of SPJ Query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905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Algebraic rewrite rule to SQL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SIMPLE SELECT FORMAT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581400"/>
            <a:ext cx="5334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Rewrite  of SPJ Query Block cond.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4478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SELECT-GROUP BY- HAVING FORMAT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dirty="0" smtClean="0"/>
              <a:t> 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590800"/>
            <a:ext cx="6400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86</TotalTime>
  <Words>498</Words>
  <Application>Microsoft Office PowerPoint</Application>
  <PresentationFormat>On-screen Show (4:3)</PresentationFormat>
  <Paragraphs>81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DATA PROVENANCE USING          QUERY INVERSION</vt:lpstr>
      <vt:lpstr>Introduction</vt:lpstr>
      <vt:lpstr>Query Inversion</vt:lpstr>
      <vt:lpstr>Implementation Steps</vt:lpstr>
      <vt:lpstr>Implementation Steps cond.</vt:lpstr>
      <vt:lpstr>SQL PARSER</vt:lpstr>
      <vt:lpstr>Rewrite Rule Translation</vt:lpstr>
      <vt:lpstr>Rewrite of SPJ Query Block</vt:lpstr>
      <vt:lpstr>Rewrite  of SPJ Query Block cond.</vt:lpstr>
      <vt:lpstr>SQL PARSER</vt:lpstr>
      <vt:lpstr>SQL PARSER cond.</vt:lpstr>
      <vt:lpstr>PROVENANCE RESULT GUI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PROVENANCE USING          QUERY INVERSION</dc:title>
  <dc:creator>KIRAN VS</dc:creator>
  <cp:lastModifiedBy>Shrikant</cp:lastModifiedBy>
  <cp:revision>9</cp:revision>
  <dcterms:created xsi:type="dcterms:W3CDTF">2014-05-01T11:50:46Z</dcterms:created>
  <dcterms:modified xsi:type="dcterms:W3CDTF">2014-05-02T02:43:42Z</dcterms:modified>
</cp:coreProperties>
</file>