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elm install mydb bitnami/mysql"/>
          <p:cNvSpPr txBox="1"/>
          <p:nvPr/>
        </p:nvSpPr>
        <p:spPr>
          <a:xfrm>
            <a:off x="4313681" y="871985"/>
            <a:ext cx="1575663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helm install mydb bitnami/mysql</a:t>
            </a:r>
          </a:p>
        </p:txBody>
      </p:sp>
      <p:sp>
        <p:nvSpPr>
          <p:cNvPr id="120" name="Load the chart and its dependencies"/>
          <p:cNvSpPr txBox="1"/>
          <p:nvPr/>
        </p:nvSpPr>
        <p:spPr>
          <a:xfrm>
            <a:off x="2731617" y="3428255"/>
            <a:ext cx="167330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Load the chart and its dependencies</a:t>
            </a:r>
          </a:p>
        </p:txBody>
      </p:sp>
      <p:sp>
        <p:nvSpPr>
          <p:cNvPr id="121" name="Parse the values.yaml"/>
          <p:cNvSpPr txBox="1"/>
          <p:nvPr/>
        </p:nvSpPr>
        <p:spPr>
          <a:xfrm>
            <a:off x="2653385" y="5587255"/>
            <a:ext cx="100314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Parse the values.yaml</a:t>
            </a:r>
          </a:p>
        </p:txBody>
      </p:sp>
      <p:sp>
        <p:nvSpPr>
          <p:cNvPr id="122" name="Generate the yaml"/>
          <p:cNvSpPr txBox="1"/>
          <p:nvPr/>
        </p:nvSpPr>
        <p:spPr>
          <a:xfrm>
            <a:off x="2471269" y="7746255"/>
            <a:ext cx="84322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Generate the yaml</a:t>
            </a:r>
          </a:p>
        </p:txBody>
      </p:sp>
      <p:sp>
        <p:nvSpPr>
          <p:cNvPr id="123" name="Parse the YAML to kube objects and validate"/>
          <p:cNvSpPr txBox="1"/>
          <p:nvPr/>
        </p:nvSpPr>
        <p:spPr>
          <a:xfrm>
            <a:off x="2611116" y="9562355"/>
            <a:ext cx="205145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Parse the YAML to kube objects and validate</a:t>
            </a:r>
          </a:p>
        </p:txBody>
      </p:sp>
      <p:sp>
        <p:nvSpPr>
          <p:cNvPr id="124" name="Generate YAML and Send to kube"/>
          <p:cNvSpPr txBox="1"/>
          <p:nvPr/>
        </p:nvSpPr>
        <p:spPr>
          <a:xfrm>
            <a:off x="2585391" y="11378455"/>
            <a:ext cx="156225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Generate YAML and Send to kube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mplate Deep Dive"/>
          <p:cNvSpPr txBox="1"/>
          <p:nvPr/>
        </p:nvSpPr>
        <p:spPr>
          <a:xfrm>
            <a:off x="677202" y="382205"/>
            <a:ext cx="920445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Template Deep Dive</a:t>
            </a:r>
          </a:p>
        </p:txBody>
      </p:sp>
      <p:sp>
        <p:nvSpPr>
          <p:cNvPr id="259" name="Conditions"/>
          <p:cNvSpPr txBox="1"/>
          <p:nvPr/>
        </p:nvSpPr>
        <p:spPr>
          <a:xfrm>
            <a:off x="7554250" y="5107428"/>
            <a:ext cx="502564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Conditions</a:t>
            </a:r>
          </a:p>
        </p:txBody>
      </p:sp>
      <p:sp>
        <p:nvSpPr>
          <p:cNvPr id="260" name="Loops"/>
          <p:cNvSpPr txBox="1"/>
          <p:nvPr/>
        </p:nvSpPr>
        <p:spPr>
          <a:xfrm>
            <a:off x="7640777" y="6798350"/>
            <a:ext cx="29560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Loops</a:t>
            </a:r>
          </a:p>
        </p:txBody>
      </p:sp>
      <p:sp>
        <p:nvSpPr>
          <p:cNvPr id="261" name="Variables"/>
          <p:cNvSpPr txBox="1"/>
          <p:nvPr/>
        </p:nvSpPr>
        <p:spPr>
          <a:xfrm>
            <a:off x="7643037" y="8661618"/>
            <a:ext cx="42158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Variables</a:t>
            </a:r>
          </a:p>
        </p:txBody>
      </p:sp>
      <p:sp>
        <p:nvSpPr>
          <p:cNvPr id="262" name="Template Actions"/>
          <p:cNvSpPr txBox="1"/>
          <p:nvPr/>
        </p:nvSpPr>
        <p:spPr>
          <a:xfrm>
            <a:off x="7547083" y="3416507"/>
            <a:ext cx="79242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Template 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3"/>
      <p:bldP build="whole" bldLvl="1" animBg="1" rev="0" advAuto="0" spid="258" grpId="1"/>
      <p:bldP build="whole" bldLvl="1" animBg="1" rev="0" advAuto="0" spid="259" grpId="2"/>
      <p:bldP build="whole" bldLvl="1" animBg="1" rev="0" advAuto="0" spid="261" grpId="4"/>
      <p:bldP build="whole" bldLvl="1" animBg="1" rev="0" advAuto="0" spid="262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ackaging Manager"/>
          <p:cNvSpPr txBox="1"/>
          <p:nvPr/>
        </p:nvSpPr>
        <p:spPr>
          <a:xfrm>
            <a:off x="596790" y="567238"/>
            <a:ext cx="122250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Packaging Manager</a:t>
            </a:r>
          </a:p>
        </p:txBody>
      </p:sp>
      <p:sp>
        <p:nvSpPr>
          <p:cNvPr id="265" name="Windows installer"/>
          <p:cNvSpPr txBox="1"/>
          <p:nvPr/>
        </p:nvSpPr>
        <p:spPr>
          <a:xfrm>
            <a:off x="2110012" y="4036050"/>
            <a:ext cx="80909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Windows installer</a:t>
            </a:r>
          </a:p>
        </p:txBody>
      </p:sp>
      <p:sp>
        <p:nvSpPr>
          <p:cNvPr id="266" name="apt"/>
          <p:cNvSpPr txBox="1"/>
          <p:nvPr/>
        </p:nvSpPr>
        <p:spPr>
          <a:xfrm>
            <a:off x="2069078" y="6128429"/>
            <a:ext cx="15824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apt</a:t>
            </a:r>
          </a:p>
        </p:txBody>
      </p:sp>
      <p:sp>
        <p:nvSpPr>
          <p:cNvPr id="267" name="yum"/>
          <p:cNvSpPr txBox="1"/>
          <p:nvPr/>
        </p:nvSpPr>
        <p:spPr>
          <a:xfrm>
            <a:off x="2103391" y="8220807"/>
            <a:ext cx="20538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yum</a:t>
            </a:r>
          </a:p>
        </p:txBody>
      </p:sp>
      <p:sp>
        <p:nvSpPr>
          <p:cNvPr id="268" name="npm"/>
          <p:cNvSpPr txBox="1"/>
          <p:nvPr/>
        </p:nvSpPr>
        <p:spPr>
          <a:xfrm>
            <a:off x="2056147" y="9955426"/>
            <a:ext cx="214833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npm</a:t>
            </a:r>
          </a:p>
        </p:txBody>
      </p:sp>
      <p:sp>
        <p:nvSpPr>
          <p:cNvPr id="269" name="upgrade"/>
          <p:cNvSpPr txBox="1"/>
          <p:nvPr/>
        </p:nvSpPr>
        <p:spPr>
          <a:xfrm>
            <a:off x="15580088" y="6853730"/>
            <a:ext cx="38968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upgrade</a:t>
            </a:r>
          </a:p>
        </p:txBody>
      </p:sp>
      <p:sp>
        <p:nvSpPr>
          <p:cNvPr id="270" name="install"/>
          <p:cNvSpPr txBox="1"/>
          <p:nvPr/>
        </p:nvSpPr>
        <p:spPr>
          <a:xfrm>
            <a:off x="15654695" y="5096015"/>
            <a:ext cx="27294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install</a:t>
            </a:r>
          </a:p>
        </p:txBody>
      </p:sp>
      <p:sp>
        <p:nvSpPr>
          <p:cNvPr id="271" name="uninstall"/>
          <p:cNvSpPr txBox="1"/>
          <p:nvPr/>
        </p:nvSpPr>
        <p:spPr>
          <a:xfrm>
            <a:off x="15598884" y="8809328"/>
            <a:ext cx="385927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uninstall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7"/>
      <p:bldP build="whole" bldLvl="1" animBg="1" rev="0" advAuto="0" spid="266" grpId="3"/>
      <p:bldP build="whole" bldLvl="1" animBg="1" rev="0" advAuto="0" spid="270" grpId="6"/>
      <p:bldP build="whole" bldLvl="1" animBg="1" rev="0" advAuto="0" spid="267" grpId="4"/>
      <p:bldP build="whole" bldLvl="1" animBg="1" rev="0" advAuto="0" spid="268" grpId="5"/>
      <p:bldP build="whole" bldLvl="1" animBg="1" rev="0" advAuto="0" spid="264" grpId="1"/>
      <p:bldP build="whole" bldLvl="1" animBg="1" rev="0" advAuto="0" spid="265" grpId="2"/>
      <p:bldP build="whole" bldLvl="1" animBg="1" rev="0" advAuto="0" spid="271" grpId="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hart…"/>
          <p:cNvSpPr/>
          <p:nvPr/>
        </p:nvSpPr>
        <p:spPr>
          <a:xfrm>
            <a:off x="14938675" y="441451"/>
            <a:ext cx="3321393" cy="2491615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Chart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Repo</a:t>
            </a:r>
          </a:p>
        </p:txBody>
      </p:sp>
      <p:sp>
        <p:nvSpPr>
          <p:cNvPr id="274" name="Line"/>
          <p:cNvSpPr/>
          <p:nvPr/>
        </p:nvSpPr>
        <p:spPr>
          <a:xfrm>
            <a:off x="5286798" y="5531326"/>
            <a:ext cx="9614787" cy="136749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Kube"/>
          <p:cNvSpPr/>
          <p:nvPr/>
        </p:nvSpPr>
        <p:spPr>
          <a:xfrm>
            <a:off x="14938675" y="5343294"/>
            <a:ext cx="3321393" cy="249161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</a:t>
            </a:r>
          </a:p>
        </p:txBody>
      </p:sp>
      <p:sp>
        <p:nvSpPr>
          <p:cNvPr id="276" name="Helm"/>
          <p:cNvSpPr txBox="1"/>
          <p:nvPr/>
        </p:nvSpPr>
        <p:spPr>
          <a:xfrm>
            <a:off x="2695130" y="4466808"/>
            <a:ext cx="26329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Helm</a:t>
            </a:r>
          </a:p>
        </p:txBody>
      </p:sp>
      <p:sp>
        <p:nvSpPr>
          <p:cNvPr id="277" name="Line"/>
          <p:cNvSpPr/>
          <p:nvPr/>
        </p:nvSpPr>
        <p:spPr>
          <a:xfrm flipV="1">
            <a:off x="5286798" y="2013426"/>
            <a:ext cx="9616500" cy="27854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helm install apache bitnami/apache —namespace=web"/>
          <p:cNvSpPr txBox="1"/>
          <p:nvPr/>
        </p:nvSpPr>
        <p:spPr>
          <a:xfrm>
            <a:off x="2480368" y="8319187"/>
            <a:ext cx="189768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helm install apache bitnami/apache —namespace=web</a:t>
            </a:r>
          </a:p>
        </p:txBody>
      </p:sp>
      <p:sp>
        <p:nvSpPr>
          <p:cNvPr id="279" name="helm upgrade apache bitnami/apache —namespace=web"/>
          <p:cNvSpPr txBox="1"/>
          <p:nvPr/>
        </p:nvSpPr>
        <p:spPr>
          <a:xfrm>
            <a:off x="2466303" y="9637580"/>
            <a:ext cx="1985238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helm upgrade apache bitnami/apache —namespace=web</a:t>
            </a:r>
          </a:p>
        </p:txBody>
      </p:sp>
      <p:sp>
        <p:nvSpPr>
          <p:cNvPr id="280" name="helm uninstall apache"/>
          <p:cNvSpPr txBox="1"/>
          <p:nvPr/>
        </p:nvSpPr>
        <p:spPr>
          <a:xfrm>
            <a:off x="2493268" y="12434916"/>
            <a:ext cx="751103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helm uninstall apache</a:t>
            </a:r>
          </a:p>
        </p:txBody>
      </p:sp>
      <p:sp>
        <p:nvSpPr>
          <p:cNvPr id="281" name="helm rollback apache 1 —namespace=web"/>
          <p:cNvSpPr txBox="1"/>
          <p:nvPr/>
        </p:nvSpPr>
        <p:spPr>
          <a:xfrm>
            <a:off x="2394225" y="10955973"/>
            <a:ext cx="1484147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helm rollback apache 1 —namespace=web</a:t>
            </a:r>
          </a:p>
        </p:txBody>
      </p:sp>
      <p:sp>
        <p:nvSpPr>
          <p:cNvPr id="282" name="apache"/>
          <p:cNvSpPr txBox="1"/>
          <p:nvPr/>
        </p:nvSpPr>
        <p:spPr>
          <a:xfrm>
            <a:off x="8800260" y="1733804"/>
            <a:ext cx="36703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apache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  <p:bldP build="whole" bldLvl="1" animBg="1" rev="0" advAuto="0" spid="274" grpId="6"/>
      <p:bldP build="whole" bldLvl="1" animBg="1" rev="0" advAuto="0" spid="275" grpId="5"/>
      <p:bldP build="whole" bldLvl="1" animBg="1" rev="0" advAuto="0" spid="279" grpId="8"/>
      <p:bldP build="whole" bldLvl="1" animBg="1" rev="0" advAuto="0" spid="282" grpId="4"/>
      <p:bldP build="whole" bldLvl="1" animBg="1" rev="0" advAuto="0" spid="277" grpId="3"/>
      <p:bldP build="whole" bldLvl="1" animBg="1" rev="0" advAuto="0" spid="273" grpId="2"/>
      <p:bldP build="whole" bldLvl="1" animBg="1" rev="0" advAuto="0" spid="281" grpId="9"/>
      <p:bldP build="whole" bldLvl="1" animBg="1" rev="0" advAuto="0" spid="280" grpId="10"/>
      <p:bldP build="whole" bldLvl="1" animBg="1" rev="0" advAuto="0" spid="278" grpId="7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Why"/>
          <p:cNvSpPr txBox="1"/>
          <p:nvPr/>
        </p:nvSpPr>
        <p:spPr>
          <a:xfrm>
            <a:off x="8563142" y="4810007"/>
            <a:ext cx="5336541" cy="312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pPr/>
            <a:r>
              <a:t>Why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imple"/>
          <p:cNvSpPr txBox="1"/>
          <p:nvPr/>
        </p:nvSpPr>
        <p:spPr>
          <a:xfrm>
            <a:off x="720773" y="321945"/>
            <a:ext cx="46024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Simple </a:t>
            </a:r>
          </a:p>
        </p:txBody>
      </p:sp>
      <p:sp>
        <p:nvSpPr>
          <p:cNvPr id="287" name="Chart…"/>
          <p:cNvSpPr/>
          <p:nvPr/>
        </p:nvSpPr>
        <p:spPr>
          <a:xfrm>
            <a:off x="16174479" y="6000599"/>
            <a:ext cx="3321392" cy="249161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Chart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Repo</a:t>
            </a:r>
          </a:p>
        </p:txBody>
      </p:sp>
      <p:sp>
        <p:nvSpPr>
          <p:cNvPr id="288" name="User"/>
          <p:cNvSpPr txBox="1"/>
          <p:nvPr/>
        </p:nvSpPr>
        <p:spPr>
          <a:xfrm>
            <a:off x="4419788" y="10168321"/>
            <a:ext cx="182194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User</a:t>
            </a:r>
          </a:p>
        </p:txBody>
      </p:sp>
      <p:sp>
        <p:nvSpPr>
          <p:cNvPr id="289" name="Line"/>
          <p:cNvSpPr/>
          <p:nvPr/>
        </p:nvSpPr>
        <p:spPr>
          <a:xfrm>
            <a:off x="6522602" y="11090474"/>
            <a:ext cx="9614787" cy="136749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" name="Kube"/>
          <p:cNvSpPr/>
          <p:nvPr/>
        </p:nvSpPr>
        <p:spPr>
          <a:xfrm>
            <a:off x="16174479" y="10902441"/>
            <a:ext cx="3321392" cy="2491614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</a:t>
            </a:r>
          </a:p>
        </p:txBody>
      </p:sp>
      <p:sp>
        <p:nvSpPr>
          <p:cNvPr id="291" name="Helm"/>
          <p:cNvSpPr txBox="1"/>
          <p:nvPr/>
        </p:nvSpPr>
        <p:spPr>
          <a:xfrm>
            <a:off x="6576140" y="10168321"/>
            <a:ext cx="200329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Helm</a:t>
            </a:r>
          </a:p>
        </p:txBody>
      </p:sp>
      <p:sp>
        <p:nvSpPr>
          <p:cNvPr id="292" name="Line"/>
          <p:cNvSpPr/>
          <p:nvPr/>
        </p:nvSpPr>
        <p:spPr>
          <a:xfrm flipV="1">
            <a:off x="6522602" y="7572573"/>
            <a:ext cx="9616500" cy="27854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User"/>
          <p:cNvSpPr txBox="1"/>
          <p:nvPr/>
        </p:nvSpPr>
        <p:spPr>
          <a:xfrm>
            <a:off x="4069304" y="2587885"/>
            <a:ext cx="182194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User</a:t>
            </a:r>
          </a:p>
        </p:txBody>
      </p:sp>
      <p:sp>
        <p:nvSpPr>
          <p:cNvPr id="294" name="Line"/>
          <p:cNvSpPr/>
          <p:nvPr/>
        </p:nvSpPr>
        <p:spPr>
          <a:xfrm>
            <a:off x="6114820" y="3242646"/>
            <a:ext cx="1084165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Kube"/>
          <p:cNvSpPr/>
          <p:nvPr/>
        </p:nvSpPr>
        <p:spPr>
          <a:xfrm>
            <a:off x="17180050" y="1706613"/>
            <a:ext cx="3899536" cy="278184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</a:t>
            </a:r>
          </a:p>
        </p:txBody>
      </p:sp>
      <p:sp>
        <p:nvSpPr>
          <p:cNvPr id="296" name="MongoDB…"/>
          <p:cNvSpPr txBox="1"/>
          <p:nvPr/>
        </p:nvSpPr>
        <p:spPr>
          <a:xfrm>
            <a:off x="19854271" y="6580673"/>
            <a:ext cx="2541525" cy="133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MongoDB</a:t>
            </a:r>
          </a:p>
          <a:p>
            <a:pPr>
              <a:defRPr sz="4000"/>
            </a:pPr>
            <a:r>
              <a:t>Chart</a:t>
            </a:r>
          </a:p>
        </p:txBody>
      </p:sp>
      <p:sp>
        <p:nvSpPr>
          <p:cNvPr id="297" name="deployment.yaml"/>
          <p:cNvSpPr txBox="1"/>
          <p:nvPr/>
        </p:nvSpPr>
        <p:spPr>
          <a:xfrm>
            <a:off x="5714043" y="4701738"/>
            <a:ext cx="528574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deployment.yaml</a:t>
            </a:r>
          </a:p>
        </p:txBody>
      </p:sp>
      <p:sp>
        <p:nvSpPr>
          <p:cNvPr id="298" name="service.yaml"/>
          <p:cNvSpPr txBox="1"/>
          <p:nvPr/>
        </p:nvSpPr>
        <p:spPr>
          <a:xfrm>
            <a:off x="5738668" y="5892045"/>
            <a:ext cx="38995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service.yaml</a:t>
            </a:r>
          </a:p>
        </p:txBody>
      </p:sp>
      <p:sp>
        <p:nvSpPr>
          <p:cNvPr id="299" name="configmap.yaml"/>
          <p:cNvSpPr txBox="1"/>
          <p:nvPr/>
        </p:nvSpPr>
        <p:spPr>
          <a:xfrm>
            <a:off x="5744813" y="7082353"/>
            <a:ext cx="495681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configmap.yaml</a:t>
            </a:r>
          </a:p>
        </p:txBody>
      </p:sp>
      <p:sp>
        <p:nvSpPr>
          <p:cNvPr id="300" name="MongoDB"/>
          <p:cNvSpPr txBox="1"/>
          <p:nvPr/>
        </p:nvSpPr>
        <p:spPr>
          <a:xfrm>
            <a:off x="4498669" y="3608022"/>
            <a:ext cx="314833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MongoDB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6"/>
      <p:bldP build="whole" bldLvl="1" animBg="1" rev="0" advAuto="0" spid="297" grpId="4"/>
      <p:bldP build="whole" bldLvl="1" animBg="1" rev="0" advAuto="0" spid="290" grpId="15"/>
      <p:bldP build="whole" bldLvl="1" animBg="1" rev="0" advAuto="0" spid="294" grpId="7"/>
      <p:bldP build="whole" bldLvl="1" animBg="1" rev="0" advAuto="0" spid="286" grpId="1"/>
      <p:bldP build="whole" bldLvl="1" animBg="1" rev="0" advAuto="0" spid="300" grpId="3"/>
      <p:bldP build="whole" bldLvl="1" animBg="1" rev="0" advAuto="0" spid="291" grpId="10"/>
      <p:bldP build="whole" bldLvl="1" animBg="1" rev="0" advAuto="0" spid="293" grpId="2"/>
      <p:bldP build="whole" bldLvl="1" animBg="1" rev="0" advAuto="0" spid="298" grpId="5"/>
      <p:bldP build="whole" bldLvl="1" animBg="1" rev="0" advAuto="0" spid="287" grpId="12"/>
      <p:bldP build="whole" bldLvl="1" animBg="1" rev="0" advAuto="0" spid="296" grpId="13"/>
      <p:bldP build="whole" bldLvl="1" animBg="1" rev="0" advAuto="0" spid="289" grpId="14"/>
      <p:bldP build="whole" bldLvl="1" animBg="1" rev="0" advAuto="0" spid="295" grpId="8"/>
      <p:bldP build="whole" bldLvl="1" animBg="1" rev="0" advAuto="0" spid="288" grpId="9"/>
      <p:bldP build="whole" bldLvl="1" animBg="1" rev="0" advAuto="0" spid="292" grpId="1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vision History"/>
          <p:cNvSpPr txBox="1"/>
          <p:nvPr/>
        </p:nvSpPr>
        <p:spPr>
          <a:xfrm>
            <a:off x="278052" y="202591"/>
            <a:ext cx="99669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Revision History</a:t>
            </a:r>
          </a:p>
        </p:txBody>
      </p:sp>
      <p:sp>
        <p:nvSpPr>
          <p:cNvPr id="303" name="Deployment"/>
          <p:cNvSpPr/>
          <p:nvPr/>
        </p:nvSpPr>
        <p:spPr>
          <a:xfrm>
            <a:off x="1301049" y="4491318"/>
            <a:ext cx="2492808" cy="1626863"/>
          </a:xfrm>
          <a:prstGeom prst="roundRect">
            <a:avLst>
              <a:gd name="adj" fmla="val 1561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Deployment</a:t>
            </a:r>
          </a:p>
        </p:txBody>
      </p:sp>
      <p:sp>
        <p:nvSpPr>
          <p:cNvPr id="304" name="Service"/>
          <p:cNvSpPr/>
          <p:nvPr/>
        </p:nvSpPr>
        <p:spPr>
          <a:xfrm>
            <a:off x="1301049" y="6451858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305" name="ConfigMap"/>
          <p:cNvSpPr/>
          <p:nvPr/>
        </p:nvSpPr>
        <p:spPr>
          <a:xfrm>
            <a:off x="4235656" y="4491318"/>
            <a:ext cx="2492808" cy="1626863"/>
          </a:xfrm>
          <a:prstGeom prst="roundRect">
            <a:avLst>
              <a:gd name="adj" fmla="val 1561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ConfigMap</a:t>
            </a:r>
          </a:p>
        </p:txBody>
      </p:sp>
      <p:sp>
        <p:nvSpPr>
          <p:cNvPr id="306" name="Ingress"/>
          <p:cNvSpPr/>
          <p:nvPr/>
        </p:nvSpPr>
        <p:spPr>
          <a:xfrm>
            <a:off x="4235656" y="6451858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Ingress</a:t>
            </a:r>
          </a:p>
        </p:txBody>
      </p:sp>
      <p:sp>
        <p:nvSpPr>
          <p:cNvPr id="307" name="Line"/>
          <p:cNvSpPr/>
          <p:nvPr/>
        </p:nvSpPr>
        <p:spPr>
          <a:xfrm>
            <a:off x="7374238" y="6156044"/>
            <a:ext cx="91630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Deployment"/>
          <p:cNvSpPr/>
          <p:nvPr/>
        </p:nvSpPr>
        <p:spPr>
          <a:xfrm>
            <a:off x="8936315" y="4362344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Deployment</a:t>
            </a:r>
          </a:p>
        </p:txBody>
      </p:sp>
      <p:sp>
        <p:nvSpPr>
          <p:cNvPr id="309" name="Service"/>
          <p:cNvSpPr/>
          <p:nvPr/>
        </p:nvSpPr>
        <p:spPr>
          <a:xfrm>
            <a:off x="8936315" y="6322883"/>
            <a:ext cx="2492808" cy="1626862"/>
          </a:xfrm>
          <a:prstGeom prst="roundRect">
            <a:avLst>
              <a:gd name="adj" fmla="val 15617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310" name="Ingress"/>
          <p:cNvSpPr/>
          <p:nvPr/>
        </p:nvSpPr>
        <p:spPr>
          <a:xfrm>
            <a:off x="11870921" y="6322883"/>
            <a:ext cx="2492809" cy="1626862"/>
          </a:xfrm>
          <a:prstGeom prst="roundRect">
            <a:avLst>
              <a:gd name="adj" fmla="val 156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Ingress</a:t>
            </a:r>
          </a:p>
        </p:txBody>
      </p:sp>
      <p:sp>
        <p:nvSpPr>
          <p:cNvPr id="311" name="Line"/>
          <p:cNvSpPr/>
          <p:nvPr/>
        </p:nvSpPr>
        <p:spPr>
          <a:xfrm>
            <a:off x="15009503" y="6027069"/>
            <a:ext cx="91630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ConfigMap"/>
          <p:cNvSpPr/>
          <p:nvPr/>
        </p:nvSpPr>
        <p:spPr>
          <a:xfrm>
            <a:off x="11870921" y="4362344"/>
            <a:ext cx="2492809" cy="1626862"/>
          </a:xfrm>
          <a:prstGeom prst="roundRect">
            <a:avLst>
              <a:gd name="adj" fmla="val 15617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ConfigMap</a:t>
            </a:r>
          </a:p>
        </p:txBody>
      </p:sp>
      <p:sp>
        <p:nvSpPr>
          <p:cNvPr id="313" name="Service"/>
          <p:cNvSpPr/>
          <p:nvPr/>
        </p:nvSpPr>
        <p:spPr>
          <a:xfrm>
            <a:off x="16762573" y="6451858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314" name="Deployment"/>
          <p:cNvSpPr/>
          <p:nvPr/>
        </p:nvSpPr>
        <p:spPr>
          <a:xfrm>
            <a:off x="16762573" y="4362344"/>
            <a:ext cx="2492808" cy="1626862"/>
          </a:xfrm>
          <a:prstGeom prst="roundRect">
            <a:avLst>
              <a:gd name="adj" fmla="val 15617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Deployment</a:t>
            </a:r>
          </a:p>
        </p:txBody>
      </p:sp>
      <p:sp>
        <p:nvSpPr>
          <p:cNvPr id="315" name="Ingress"/>
          <p:cNvSpPr/>
          <p:nvPr/>
        </p:nvSpPr>
        <p:spPr>
          <a:xfrm>
            <a:off x="19506187" y="6322883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Ingress</a:t>
            </a:r>
          </a:p>
        </p:txBody>
      </p:sp>
      <p:sp>
        <p:nvSpPr>
          <p:cNvPr id="316" name="ConfigMap"/>
          <p:cNvSpPr/>
          <p:nvPr/>
        </p:nvSpPr>
        <p:spPr>
          <a:xfrm>
            <a:off x="19506187" y="4362344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ConfigMap</a:t>
            </a:r>
          </a:p>
        </p:txBody>
      </p:sp>
      <p:sp>
        <p:nvSpPr>
          <p:cNvPr id="317" name="Revision1"/>
          <p:cNvSpPr txBox="1"/>
          <p:nvPr/>
        </p:nvSpPr>
        <p:spPr>
          <a:xfrm>
            <a:off x="2429222" y="9011740"/>
            <a:ext cx="305371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Revision1</a:t>
            </a:r>
          </a:p>
        </p:txBody>
      </p:sp>
      <p:sp>
        <p:nvSpPr>
          <p:cNvPr id="318" name="Revision2"/>
          <p:cNvSpPr txBox="1"/>
          <p:nvPr/>
        </p:nvSpPr>
        <p:spPr>
          <a:xfrm>
            <a:off x="10665142" y="9011740"/>
            <a:ext cx="305371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Revision2</a:t>
            </a:r>
          </a:p>
        </p:txBody>
      </p:sp>
      <p:sp>
        <p:nvSpPr>
          <p:cNvPr id="319" name="Revision3"/>
          <p:cNvSpPr txBox="1"/>
          <p:nvPr/>
        </p:nvSpPr>
        <p:spPr>
          <a:xfrm>
            <a:off x="18049902" y="9011740"/>
            <a:ext cx="305371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Revision3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3"/>
      <p:bldP build="whole" bldLvl="1" animBg="1" rev="0" advAuto="0" spid="304" grpId="4"/>
      <p:bldP build="whole" bldLvl="1" animBg="1" rev="0" advAuto="0" spid="314" grpId="14"/>
      <p:bldP build="whole" bldLvl="1" animBg="1" rev="0" advAuto="0" spid="310" grpId="11"/>
      <p:bldP build="whole" bldLvl="1" animBg="1" rev="0" advAuto="0" spid="307" grpId="7"/>
      <p:bldP build="whole" bldLvl="1" animBg="1" rev="0" advAuto="0" spid="306" grpId="5"/>
      <p:bldP build="whole" bldLvl="1" animBg="1" rev="0" advAuto="0" spid="316" grpId="15"/>
      <p:bldP build="whole" bldLvl="1" animBg="1" rev="0" advAuto="0" spid="303" grpId="2"/>
      <p:bldP build="whole" bldLvl="1" animBg="1" rev="0" advAuto="0" spid="308" grpId="8"/>
      <p:bldP build="whole" bldLvl="1" animBg="1" rev="0" advAuto="0" spid="312" grpId="9"/>
      <p:bldP build="whole" bldLvl="1" animBg="1" rev="0" advAuto="0" spid="318" grpId="12"/>
      <p:bldP build="whole" bldLvl="1" animBg="1" rev="0" advAuto="0" spid="313" grpId="16"/>
      <p:bldP build="whole" bldLvl="1" animBg="1" rev="0" advAuto="0" spid="302" grpId="1"/>
      <p:bldP build="whole" bldLvl="1" animBg="1" rev="0" advAuto="0" spid="315" grpId="17"/>
      <p:bldP build="whole" bldLvl="1" animBg="1" rev="0" advAuto="0" spid="319" grpId="18"/>
      <p:bldP build="whole" bldLvl="1" animBg="1" rev="0" advAuto="0" spid="305" grpId="3"/>
      <p:bldP build="whole" bldLvl="1" animBg="1" rev="0" advAuto="0" spid="317" grpId="6"/>
      <p:bldP build="whole" bldLvl="1" animBg="1" rev="0" advAuto="0" spid="309" grpId="1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Dynamic Configuration"/>
          <p:cNvSpPr txBox="1"/>
          <p:nvPr/>
        </p:nvSpPr>
        <p:spPr>
          <a:xfrm>
            <a:off x="409410" y="336287"/>
            <a:ext cx="140589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Dynamic Configuration</a:t>
            </a:r>
          </a:p>
        </p:txBody>
      </p:sp>
      <p:sp>
        <p:nvSpPr>
          <p:cNvPr id="322" name="deployment.yaml"/>
          <p:cNvSpPr txBox="1"/>
          <p:nvPr/>
        </p:nvSpPr>
        <p:spPr>
          <a:xfrm>
            <a:off x="8623161" y="4498137"/>
            <a:ext cx="528574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deployment.yaml</a:t>
            </a:r>
          </a:p>
        </p:txBody>
      </p:sp>
      <p:sp>
        <p:nvSpPr>
          <p:cNvPr id="323" name="service.yaml"/>
          <p:cNvSpPr txBox="1"/>
          <p:nvPr/>
        </p:nvSpPr>
        <p:spPr>
          <a:xfrm>
            <a:off x="8634072" y="5685773"/>
            <a:ext cx="38995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service.yaml</a:t>
            </a:r>
          </a:p>
        </p:txBody>
      </p:sp>
      <p:sp>
        <p:nvSpPr>
          <p:cNvPr id="324" name="configmap.yaml"/>
          <p:cNvSpPr txBox="1"/>
          <p:nvPr/>
        </p:nvSpPr>
        <p:spPr>
          <a:xfrm>
            <a:off x="8787626" y="7022877"/>
            <a:ext cx="495681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configmap.yaml</a:t>
            </a:r>
          </a:p>
        </p:txBody>
      </p:sp>
      <p:sp>
        <p:nvSpPr>
          <p:cNvPr id="325" name="Values.yaml"/>
          <p:cNvSpPr txBox="1"/>
          <p:nvPr/>
        </p:nvSpPr>
        <p:spPr>
          <a:xfrm>
            <a:off x="2677245" y="6427724"/>
            <a:ext cx="369951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Values.yaml</a:t>
            </a:r>
          </a:p>
        </p:txBody>
      </p:sp>
      <p:sp>
        <p:nvSpPr>
          <p:cNvPr id="326" name="secret.yaml"/>
          <p:cNvSpPr txBox="1"/>
          <p:nvPr/>
        </p:nvSpPr>
        <p:spPr>
          <a:xfrm>
            <a:off x="8775042" y="8359982"/>
            <a:ext cx="361759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secret.yaml</a:t>
            </a:r>
          </a:p>
        </p:txBody>
      </p:sp>
      <p:sp>
        <p:nvSpPr>
          <p:cNvPr id="327" name="Line"/>
          <p:cNvSpPr/>
          <p:nvPr/>
        </p:nvSpPr>
        <p:spPr>
          <a:xfrm>
            <a:off x="14795104" y="6858000"/>
            <a:ext cx="1685885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Line"/>
          <p:cNvSpPr/>
          <p:nvPr/>
        </p:nvSpPr>
        <p:spPr>
          <a:xfrm>
            <a:off x="6700491" y="6983664"/>
            <a:ext cx="168588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Kube"/>
          <p:cNvSpPr/>
          <p:nvPr/>
        </p:nvSpPr>
        <p:spPr>
          <a:xfrm>
            <a:off x="17048364" y="3712945"/>
            <a:ext cx="4395610" cy="6290110"/>
          </a:xfrm>
          <a:prstGeom prst="roundRect">
            <a:avLst>
              <a:gd name="adj" fmla="val 11253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3"/>
      <p:bldP build="whole" bldLvl="1" animBg="1" rev="0" advAuto="0" spid="327" grpId="8"/>
      <p:bldP build="whole" bldLvl="1" animBg="1" rev="0" advAuto="0" spid="328" grpId="7"/>
      <p:bldP build="whole" bldLvl="1" animBg="1" rev="0" advAuto="0" spid="324" grpId="4"/>
      <p:bldP build="whole" bldLvl="1" animBg="1" rev="0" advAuto="0" spid="321" grpId="1"/>
      <p:bldP build="whole" bldLvl="1" animBg="1" rev="0" advAuto="0" spid="325" grpId="6"/>
      <p:bldP build="whole" bldLvl="1" animBg="1" rev="0" advAuto="0" spid="326" grpId="5"/>
      <p:bldP build="whole" bldLvl="1" animBg="1" rev="0" advAuto="0" spid="329" grpId="9"/>
      <p:bldP build="whole" bldLvl="1" animBg="1" rev="0" advAuto="0" spid="32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onsistency"/>
          <p:cNvSpPr txBox="1"/>
          <p:nvPr/>
        </p:nvSpPr>
        <p:spPr>
          <a:xfrm>
            <a:off x="357103" y="259889"/>
            <a:ext cx="75933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Consistency</a:t>
            </a:r>
          </a:p>
        </p:txBody>
      </p:sp>
      <p:sp>
        <p:nvSpPr>
          <p:cNvPr id="332" name="deployment.yaml"/>
          <p:cNvSpPr txBox="1"/>
          <p:nvPr/>
        </p:nvSpPr>
        <p:spPr>
          <a:xfrm>
            <a:off x="8623161" y="4498137"/>
            <a:ext cx="528574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deployment.yaml</a:t>
            </a:r>
          </a:p>
        </p:txBody>
      </p:sp>
      <p:sp>
        <p:nvSpPr>
          <p:cNvPr id="333" name="service.yaml"/>
          <p:cNvSpPr txBox="1"/>
          <p:nvPr/>
        </p:nvSpPr>
        <p:spPr>
          <a:xfrm>
            <a:off x="8634072" y="5685773"/>
            <a:ext cx="38995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service.yaml</a:t>
            </a:r>
          </a:p>
        </p:txBody>
      </p:sp>
      <p:sp>
        <p:nvSpPr>
          <p:cNvPr id="334" name="configmap.yaml"/>
          <p:cNvSpPr txBox="1"/>
          <p:nvPr/>
        </p:nvSpPr>
        <p:spPr>
          <a:xfrm>
            <a:off x="8710111" y="6873410"/>
            <a:ext cx="495681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configmap.yaml</a:t>
            </a:r>
          </a:p>
        </p:txBody>
      </p:sp>
      <p:sp>
        <p:nvSpPr>
          <p:cNvPr id="335" name="Values.yaml"/>
          <p:cNvSpPr txBox="1"/>
          <p:nvPr/>
        </p:nvSpPr>
        <p:spPr>
          <a:xfrm>
            <a:off x="2677245" y="6427724"/>
            <a:ext cx="369951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Values.yaml</a:t>
            </a:r>
          </a:p>
        </p:txBody>
      </p:sp>
      <p:sp>
        <p:nvSpPr>
          <p:cNvPr id="336" name="secret.yaml"/>
          <p:cNvSpPr txBox="1"/>
          <p:nvPr/>
        </p:nvSpPr>
        <p:spPr>
          <a:xfrm>
            <a:off x="8775042" y="8359982"/>
            <a:ext cx="361759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secret.yaml</a:t>
            </a:r>
          </a:p>
        </p:txBody>
      </p:sp>
      <p:sp>
        <p:nvSpPr>
          <p:cNvPr id="337" name="Line"/>
          <p:cNvSpPr/>
          <p:nvPr/>
        </p:nvSpPr>
        <p:spPr>
          <a:xfrm>
            <a:off x="14795104" y="6858000"/>
            <a:ext cx="1685885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>
            <a:off x="6700491" y="6983664"/>
            <a:ext cx="168588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Kube"/>
          <p:cNvSpPr/>
          <p:nvPr/>
        </p:nvSpPr>
        <p:spPr>
          <a:xfrm>
            <a:off x="17048364" y="4582662"/>
            <a:ext cx="4632269" cy="5017074"/>
          </a:xfrm>
          <a:prstGeom prst="roundRect">
            <a:avLst>
              <a:gd name="adj" fmla="val 11253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</a:t>
            </a:r>
          </a:p>
        </p:txBody>
      </p:sp>
      <p:sp>
        <p:nvSpPr>
          <p:cNvPr id="340" name="Chart"/>
          <p:cNvSpPr txBox="1"/>
          <p:nvPr/>
        </p:nvSpPr>
        <p:spPr>
          <a:xfrm>
            <a:off x="6511940" y="9547618"/>
            <a:ext cx="34785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Chart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5" grpId="7"/>
      <p:bldP build="whole" bldLvl="1" animBg="1" rev="0" advAuto="0" spid="336" grpId="6"/>
      <p:bldP build="whole" bldLvl="1" animBg="1" rev="0" advAuto="0" spid="339" grpId="10"/>
      <p:bldP build="whole" bldLvl="1" animBg="1" rev="0" advAuto="0" spid="332" grpId="3"/>
      <p:bldP build="whole" bldLvl="1" animBg="1" rev="0" advAuto="0" spid="333" grpId="4"/>
      <p:bldP build="whole" bldLvl="1" animBg="1" rev="0" advAuto="0" spid="340" grpId="2"/>
      <p:bldP build="whole" bldLvl="1" animBg="1" rev="0" advAuto="0" spid="337" grpId="9"/>
      <p:bldP build="whole" bldLvl="1" animBg="1" rev="0" advAuto="0" spid="334" grpId="5"/>
      <p:bldP build="whole" bldLvl="1" animBg="1" rev="0" advAuto="0" spid="331" grpId="1"/>
      <p:bldP build="whole" bldLvl="1" animBg="1" rev="0" advAuto="0" spid="338" grpId="8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Intelligent Deployments"/>
          <p:cNvSpPr txBox="1"/>
          <p:nvPr/>
        </p:nvSpPr>
        <p:spPr>
          <a:xfrm>
            <a:off x="328563" y="228724"/>
            <a:ext cx="1442974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Intelligent Deployments</a:t>
            </a:r>
          </a:p>
        </p:txBody>
      </p:sp>
      <p:sp>
        <p:nvSpPr>
          <p:cNvPr id="343" name="deployment.yaml"/>
          <p:cNvSpPr txBox="1"/>
          <p:nvPr/>
        </p:nvSpPr>
        <p:spPr>
          <a:xfrm>
            <a:off x="5195013" y="7239423"/>
            <a:ext cx="528574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deployment.yaml</a:t>
            </a:r>
          </a:p>
        </p:txBody>
      </p:sp>
      <p:sp>
        <p:nvSpPr>
          <p:cNvPr id="344" name="service.yaml"/>
          <p:cNvSpPr txBox="1"/>
          <p:nvPr/>
        </p:nvSpPr>
        <p:spPr>
          <a:xfrm>
            <a:off x="5205924" y="8491689"/>
            <a:ext cx="38995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service.yaml</a:t>
            </a:r>
          </a:p>
        </p:txBody>
      </p:sp>
      <p:sp>
        <p:nvSpPr>
          <p:cNvPr id="345" name="configmap.yaml"/>
          <p:cNvSpPr txBox="1"/>
          <p:nvPr/>
        </p:nvSpPr>
        <p:spPr>
          <a:xfrm>
            <a:off x="5065028" y="4744697"/>
            <a:ext cx="495681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configmap.yaml</a:t>
            </a:r>
          </a:p>
        </p:txBody>
      </p:sp>
      <p:sp>
        <p:nvSpPr>
          <p:cNvPr id="346" name="secret.yaml"/>
          <p:cNvSpPr txBox="1"/>
          <p:nvPr/>
        </p:nvSpPr>
        <p:spPr>
          <a:xfrm>
            <a:off x="5159904" y="5987157"/>
            <a:ext cx="361759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secret.yaml</a:t>
            </a:r>
          </a:p>
        </p:txBody>
      </p:sp>
      <p:sp>
        <p:nvSpPr>
          <p:cNvPr id="347" name="Line"/>
          <p:cNvSpPr/>
          <p:nvPr/>
        </p:nvSpPr>
        <p:spPr>
          <a:xfrm>
            <a:off x="13517340" y="6855700"/>
            <a:ext cx="168588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Kube"/>
          <p:cNvSpPr/>
          <p:nvPr/>
        </p:nvSpPr>
        <p:spPr>
          <a:xfrm>
            <a:off x="15770600" y="4580363"/>
            <a:ext cx="4632269" cy="5017073"/>
          </a:xfrm>
          <a:prstGeom prst="roundRect">
            <a:avLst>
              <a:gd name="adj" fmla="val 11253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6"/>
      <p:bldP build="whole" bldLvl="1" animBg="1" rev="0" advAuto="0" spid="345" grpId="4"/>
      <p:bldP build="whole" bldLvl="1" animBg="1" rev="0" advAuto="0" spid="344" grpId="3"/>
      <p:bldP build="whole" bldLvl="1" animBg="1" rev="0" advAuto="0" spid="348" grpId="7"/>
      <p:bldP build="whole" bldLvl="1" animBg="1" rev="0" advAuto="0" spid="342" grpId="1"/>
      <p:bldP build="whole" bldLvl="1" animBg="1" rev="0" advAuto="0" spid="346" grpId="5"/>
      <p:bldP build="whole" bldLvl="1" animBg="1" rev="0" advAuto="0" spid="34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fe Cycle Hooks"/>
          <p:cNvSpPr txBox="1"/>
          <p:nvPr/>
        </p:nvSpPr>
        <p:spPr>
          <a:xfrm>
            <a:off x="667131" y="448881"/>
            <a:ext cx="103428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Life Cycle Hooks</a:t>
            </a:r>
          </a:p>
        </p:txBody>
      </p:sp>
      <p:sp>
        <p:nvSpPr>
          <p:cNvPr id="351" name="Helm"/>
          <p:cNvSpPr/>
          <p:nvPr/>
        </p:nvSpPr>
        <p:spPr>
          <a:xfrm>
            <a:off x="10776870" y="3683626"/>
            <a:ext cx="2830260" cy="249337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Helm</a:t>
            </a:r>
          </a:p>
        </p:txBody>
      </p:sp>
      <p:sp>
        <p:nvSpPr>
          <p:cNvPr id="352" name="Release"/>
          <p:cNvSpPr txBox="1"/>
          <p:nvPr/>
        </p:nvSpPr>
        <p:spPr>
          <a:xfrm>
            <a:off x="5113754" y="4509296"/>
            <a:ext cx="39883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Release</a:t>
            </a:r>
          </a:p>
        </p:txBody>
      </p:sp>
      <p:sp>
        <p:nvSpPr>
          <p:cNvPr id="353" name="Hook"/>
          <p:cNvSpPr txBox="1"/>
          <p:nvPr/>
        </p:nvSpPr>
        <p:spPr>
          <a:xfrm>
            <a:off x="16049576" y="4509296"/>
            <a:ext cx="26918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Hook</a:t>
            </a:r>
          </a:p>
        </p:txBody>
      </p:sp>
      <p:sp>
        <p:nvSpPr>
          <p:cNvPr id="354" name="Data to db"/>
          <p:cNvSpPr txBox="1"/>
          <p:nvPr/>
        </p:nvSpPr>
        <p:spPr>
          <a:xfrm>
            <a:off x="10410485" y="7561537"/>
            <a:ext cx="51760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Data to db</a:t>
            </a:r>
          </a:p>
        </p:txBody>
      </p:sp>
      <p:sp>
        <p:nvSpPr>
          <p:cNvPr id="355" name="Backing up a db"/>
          <p:cNvSpPr txBox="1"/>
          <p:nvPr/>
        </p:nvSpPr>
        <p:spPr>
          <a:xfrm>
            <a:off x="10440968" y="9268984"/>
            <a:ext cx="795985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Backing up a db</a:t>
            </a:r>
          </a:p>
        </p:txBody>
      </p:sp>
      <p:sp>
        <p:nvSpPr>
          <p:cNvPr id="356" name="Install"/>
          <p:cNvSpPr txBox="1"/>
          <p:nvPr/>
        </p:nvSpPr>
        <p:spPr>
          <a:xfrm>
            <a:off x="6606640" y="5761245"/>
            <a:ext cx="22989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Install</a:t>
            </a:r>
          </a:p>
        </p:txBody>
      </p:sp>
      <p:sp>
        <p:nvSpPr>
          <p:cNvPr id="357" name="Upgrade"/>
          <p:cNvSpPr txBox="1"/>
          <p:nvPr/>
        </p:nvSpPr>
        <p:spPr>
          <a:xfrm>
            <a:off x="6580519" y="6971092"/>
            <a:ext cx="324688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Upgrade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1"/>
      <p:bldP build="whole" bldLvl="1" animBg="1" rev="0" advAuto="0" spid="351" grpId="2"/>
      <p:bldP build="whole" bldLvl="1" animBg="1" rev="0" advAuto="0" spid="357" grpId="8"/>
      <p:bldP build="whole" bldLvl="1" animBg="1" rev="0" advAuto="0" spid="352" grpId="4"/>
      <p:bldP build="whole" bldLvl="1" animBg="1" rev="0" advAuto="0" spid="354" grpId="5"/>
      <p:bldP build="whole" bldLvl="1" animBg="1" rev="0" advAuto="0" spid="353" grpId="3"/>
      <p:bldP build="whole" bldLvl="1" animBg="1" rev="0" advAuto="0" spid="356" grpId="7"/>
      <p:bldP build="whole" bldLvl="1" animBg="1" rev="0" advAuto="0" spid="355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="/>
          <p:cNvSpPr txBox="1"/>
          <p:nvPr/>
        </p:nvSpPr>
        <p:spPr>
          <a:xfrm>
            <a:off x="7105836" y="4355350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=</a:t>
            </a:r>
          </a:p>
        </p:txBody>
      </p:sp>
      <p:sp>
        <p:nvSpPr>
          <p:cNvPr id="127" name="!="/>
          <p:cNvSpPr txBox="1"/>
          <p:nvPr/>
        </p:nvSpPr>
        <p:spPr>
          <a:xfrm>
            <a:off x="8373037" y="4355350"/>
            <a:ext cx="100634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!=</a:t>
            </a:r>
          </a:p>
        </p:txBody>
      </p:sp>
      <p:sp>
        <p:nvSpPr>
          <p:cNvPr id="128" name="&gt;"/>
          <p:cNvSpPr txBox="1"/>
          <p:nvPr/>
        </p:nvSpPr>
        <p:spPr>
          <a:xfrm>
            <a:off x="10063909" y="4355350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</a:t>
            </a:r>
          </a:p>
        </p:txBody>
      </p:sp>
      <p:sp>
        <p:nvSpPr>
          <p:cNvPr id="129" name="&lt;"/>
          <p:cNvSpPr txBox="1"/>
          <p:nvPr/>
        </p:nvSpPr>
        <p:spPr>
          <a:xfrm>
            <a:off x="11927951" y="4355350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</a:t>
            </a:r>
          </a:p>
        </p:txBody>
      </p:sp>
      <p:sp>
        <p:nvSpPr>
          <p:cNvPr id="130" name="&gt;="/>
          <p:cNvSpPr txBox="1"/>
          <p:nvPr/>
        </p:nvSpPr>
        <p:spPr>
          <a:xfrm>
            <a:off x="13487193" y="4355350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&gt;=</a:t>
            </a:r>
          </a:p>
        </p:txBody>
      </p:sp>
      <p:sp>
        <p:nvSpPr>
          <p:cNvPr id="131" name="&lt;="/>
          <p:cNvSpPr txBox="1"/>
          <p:nvPr/>
        </p:nvSpPr>
        <p:spPr>
          <a:xfrm>
            <a:off x="15436662" y="4355350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&lt;=</a:t>
            </a:r>
          </a:p>
        </p:txBody>
      </p:sp>
      <p:sp>
        <p:nvSpPr>
          <p:cNvPr id="132" name="and"/>
          <p:cNvSpPr txBox="1"/>
          <p:nvPr/>
        </p:nvSpPr>
        <p:spPr>
          <a:xfrm>
            <a:off x="9075346" y="7273008"/>
            <a:ext cx="1920749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and</a:t>
            </a:r>
          </a:p>
        </p:txBody>
      </p:sp>
      <p:sp>
        <p:nvSpPr>
          <p:cNvPr id="133" name="|"/>
          <p:cNvSpPr txBox="1"/>
          <p:nvPr/>
        </p:nvSpPr>
        <p:spPr>
          <a:xfrm>
            <a:off x="13043798" y="7273008"/>
            <a:ext cx="340869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|</a:t>
            </a:r>
          </a:p>
        </p:txBody>
      </p:sp>
      <p:sp>
        <p:nvSpPr>
          <p:cNvPr id="134" name="Range"/>
          <p:cNvSpPr txBox="1"/>
          <p:nvPr/>
        </p:nvSpPr>
        <p:spPr>
          <a:xfrm>
            <a:off x="884883" y="625409"/>
            <a:ext cx="32374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Range</a:t>
            </a:r>
          </a:p>
        </p:txBody>
      </p:sp>
      <p:sp>
        <p:nvSpPr>
          <p:cNvPr id="135" name="^"/>
          <p:cNvSpPr txBox="1"/>
          <p:nvPr/>
        </p:nvSpPr>
        <p:spPr>
          <a:xfrm>
            <a:off x="9595036" y="10190664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^</a:t>
            </a:r>
          </a:p>
        </p:txBody>
      </p:sp>
      <p:sp>
        <p:nvSpPr>
          <p:cNvPr id="136" name="~"/>
          <p:cNvSpPr txBox="1"/>
          <p:nvPr/>
        </p:nvSpPr>
        <p:spPr>
          <a:xfrm>
            <a:off x="12820836" y="10190664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~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5"/>
      <p:bldP build="whole" bldLvl="1" animBg="1" rev="0" advAuto="0" spid="132" grpId="8"/>
      <p:bldP build="whole" bldLvl="1" animBg="1" rev="0" advAuto="0" spid="133" grpId="9"/>
      <p:bldP build="whole" bldLvl="1" animBg="1" rev="0" advAuto="0" spid="135" grpId="10"/>
      <p:bldP build="whole" bldLvl="1" animBg="1" rev="0" advAuto="0" spid="128" grpId="4"/>
      <p:bldP build="whole" bldLvl="1" animBg="1" rev="0" advAuto="0" spid="136" grpId="11"/>
      <p:bldP build="whole" bldLvl="1" animBg="1" rev="0" advAuto="0" spid="131" grpId="7"/>
      <p:bldP build="whole" bldLvl="1" animBg="1" rev="0" advAuto="0" spid="130" grpId="6"/>
      <p:bldP build="whole" bldLvl="1" animBg="1" rev="0" advAuto="0" spid="127" grpId="3"/>
      <p:bldP build="whole" bldLvl="1" animBg="1" rev="0" advAuto="0" spid="126" grpId="2"/>
      <p:bldP build="whole" bldLvl="1" animBg="1" rev="0" advAuto="0" spid="13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ecurity"/>
          <p:cNvSpPr txBox="1"/>
          <p:nvPr/>
        </p:nvSpPr>
        <p:spPr>
          <a:xfrm>
            <a:off x="421409" y="259889"/>
            <a:ext cx="50774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Security</a:t>
            </a:r>
          </a:p>
        </p:txBody>
      </p:sp>
      <p:sp>
        <p:nvSpPr>
          <p:cNvPr id="360" name="Chart…"/>
          <p:cNvSpPr/>
          <p:nvPr/>
        </p:nvSpPr>
        <p:spPr>
          <a:xfrm>
            <a:off x="15501897" y="2593426"/>
            <a:ext cx="3321392" cy="249161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Chart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Repo</a:t>
            </a:r>
          </a:p>
        </p:txBody>
      </p:sp>
      <p:sp>
        <p:nvSpPr>
          <p:cNvPr id="361" name="User"/>
          <p:cNvSpPr txBox="1"/>
          <p:nvPr/>
        </p:nvSpPr>
        <p:spPr>
          <a:xfrm>
            <a:off x="3747206" y="6761148"/>
            <a:ext cx="182194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User</a:t>
            </a:r>
          </a:p>
        </p:txBody>
      </p:sp>
      <p:sp>
        <p:nvSpPr>
          <p:cNvPr id="362" name="Line"/>
          <p:cNvSpPr/>
          <p:nvPr/>
        </p:nvSpPr>
        <p:spPr>
          <a:xfrm>
            <a:off x="5850020" y="7683301"/>
            <a:ext cx="9614787" cy="136749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" name="Kube"/>
          <p:cNvSpPr/>
          <p:nvPr/>
        </p:nvSpPr>
        <p:spPr>
          <a:xfrm>
            <a:off x="15501897" y="7495268"/>
            <a:ext cx="3321392" cy="2491615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</a:t>
            </a:r>
          </a:p>
        </p:txBody>
      </p:sp>
      <p:sp>
        <p:nvSpPr>
          <p:cNvPr id="364" name="Helm"/>
          <p:cNvSpPr txBox="1"/>
          <p:nvPr/>
        </p:nvSpPr>
        <p:spPr>
          <a:xfrm>
            <a:off x="5903557" y="6761148"/>
            <a:ext cx="200329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Helm</a:t>
            </a:r>
          </a:p>
        </p:txBody>
      </p:sp>
      <p:sp>
        <p:nvSpPr>
          <p:cNvPr id="365" name="Line"/>
          <p:cNvSpPr/>
          <p:nvPr/>
        </p:nvSpPr>
        <p:spPr>
          <a:xfrm flipV="1">
            <a:off x="5850020" y="4165400"/>
            <a:ext cx="9616500" cy="27854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Mysql…"/>
          <p:cNvSpPr txBox="1"/>
          <p:nvPr/>
        </p:nvSpPr>
        <p:spPr>
          <a:xfrm>
            <a:off x="19083838" y="3173500"/>
            <a:ext cx="1552957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Mysql</a:t>
            </a:r>
          </a:p>
          <a:p>
            <a:pPr>
              <a:defRPr sz="4000"/>
            </a:pPr>
            <a:r>
              <a:t>Chart</a:t>
            </a:r>
          </a:p>
        </p:txBody>
      </p:sp>
      <p:sp>
        <p:nvSpPr>
          <p:cNvPr id="367" name="Signatures"/>
          <p:cNvSpPr txBox="1"/>
          <p:nvPr/>
        </p:nvSpPr>
        <p:spPr>
          <a:xfrm>
            <a:off x="20908832" y="3484650"/>
            <a:ext cx="2711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Signatures</a:t>
            </a:r>
          </a:p>
        </p:txBody>
      </p:sp>
      <p:sp>
        <p:nvSpPr>
          <p:cNvPr id="368" name="Hashes"/>
          <p:cNvSpPr txBox="1"/>
          <p:nvPr/>
        </p:nvSpPr>
        <p:spPr>
          <a:xfrm>
            <a:off x="20908832" y="4353601"/>
            <a:ext cx="192074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Hashes</a:t>
            </a:r>
          </a:p>
        </p:txBody>
      </p:sp>
      <p:sp>
        <p:nvSpPr>
          <p:cNvPr id="369" name="Signatures"/>
          <p:cNvSpPr txBox="1"/>
          <p:nvPr/>
        </p:nvSpPr>
        <p:spPr>
          <a:xfrm>
            <a:off x="4612659" y="7952017"/>
            <a:ext cx="2711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Signatures</a:t>
            </a:r>
          </a:p>
        </p:txBody>
      </p:sp>
      <p:sp>
        <p:nvSpPr>
          <p:cNvPr id="370" name="Hashes"/>
          <p:cNvSpPr txBox="1"/>
          <p:nvPr/>
        </p:nvSpPr>
        <p:spPr>
          <a:xfrm>
            <a:off x="4612659" y="8820968"/>
            <a:ext cx="1920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Hashes</a:t>
            </a:r>
          </a:p>
        </p:txBody>
      </p:sp>
      <p:sp>
        <p:nvSpPr>
          <p:cNvPr id="371" name="Verify"/>
          <p:cNvSpPr txBox="1"/>
          <p:nvPr/>
        </p:nvSpPr>
        <p:spPr>
          <a:xfrm>
            <a:off x="2899031" y="8042630"/>
            <a:ext cx="14594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Verify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9"/>
      <p:bldP build="whole" bldLvl="1" animBg="1" rev="0" advAuto="0" spid="366" grpId="6"/>
      <p:bldP build="whole" bldLvl="1" animBg="1" rev="0" advAuto="0" spid="363" grpId="13"/>
      <p:bldP build="whole" bldLvl="1" animBg="1" rev="0" advAuto="0" spid="364" grpId="3"/>
      <p:bldP build="whole" bldLvl="1" animBg="1" rev="0" advAuto="0" spid="359" grpId="1"/>
      <p:bldP build="whole" bldLvl="1" animBg="1" rev="0" advAuto="0" spid="367" grpId="7"/>
      <p:bldP build="whole" bldLvl="1" animBg="1" rev="0" advAuto="0" spid="360" grpId="4"/>
      <p:bldP build="whole" bldLvl="1" animBg="1" rev="0" advAuto="0" spid="369" grpId="10"/>
      <p:bldP build="whole" bldLvl="1" animBg="1" rev="0" advAuto="0" spid="370" grpId="11"/>
      <p:bldP build="whole" bldLvl="1" animBg="1" rev="0" advAuto="0" spid="362" grpId="12"/>
      <p:bldP build="whole" bldLvl="1" animBg="1" rev="0" advAuto="0" spid="361" grpId="2"/>
      <p:bldP build="whole" bldLvl="1" animBg="1" rev="0" advAuto="0" spid="365" grpId="5"/>
      <p:bldP build="whole" bldLvl="1" animBg="1" rev="0" advAuto="0" spid="368" grpId="8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bitnami/tomcat"/>
          <p:cNvSpPr txBox="1"/>
          <p:nvPr/>
        </p:nvSpPr>
        <p:spPr>
          <a:xfrm>
            <a:off x="14646186" y="2817389"/>
            <a:ext cx="69844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bitnami/tomcat</a:t>
            </a:r>
          </a:p>
        </p:txBody>
      </p:sp>
      <p:sp>
        <p:nvSpPr>
          <p:cNvPr id="374" name="Helm in action"/>
          <p:cNvSpPr txBox="1"/>
          <p:nvPr/>
        </p:nvSpPr>
        <p:spPr>
          <a:xfrm>
            <a:off x="397517" y="202591"/>
            <a:ext cx="88112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Helm in action</a:t>
            </a:r>
          </a:p>
        </p:txBody>
      </p:sp>
      <p:sp>
        <p:nvSpPr>
          <p:cNvPr id="375" name="Get Password"/>
          <p:cNvSpPr txBox="1"/>
          <p:nvPr/>
        </p:nvSpPr>
        <p:spPr>
          <a:xfrm>
            <a:off x="4976220" y="5324252"/>
            <a:ext cx="65293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Get Password</a:t>
            </a:r>
          </a:p>
        </p:txBody>
      </p:sp>
      <p:sp>
        <p:nvSpPr>
          <p:cNvPr id="376" name="install"/>
          <p:cNvSpPr txBox="1"/>
          <p:nvPr/>
        </p:nvSpPr>
        <p:spPr>
          <a:xfrm>
            <a:off x="5106603" y="2817389"/>
            <a:ext cx="27294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install</a:t>
            </a:r>
          </a:p>
        </p:txBody>
      </p:sp>
      <p:sp>
        <p:nvSpPr>
          <p:cNvPr id="377" name="Upgrade"/>
          <p:cNvSpPr txBox="1"/>
          <p:nvPr/>
        </p:nvSpPr>
        <p:spPr>
          <a:xfrm>
            <a:off x="5042540" y="7831114"/>
            <a:ext cx="40655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Upgrade</a:t>
            </a:r>
          </a:p>
        </p:txBody>
      </p:sp>
      <p:sp>
        <p:nvSpPr>
          <p:cNvPr id="378" name="values.yaml"/>
          <p:cNvSpPr txBox="1"/>
          <p:nvPr/>
        </p:nvSpPr>
        <p:spPr>
          <a:xfrm>
            <a:off x="14616834" y="7831114"/>
            <a:ext cx="544017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values.yaml</a:t>
            </a:r>
          </a:p>
        </p:txBody>
      </p:sp>
      <p:sp>
        <p:nvSpPr>
          <p:cNvPr id="379" name="Uninstall"/>
          <p:cNvSpPr txBox="1"/>
          <p:nvPr/>
        </p:nvSpPr>
        <p:spPr>
          <a:xfrm>
            <a:off x="5061336" y="10337976"/>
            <a:ext cx="402793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Uninstall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6"/>
      <p:bldP build="whole" bldLvl="1" animBg="1" rev="0" advAuto="0" spid="376" grpId="2"/>
      <p:bldP build="whole" bldLvl="1" animBg="1" rev="0" advAuto="0" spid="373" grpId="3"/>
      <p:bldP build="whole" bldLvl="1" animBg="1" rev="0" advAuto="0" spid="379" grpId="7"/>
      <p:bldP build="whole" bldLvl="1" animBg="1" rev="0" advAuto="0" spid="374" grpId="1"/>
      <p:bldP build="whole" bldLvl="1" animBg="1" rev="0" advAuto="0" spid="377" grpId="5"/>
      <p:bldP build="whole" bldLvl="1" animBg="1" rev="0" advAuto="0" spid="375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ommand Deep Dive"/>
          <p:cNvSpPr txBox="1"/>
          <p:nvPr/>
        </p:nvSpPr>
        <p:spPr>
          <a:xfrm>
            <a:off x="452322" y="244892"/>
            <a:ext cx="129298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Command Deep Dive</a:t>
            </a:r>
          </a:p>
        </p:txBody>
      </p:sp>
      <p:sp>
        <p:nvSpPr>
          <p:cNvPr id="382" name="Dry Run"/>
          <p:cNvSpPr txBox="1"/>
          <p:nvPr/>
        </p:nvSpPr>
        <p:spPr>
          <a:xfrm>
            <a:off x="4597086" y="4842337"/>
            <a:ext cx="37840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Dry Run</a:t>
            </a:r>
          </a:p>
        </p:txBody>
      </p:sp>
      <p:sp>
        <p:nvSpPr>
          <p:cNvPr id="383" name="Templates"/>
          <p:cNvSpPr txBox="1"/>
          <p:nvPr/>
        </p:nvSpPr>
        <p:spPr>
          <a:xfrm>
            <a:off x="4545151" y="6867286"/>
            <a:ext cx="47442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Templates</a:t>
            </a:r>
          </a:p>
        </p:txBody>
      </p:sp>
      <p:sp>
        <p:nvSpPr>
          <p:cNvPr id="384" name="Generate Name"/>
          <p:cNvSpPr txBox="1"/>
          <p:nvPr/>
        </p:nvSpPr>
        <p:spPr>
          <a:xfrm>
            <a:off x="4608428" y="2817389"/>
            <a:ext cx="72649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Generate Name</a:t>
            </a:r>
          </a:p>
        </p:txBody>
      </p:sp>
      <p:sp>
        <p:nvSpPr>
          <p:cNvPr id="385" name="Get Release Notes"/>
          <p:cNvSpPr txBox="1"/>
          <p:nvPr/>
        </p:nvSpPr>
        <p:spPr>
          <a:xfrm>
            <a:off x="4603462" y="8653755"/>
            <a:ext cx="86182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Get Release Notes</a:t>
            </a:r>
          </a:p>
        </p:txBody>
      </p:sp>
      <p:sp>
        <p:nvSpPr>
          <p:cNvPr id="386" name="Release Records"/>
          <p:cNvSpPr txBox="1"/>
          <p:nvPr/>
        </p:nvSpPr>
        <p:spPr>
          <a:xfrm>
            <a:off x="4759474" y="10440225"/>
            <a:ext cx="78094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Release Records</a:t>
            </a:r>
          </a:p>
        </p:txBody>
      </p:sp>
      <p:sp>
        <p:nvSpPr>
          <p:cNvPr id="387" name="bitnami/tomcat"/>
          <p:cNvSpPr txBox="1"/>
          <p:nvPr/>
        </p:nvSpPr>
        <p:spPr>
          <a:xfrm>
            <a:off x="14646186" y="2817389"/>
            <a:ext cx="69844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bitnami/tomcat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3"/>
      <p:bldP build="whole" bldLvl="1" animBg="1" rev="0" advAuto="0" spid="384" grpId="2"/>
      <p:bldP build="whole" bldLvl="1" animBg="1" rev="0" advAuto="0" spid="382" grpId="4"/>
      <p:bldP build="whole" bldLvl="1" animBg="1" rev="0" advAuto="0" spid="385" grpId="6"/>
      <p:bldP build="whole" bldLvl="1" animBg="1" rev="0" advAuto="0" spid="383" grpId="5"/>
      <p:bldP build="whole" bldLvl="1" animBg="1" rev="0" advAuto="0" spid="386" grpId="7"/>
      <p:bldP build="whole" bldLvl="1" animBg="1" rev="0" advAuto="0" spid="38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hart Creation and Advanced Charts"/>
          <p:cNvSpPr txBox="1"/>
          <p:nvPr/>
        </p:nvSpPr>
        <p:spPr>
          <a:xfrm>
            <a:off x="445742" y="244892"/>
            <a:ext cx="223913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Chart Creation and Advanced Charts</a:t>
            </a:r>
          </a:p>
        </p:txBody>
      </p:sp>
      <p:sp>
        <p:nvSpPr>
          <p:cNvPr id="390" name="Tomcat Dependency"/>
          <p:cNvSpPr txBox="1"/>
          <p:nvPr/>
        </p:nvSpPr>
        <p:spPr>
          <a:xfrm>
            <a:off x="7457694" y="4487558"/>
            <a:ext cx="94686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Tomcat Dependency</a:t>
            </a:r>
          </a:p>
        </p:txBody>
      </p:sp>
      <p:sp>
        <p:nvSpPr>
          <p:cNvPr id="391" name="Pass Values"/>
          <p:cNvSpPr txBox="1"/>
          <p:nvPr/>
        </p:nvSpPr>
        <p:spPr>
          <a:xfrm>
            <a:off x="7511381" y="6218173"/>
            <a:ext cx="557123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Pass Values</a:t>
            </a:r>
          </a:p>
        </p:txBody>
      </p:sp>
      <p:sp>
        <p:nvSpPr>
          <p:cNvPr id="392" name="Create a chart"/>
          <p:cNvSpPr txBox="1"/>
          <p:nvPr/>
        </p:nvSpPr>
        <p:spPr>
          <a:xfrm>
            <a:off x="4555262" y="2817389"/>
            <a:ext cx="65496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chart</a:t>
            </a:r>
          </a:p>
        </p:txBody>
      </p:sp>
      <p:sp>
        <p:nvSpPr>
          <p:cNvPr id="393" name="Package"/>
          <p:cNvSpPr txBox="1"/>
          <p:nvPr/>
        </p:nvSpPr>
        <p:spPr>
          <a:xfrm>
            <a:off x="4423182" y="8112249"/>
            <a:ext cx="434797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Package </a:t>
            </a:r>
          </a:p>
        </p:txBody>
      </p:sp>
      <p:sp>
        <p:nvSpPr>
          <p:cNvPr id="394" name="Install"/>
          <p:cNvSpPr txBox="1"/>
          <p:nvPr/>
        </p:nvSpPr>
        <p:spPr>
          <a:xfrm>
            <a:off x="4647840" y="10006325"/>
            <a:ext cx="27670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Install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1"/>
      <p:bldP build="whole" bldLvl="1" animBg="1" rev="0" advAuto="0" spid="390" grpId="3"/>
      <p:bldP build="whole" bldLvl="1" animBg="1" rev="0" advAuto="0" spid="393" grpId="5"/>
      <p:bldP build="whole" bldLvl="1" animBg="1" rev="0" advAuto="0" spid="394" grpId="6"/>
      <p:bldP build="whole" bldLvl="1" animBg="1" rev="0" advAuto="0" spid="391" grpId="4"/>
      <p:bldP build="whole" bldLvl="1" animBg="1" rev="0" advAuto="0" spid="392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positories"/>
          <p:cNvSpPr txBox="1"/>
          <p:nvPr/>
        </p:nvSpPr>
        <p:spPr>
          <a:xfrm>
            <a:off x="414352" y="300910"/>
            <a:ext cx="77774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Repositories</a:t>
            </a:r>
          </a:p>
        </p:txBody>
      </p:sp>
      <p:sp>
        <p:nvSpPr>
          <p:cNvPr id="397" name="Local"/>
          <p:cNvSpPr txBox="1"/>
          <p:nvPr/>
        </p:nvSpPr>
        <p:spPr>
          <a:xfrm>
            <a:off x="6943848" y="2881714"/>
            <a:ext cx="25791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Local</a:t>
            </a:r>
          </a:p>
        </p:txBody>
      </p:sp>
      <p:sp>
        <p:nvSpPr>
          <p:cNvPr id="398" name="Git Hub Pages"/>
          <p:cNvSpPr txBox="1"/>
          <p:nvPr/>
        </p:nvSpPr>
        <p:spPr>
          <a:xfrm>
            <a:off x="6872179" y="4911091"/>
            <a:ext cx="67376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Git Hub Pages</a:t>
            </a:r>
          </a:p>
        </p:txBody>
      </p:sp>
      <p:sp>
        <p:nvSpPr>
          <p:cNvPr id="399" name="OCI"/>
          <p:cNvSpPr txBox="1"/>
          <p:nvPr/>
        </p:nvSpPr>
        <p:spPr>
          <a:xfrm>
            <a:off x="6821448" y="7178619"/>
            <a:ext cx="21656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OCI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4"/>
      <p:bldP build="whole" bldLvl="1" animBg="1" rev="0" advAuto="0" spid="398" grpId="3"/>
      <p:bldP build="whole" bldLvl="1" animBg="1" rev="0" advAuto="0" spid="397" grpId="2"/>
      <p:bldP build="whole" bldLvl="1" animBg="1" rev="0" advAuto="0" spid="39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ecurity"/>
          <p:cNvSpPr txBox="1"/>
          <p:nvPr/>
        </p:nvSpPr>
        <p:spPr>
          <a:xfrm>
            <a:off x="809393" y="300910"/>
            <a:ext cx="50774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Security</a:t>
            </a:r>
          </a:p>
        </p:txBody>
      </p:sp>
      <p:sp>
        <p:nvSpPr>
          <p:cNvPr id="402" name="myChart.tgz.prov"/>
          <p:cNvSpPr txBox="1"/>
          <p:nvPr/>
        </p:nvSpPr>
        <p:spPr>
          <a:xfrm>
            <a:off x="7824554" y="4417989"/>
            <a:ext cx="79608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myChart.tgz.prov</a:t>
            </a:r>
          </a:p>
        </p:txBody>
      </p:sp>
      <p:sp>
        <p:nvSpPr>
          <p:cNvPr id="403" name="Verify"/>
          <p:cNvSpPr txBox="1"/>
          <p:nvPr/>
        </p:nvSpPr>
        <p:spPr>
          <a:xfrm>
            <a:off x="7853616" y="6218173"/>
            <a:ext cx="259740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Verify</a:t>
            </a:r>
          </a:p>
        </p:txBody>
      </p:sp>
      <p:sp>
        <p:nvSpPr>
          <p:cNvPr id="404" name="Install"/>
          <p:cNvSpPr txBox="1"/>
          <p:nvPr/>
        </p:nvSpPr>
        <p:spPr>
          <a:xfrm>
            <a:off x="7627556" y="8018358"/>
            <a:ext cx="30495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Install </a:t>
            </a:r>
          </a:p>
        </p:txBody>
      </p:sp>
      <p:sp>
        <p:nvSpPr>
          <p:cNvPr id="405" name="Generate Keys"/>
          <p:cNvSpPr txBox="1"/>
          <p:nvPr/>
        </p:nvSpPr>
        <p:spPr>
          <a:xfrm>
            <a:off x="7691917" y="2787847"/>
            <a:ext cx="68127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Generate Keys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5"/>
      <p:bldP build="whole" bldLvl="1" animBg="1" rev="0" advAuto="0" spid="401" grpId="1"/>
      <p:bldP build="whole" bldLvl="1" animBg="1" rev="0" advAuto="0" spid="402" grpId="2"/>
      <p:bldP build="whole" bldLvl="1" animBg="1" rev="0" advAuto="0" spid="404" grpId="4"/>
      <p:bldP build="whole" bldLvl="1" animBg="1" rev="0" advAuto="0" spid="403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teps"/>
          <p:cNvSpPr txBox="1"/>
          <p:nvPr/>
        </p:nvSpPr>
        <p:spPr>
          <a:xfrm>
            <a:off x="503427" y="263108"/>
            <a:ext cx="357251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Steps</a:t>
            </a:r>
          </a:p>
        </p:txBody>
      </p:sp>
      <p:sp>
        <p:nvSpPr>
          <p:cNvPr id="408" name="Create Chart and Configure Image"/>
          <p:cNvSpPr txBox="1"/>
          <p:nvPr/>
        </p:nvSpPr>
        <p:spPr>
          <a:xfrm>
            <a:off x="3628488" y="2579939"/>
            <a:ext cx="156956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Chart and Configure Image</a:t>
            </a:r>
          </a:p>
        </p:txBody>
      </p:sp>
      <p:sp>
        <p:nvSpPr>
          <p:cNvPr id="409" name="Update Deployment"/>
          <p:cNvSpPr txBox="1"/>
          <p:nvPr/>
        </p:nvSpPr>
        <p:spPr>
          <a:xfrm>
            <a:off x="3613521" y="4114843"/>
            <a:ext cx="92237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Update Deployment</a:t>
            </a:r>
          </a:p>
        </p:txBody>
      </p:sp>
      <p:sp>
        <p:nvSpPr>
          <p:cNvPr id="410" name="Configure NodePort"/>
          <p:cNvSpPr txBox="1"/>
          <p:nvPr/>
        </p:nvSpPr>
        <p:spPr>
          <a:xfrm>
            <a:off x="3633841" y="5649747"/>
            <a:ext cx="91831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NodePort</a:t>
            </a:r>
          </a:p>
        </p:txBody>
      </p:sp>
      <p:sp>
        <p:nvSpPr>
          <p:cNvPr id="411" name="Add MySql Dependency"/>
          <p:cNvSpPr txBox="1"/>
          <p:nvPr/>
        </p:nvSpPr>
        <p:spPr>
          <a:xfrm>
            <a:off x="3570393" y="7184651"/>
            <a:ext cx="111622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Add MySql Dependency</a:t>
            </a:r>
          </a:p>
        </p:txBody>
      </p:sp>
      <p:sp>
        <p:nvSpPr>
          <p:cNvPr id="412" name="Use ConfigMap"/>
          <p:cNvSpPr txBox="1"/>
          <p:nvPr/>
        </p:nvSpPr>
        <p:spPr>
          <a:xfrm>
            <a:off x="3413491" y="10254514"/>
            <a:ext cx="72080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Use ConfigMap</a:t>
            </a:r>
          </a:p>
        </p:txBody>
      </p:sp>
      <p:sp>
        <p:nvSpPr>
          <p:cNvPr id="413" name="Pass Values"/>
          <p:cNvSpPr txBox="1"/>
          <p:nvPr/>
        </p:nvSpPr>
        <p:spPr>
          <a:xfrm>
            <a:off x="3491926" y="8719583"/>
            <a:ext cx="55712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Pass Values</a:t>
            </a:r>
          </a:p>
        </p:txBody>
      </p:sp>
      <p:sp>
        <p:nvSpPr>
          <p:cNvPr id="414" name="Release and Test"/>
          <p:cNvSpPr txBox="1"/>
          <p:nvPr/>
        </p:nvSpPr>
        <p:spPr>
          <a:xfrm>
            <a:off x="3407713" y="11610008"/>
            <a:ext cx="78480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Release and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8" grpId="2"/>
      <p:bldP build="whole" bldLvl="1" animBg="1" rev="0" advAuto="0" spid="411" grpId="5"/>
      <p:bldP build="whole" bldLvl="1" animBg="1" rev="0" advAuto="0" spid="409" grpId="3"/>
      <p:bldP build="whole" bldLvl="1" animBg="1" rev="0" advAuto="0" spid="414" grpId="8"/>
      <p:bldP build="whole" bldLvl="1" animBg="1" rev="0" advAuto="0" spid="412" grpId="6"/>
      <p:bldP build="whole" bldLvl="1" animBg="1" rev="0" advAuto="0" spid="407" grpId="1"/>
      <p:bldP build="whole" bldLvl="1" animBg="1" rev="0" advAuto="0" spid="410" grpId="4"/>
      <p:bldP build="whole" bldLvl="1" animBg="1" rev="0" advAuto="0" spid="413" grpId="7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tarters"/>
          <p:cNvSpPr txBox="1"/>
          <p:nvPr/>
        </p:nvSpPr>
        <p:spPr>
          <a:xfrm>
            <a:off x="431342" y="284556"/>
            <a:ext cx="49606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Starters</a:t>
            </a:r>
          </a:p>
        </p:txBody>
      </p:sp>
      <p:sp>
        <p:nvSpPr>
          <p:cNvPr id="417" name="Microsoft Word"/>
          <p:cNvSpPr txBox="1"/>
          <p:nvPr/>
        </p:nvSpPr>
        <p:spPr>
          <a:xfrm>
            <a:off x="915957" y="6069329"/>
            <a:ext cx="87922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Microsoft Word</a:t>
            </a:r>
          </a:p>
        </p:txBody>
      </p:sp>
      <p:sp>
        <p:nvSpPr>
          <p:cNvPr id="418" name="Resume Template"/>
          <p:cNvSpPr txBox="1"/>
          <p:nvPr/>
        </p:nvSpPr>
        <p:spPr>
          <a:xfrm>
            <a:off x="11581263" y="2164245"/>
            <a:ext cx="1027811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Resume Template</a:t>
            </a:r>
          </a:p>
        </p:txBody>
      </p:sp>
      <p:sp>
        <p:nvSpPr>
          <p:cNvPr id="419" name="Report Template"/>
          <p:cNvSpPr txBox="1"/>
          <p:nvPr/>
        </p:nvSpPr>
        <p:spPr>
          <a:xfrm>
            <a:off x="11615662" y="10333967"/>
            <a:ext cx="94767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Report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7" grpId="2"/>
      <p:bldP build="whole" bldLvl="1" animBg="1" rev="0" advAuto="0" spid="416" grpId="1"/>
      <p:bldP build="whole" bldLvl="1" animBg="1" rev="0" advAuto="0" spid="419" grpId="4"/>
      <p:bldP build="whole" bldLvl="1" animBg="1" rev="0" advAuto="0" spid="418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tarters"/>
          <p:cNvSpPr txBox="1"/>
          <p:nvPr/>
        </p:nvSpPr>
        <p:spPr>
          <a:xfrm>
            <a:off x="17717832" y="6044569"/>
            <a:ext cx="49606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Starters</a:t>
            </a:r>
          </a:p>
        </p:txBody>
      </p:sp>
      <p:sp>
        <p:nvSpPr>
          <p:cNvPr id="422" name="Python"/>
          <p:cNvSpPr txBox="1"/>
          <p:nvPr/>
        </p:nvSpPr>
        <p:spPr>
          <a:xfrm>
            <a:off x="2633326" y="2113152"/>
            <a:ext cx="41135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Python</a:t>
            </a:r>
          </a:p>
        </p:txBody>
      </p:sp>
      <p:sp>
        <p:nvSpPr>
          <p:cNvPr id="423" name="Spring Boot and Mysql"/>
          <p:cNvSpPr txBox="1"/>
          <p:nvPr/>
        </p:nvSpPr>
        <p:spPr>
          <a:xfrm>
            <a:off x="2544723" y="10025507"/>
            <a:ext cx="131699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Spring Boot and Mysql</a:t>
            </a:r>
          </a:p>
        </p:txBody>
      </p:sp>
      <p:sp>
        <p:nvSpPr>
          <p:cNvPr id="424" name="Java"/>
          <p:cNvSpPr txBox="1"/>
          <p:nvPr/>
        </p:nvSpPr>
        <p:spPr>
          <a:xfrm>
            <a:off x="2596127" y="6069329"/>
            <a:ext cx="27724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Java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1" grpId="4"/>
      <p:bldP build="whole" bldLvl="1" animBg="1" rev="0" advAuto="0" spid="423" grpId="3"/>
      <p:bldP build="whole" bldLvl="1" animBg="1" rev="0" advAuto="0" spid="424" grpId="2"/>
      <p:bldP build="whole" bldLvl="1" animBg="1" rev="0" advAuto="0" spid="4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^"/>
          <p:cNvSpPr txBox="1"/>
          <p:nvPr/>
        </p:nvSpPr>
        <p:spPr>
          <a:xfrm>
            <a:off x="2065404" y="2192483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^</a:t>
            </a:r>
          </a:p>
        </p:txBody>
      </p:sp>
      <p:sp>
        <p:nvSpPr>
          <p:cNvPr id="139" name="1.3.4"/>
          <p:cNvSpPr txBox="1"/>
          <p:nvPr/>
        </p:nvSpPr>
        <p:spPr>
          <a:xfrm>
            <a:off x="2858609" y="1963358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1.3.4</a:t>
            </a:r>
          </a:p>
        </p:txBody>
      </p:sp>
      <p:sp>
        <p:nvSpPr>
          <p:cNvPr id="140" name="1.3.4"/>
          <p:cNvSpPr txBox="1"/>
          <p:nvPr/>
        </p:nvSpPr>
        <p:spPr>
          <a:xfrm>
            <a:off x="11885531" y="1963358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1.3.4</a:t>
            </a:r>
          </a:p>
        </p:txBody>
      </p:sp>
      <p:sp>
        <p:nvSpPr>
          <p:cNvPr id="141" name="&gt;="/>
          <p:cNvSpPr txBox="1"/>
          <p:nvPr/>
        </p:nvSpPr>
        <p:spPr>
          <a:xfrm>
            <a:off x="9257972" y="1963358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&gt;=</a:t>
            </a:r>
          </a:p>
        </p:txBody>
      </p:sp>
      <p:sp>
        <p:nvSpPr>
          <p:cNvPr id="142" name="2.0.0"/>
          <p:cNvSpPr txBox="1"/>
          <p:nvPr/>
        </p:nvSpPr>
        <p:spPr>
          <a:xfrm>
            <a:off x="17454391" y="1963358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2.0.0</a:t>
            </a:r>
          </a:p>
        </p:txBody>
      </p:sp>
      <p:sp>
        <p:nvSpPr>
          <p:cNvPr id="143" name="&lt;"/>
          <p:cNvSpPr txBox="1"/>
          <p:nvPr/>
        </p:nvSpPr>
        <p:spPr>
          <a:xfrm>
            <a:off x="15429329" y="1963358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</a:t>
            </a:r>
          </a:p>
        </p:txBody>
      </p:sp>
      <p:sp>
        <p:nvSpPr>
          <p:cNvPr id="144" name="^"/>
          <p:cNvSpPr txBox="1"/>
          <p:nvPr/>
        </p:nvSpPr>
        <p:spPr>
          <a:xfrm>
            <a:off x="2075845" y="4141953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^</a:t>
            </a:r>
          </a:p>
        </p:txBody>
      </p:sp>
      <p:sp>
        <p:nvSpPr>
          <p:cNvPr id="145" name="1.3.x"/>
          <p:cNvSpPr txBox="1"/>
          <p:nvPr/>
        </p:nvSpPr>
        <p:spPr>
          <a:xfrm>
            <a:off x="2868261" y="4141953"/>
            <a:ext cx="235458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1.3.x</a:t>
            </a:r>
          </a:p>
        </p:txBody>
      </p:sp>
      <p:sp>
        <p:nvSpPr>
          <p:cNvPr id="146" name="1.3.0"/>
          <p:cNvSpPr txBox="1"/>
          <p:nvPr/>
        </p:nvSpPr>
        <p:spPr>
          <a:xfrm>
            <a:off x="11870150" y="4141953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1.3.0</a:t>
            </a:r>
          </a:p>
        </p:txBody>
      </p:sp>
      <p:sp>
        <p:nvSpPr>
          <p:cNvPr id="147" name="&gt;="/>
          <p:cNvSpPr txBox="1"/>
          <p:nvPr/>
        </p:nvSpPr>
        <p:spPr>
          <a:xfrm>
            <a:off x="9242591" y="4141953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&gt;=</a:t>
            </a:r>
          </a:p>
        </p:txBody>
      </p:sp>
      <p:sp>
        <p:nvSpPr>
          <p:cNvPr id="148" name="2.0.0"/>
          <p:cNvSpPr txBox="1"/>
          <p:nvPr/>
        </p:nvSpPr>
        <p:spPr>
          <a:xfrm>
            <a:off x="17307763" y="4141953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2.0.0</a:t>
            </a:r>
          </a:p>
        </p:txBody>
      </p:sp>
      <p:sp>
        <p:nvSpPr>
          <p:cNvPr id="149" name="&lt;"/>
          <p:cNvSpPr txBox="1"/>
          <p:nvPr/>
        </p:nvSpPr>
        <p:spPr>
          <a:xfrm>
            <a:off x="15413949" y="4141953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</a:t>
            </a:r>
          </a:p>
        </p:txBody>
      </p:sp>
      <p:sp>
        <p:nvSpPr>
          <p:cNvPr id="150" name="^"/>
          <p:cNvSpPr txBox="1"/>
          <p:nvPr/>
        </p:nvSpPr>
        <p:spPr>
          <a:xfrm>
            <a:off x="2117416" y="6320548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^</a:t>
            </a:r>
          </a:p>
        </p:txBody>
      </p:sp>
      <p:sp>
        <p:nvSpPr>
          <p:cNvPr id="151" name="2.x"/>
          <p:cNvSpPr txBox="1"/>
          <p:nvPr/>
        </p:nvSpPr>
        <p:spPr>
          <a:xfrm>
            <a:off x="2906364" y="6320548"/>
            <a:ext cx="150723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2.x</a:t>
            </a:r>
          </a:p>
        </p:txBody>
      </p:sp>
      <p:sp>
        <p:nvSpPr>
          <p:cNvPr id="152" name="2.0.0"/>
          <p:cNvSpPr txBox="1"/>
          <p:nvPr/>
        </p:nvSpPr>
        <p:spPr>
          <a:xfrm>
            <a:off x="11911723" y="6320548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2.0.0</a:t>
            </a:r>
          </a:p>
        </p:txBody>
      </p:sp>
      <p:sp>
        <p:nvSpPr>
          <p:cNvPr id="153" name="&gt;="/>
          <p:cNvSpPr txBox="1"/>
          <p:nvPr/>
        </p:nvSpPr>
        <p:spPr>
          <a:xfrm>
            <a:off x="9284163" y="6320548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&gt;=</a:t>
            </a:r>
          </a:p>
        </p:txBody>
      </p:sp>
      <p:sp>
        <p:nvSpPr>
          <p:cNvPr id="154" name="3"/>
          <p:cNvSpPr txBox="1"/>
          <p:nvPr/>
        </p:nvSpPr>
        <p:spPr>
          <a:xfrm>
            <a:off x="17349334" y="6320548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3</a:t>
            </a:r>
          </a:p>
        </p:txBody>
      </p:sp>
      <p:sp>
        <p:nvSpPr>
          <p:cNvPr id="155" name="&lt;"/>
          <p:cNvSpPr txBox="1"/>
          <p:nvPr/>
        </p:nvSpPr>
        <p:spPr>
          <a:xfrm>
            <a:off x="15455521" y="6320548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</a:t>
            </a:r>
          </a:p>
        </p:txBody>
      </p:sp>
      <p:sp>
        <p:nvSpPr>
          <p:cNvPr id="156" name="^"/>
          <p:cNvSpPr txBox="1"/>
          <p:nvPr/>
        </p:nvSpPr>
        <p:spPr>
          <a:xfrm>
            <a:off x="1995356" y="8499142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^</a:t>
            </a:r>
          </a:p>
        </p:txBody>
      </p:sp>
      <p:sp>
        <p:nvSpPr>
          <p:cNvPr id="157" name="0.2.4"/>
          <p:cNvSpPr txBox="1"/>
          <p:nvPr/>
        </p:nvSpPr>
        <p:spPr>
          <a:xfrm>
            <a:off x="2858609" y="8499142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0.2.4</a:t>
            </a:r>
          </a:p>
        </p:txBody>
      </p:sp>
      <p:sp>
        <p:nvSpPr>
          <p:cNvPr id="158" name="0.2.4"/>
          <p:cNvSpPr txBox="1"/>
          <p:nvPr/>
        </p:nvSpPr>
        <p:spPr>
          <a:xfrm>
            <a:off x="11789662" y="8499142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0.2.4</a:t>
            </a:r>
          </a:p>
        </p:txBody>
      </p:sp>
      <p:sp>
        <p:nvSpPr>
          <p:cNvPr id="159" name="&gt;="/>
          <p:cNvSpPr txBox="1"/>
          <p:nvPr/>
        </p:nvSpPr>
        <p:spPr>
          <a:xfrm>
            <a:off x="9162103" y="8499142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&gt;=</a:t>
            </a:r>
          </a:p>
        </p:txBody>
      </p:sp>
      <p:sp>
        <p:nvSpPr>
          <p:cNvPr id="160" name="&lt;"/>
          <p:cNvSpPr txBox="1"/>
          <p:nvPr/>
        </p:nvSpPr>
        <p:spPr>
          <a:xfrm>
            <a:off x="15333460" y="8499142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</a:t>
            </a:r>
          </a:p>
        </p:txBody>
      </p:sp>
      <p:sp>
        <p:nvSpPr>
          <p:cNvPr id="161" name="0.3.0"/>
          <p:cNvSpPr txBox="1"/>
          <p:nvPr/>
        </p:nvSpPr>
        <p:spPr>
          <a:xfrm>
            <a:off x="17227275" y="8499142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0.3.0</a:t>
            </a:r>
          </a:p>
        </p:txBody>
      </p:sp>
      <p:sp>
        <p:nvSpPr>
          <p:cNvPr id="162" name="^"/>
          <p:cNvSpPr txBox="1"/>
          <p:nvPr/>
        </p:nvSpPr>
        <p:spPr>
          <a:xfrm>
            <a:off x="2065404" y="10448612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^</a:t>
            </a:r>
          </a:p>
        </p:txBody>
      </p:sp>
      <p:sp>
        <p:nvSpPr>
          <p:cNvPr id="163" name="0"/>
          <p:cNvSpPr txBox="1"/>
          <p:nvPr/>
        </p:nvSpPr>
        <p:spPr>
          <a:xfrm>
            <a:off x="3007146" y="10448612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0</a:t>
            </a:r>
          </a:p>
        </p:txBody>
      </p:sp>
      <p:sp>
        <p:nvSpPr>
          <p:cNvPr id="164" name="0.0.0"/>
          <p:cNvSpPr txBox="1"/>
          <p:nvPr/>
        </p:nvSpPr>
        <p:spPr>
          <a:xfrm>
            <a:off x="11859711" y="10448612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0.0.0</a:t>
            </a:r>
          </a:p>
        </p:txBody>
      </p:sp>
      <p:sp>
        <p:nvSpPr>
          <p:cNvPr id="165" name="&gt;="/>
          <p:cNvSpPr txBox="1"/>
          <p:nvPr/>
        </p:nvSpPr>
        <p:spPr>
          <a:xfrm>
            <a:off x="9232152" y="10448612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&gt;=</a:t>
            </a:r>
          </a:p>
        </p:txBody>
      </p:sp>
      <p:sp>
        <p:nvSpPr>
          <p:cNvPr id="166" name="&lt;"/>
          <p:cNvSpPr txBox="1"/>
          <p:nvPr/>
        </p:nvSpPr>
        <p:spPr>
          <a:xfrm>
            <a:off x="15403507" y="10448612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</a:t>
            </a:r>
          </a:p>
        </p:txBody>
      </p:sp>
      <p:sp>
        <p:nvSpPr>
          <p:cNvPr id="167" name="1.0.0"/>
          <p:cNvSpPr txBox="1"/>
          <p:nvPr/>
        </p:nvSpPr>
        <p:spPr>
          <a:xfrm>
            <a:off x="17008499" y="10448612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1.0.0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4"/>
      <p:bldP build="whole" bldLvl="1" animBg="1" rev="0" advAuto="0" spid="138" grpId="1"/>
      <p:bldP build="whole" bldLvl="1" animBg="1" rev="0" advAuto="0" spid="148" grpId="12"/>
      <p:bldP build="whole" bldLvl="1" animBg="1" rev="0" advAuto="0" spid="147" grpId="9"/>
      <p:bldP build="whole" bldLvl="1" animBg="1" rev="0" advAuto="0" spid="162" grpId="25"/>
      <p:bldP build="whole" bldLvl="1" animBg="1" rev="0" advAuto="0" spid="157" grpId="20"/>
      <p:bldP build="whole" bldLvl="1" animBg="1" rev="0" advAuto="0" spid="151" grpId="14"/>
      <p:bldP build="whole" bldLvl="1" animBg="1" rev="0" advAuto="0" spid="145" grpId="8"/>
      <p:bldP build="whole" bldLvl="1" animBg="1" rev="0" advAuto="0" spid="163" grpId="26"/>
      <p:bldP build="whole" bldLvl="1" animBg="1" rev="0" advAuto="0" spid="149" grpId="11"/>
      <p:bldP build="whole" bldLvl="1" animBg="1" rev="0" advAuto="0" spid="158" grpId="22"/>
      <p:bldP build="whole" bldLvl="1" animBg="1" rev="0" advAuto="0" spid="166" grpId="29"/>
      <p:bldP build="whole" bldLvl="1" animBg="1" rev="0" advAuto="0" spid="139" grpId="2"/>
      <p:bldP build="whole" bldLvl="1" animBg="1" rev="0" advAuto="0" spid="161" grpId="24"/>
      <p:bldP build="whole" bldLvl="1" animBg="1" rev="0" advAuto="0" spid="164" grpId="28"/>
      <p:bldP build="whole" bldLvl="1" animBg="1" rev="0" advAuto="0" spid="159" grpId="21"/>
      <p:bldP build="whole" bldLvl="1" animBg="1" rev="0" advAuto="0" spid="152" grpId="16"/>
      <p:bldP build="whole" bldLvl="1" animBg="1" rev="0" advAuto="0" spid="146" grpId="10"/>
      <p:bldP build="whole" bldLvl="1" animBg="1" rev="0" advAuto="0" spid="153" grpId="15"/>
      <p:bldP build="whole" bldLvl="1" animBg="1" rev="0" advAuto="0" spid="144" grpId="7"/>
      <p:bldP build="whole" bldLvl="1" animBg="1" rev="0" advAuto="0" spid="143" grpId="5"/>
      <p:bldP build="whole" bldLvl="1" animBg="1" rev="0" advAuto="0" spid="155" grpId="17"/>
      <p:bldP build="whole" bldLvl="1" animBg="1" rev="0" advAuto="0" spid="142" grpId="6"/>
      <p:bldP build="whole" bldLvl="1" animBg="1" rev="0" advAuto="0" spid="141" grpId="3"/>
      <p:bldP build="whole" bldLvl="1" animBg="1" rev="0" advAuto="0" spid="160" grpId="23"/>
      <p:bldP build="whole" bldLvl="1" animBg="1" rev="0" advAuto="0" spid="165" grpId="27"/>
      <p:bldP build="whole" bldLvl="1" animBg="1" rev="0" advAuto="0" spid="154" grpId="18"/>
      <p:bldP build="whole" bldLvl="1" animBg="1" rev="0" advAuto="0" spid="167" grpId="30"/>
      <p:bldP build="whole" bldLvl="1" animBg="1" rev="0" advAuto="0" spid="156" grpId="19"/>
      <p:bldP build="whole" bldLvl="1" animBg="1" rev="0" advAuto="0" spid="150" grpId="1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~"/>
          <p:cNvSpPr txBox="1"/>
          <p:nvPr/>
        </p:nvSpPr>
        <p:spPr>
          <a:xfrm>
            <a:off x="3396788" y="3728876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~</a:t>
            </a:r>
          </a:p>
        </p:txBody>
      </p:sp>
      <p:sp>
        <p:nvSpPr>
          <p:cNvPr id="170" name="1.3.4"/>
          <p:cNvSpPr txBox="1"/>
          <p:nvPr/>
        </p:nvSpPr>
        <p:spPr>
          <a:xfrm>
            <a:off x="4234220" y="3728876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1.3.4</a:t>
            </a:r>
          </a:p>
        </p:txBody>
      </p:sp>
      <p:sp>
        <p:nvSpPr>
          <p:cNvPr id="171" name="1.3.4"/>
          <p:cNvSpPr txBox="1"/>
          <p:nvPr/>
        </p:nvSpPr>
        <p:spPr>
          <a:xfrm>
            <a:off x="13191093" y="3728876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1.3.4</a:t>
            </a:r>
          </a:p>
        </p:txBody>
      </p:sp>
      <p:sp>
        <p:nvSpPr>
          <p:cNvPr id="172" name="&gt;="/>
          <p:cNvSpPr txBox="1"/>
          <p:nvPr/>
        </p:nvSpPr>
        <p:spPr>
          <a:xfrm>
            <a:off x="10563535" y="3728876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&gt;=</a:t>
            </a:r>
          </a:p>
        </p:txBody>
      </p:sp>
      <p:sp>
        <p:nvSpPr>
          <p:cNvPr id="173" name="1.4.0"/>
          <p:cNvSpPr txBox="1"/>
          <p:nvPr/>
        </p:nvSpPr>
        <p:spPr>
          <a:xfrm>
            <a:off x="18628707" y="3728876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1.4.0</a:t>
            </a:r>
          </a:p>
        </p:txBody>
      </p:sp>
      <p:sp>
        <p:nvSpPr>
          <p:cNvPr id="174" name="&lt;"/>
          <p:cNvSpPr txBox="1"/>
          <p:nvPr/>
        </p:nvSpPr>
        <p:spPr>
          <a:xfrm>
            <a:off x="16734891" y="3728876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</a:t>
            </a:r>
          </a:p>
        </p:txBody>
      </p:sp>
      <p:sp>
        <p:nvSpPr>
          <p:cNvPr id="175" name="~"/>
          <p:cNvSpPr txBox="1"/>
          <p:nvPr/>
        </p:nvSpPr>
        <p:spPr>
          <a:xfrm>
            <a:off x="3396788" y="5907471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~</a:t>
            </a:r>
          </a:p>
        </p:txBody>
      </p:sp>
      <p:sp>
        <p:nvSpPr>
          <p:cNvPr id="176" name="2"/>
          <p:cNvSpPr txBox="1"/>
          <p:nvPr/>
        </p:nvSpPr>
        <p:spPr>
          <a:xfrm>
            <a:off x="4312709" y="5907471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</a:t>
            </a:r>
          </a:p>
        </p:txBody>
      </p:sp>
      <p:sp>
        <p:nvSpPr>
          <p:cNvPr id="177" name="2"/>
          <p:cNvSpPr txBox="1"/>
          <p:nvPr/>
        </p:nvSpPr>
        <p:spPr>
          <a:xfrm>
            <a:off x="13368107" y="5907471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</a:t>
            </a:r>
          </a:p>
        </p:txBody>
      </p:sp>
      <p:sp>
        <p:nvSpPr>
          <p:cNvPr id="178" name="&gt;="/>
          <p:cNvSpPr txBox="1"/>
          <p:nvPr/>
        </p:nvSpPr>
        <p:spPr>
          <a:xfrm>
            <a:off x="10548154" y="5907471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&gt;=</a:t>
            </a:r>
          </a:p>
        </p:txBody>
      </p:sp>
      <p:sp>
        <p:nvSpPr>
          <p:cNvPr id="179" name="3"/>
          <p:cNvSpPr txBox="1"/>
          <p:nvPr/>
        </p:nvSpPr>
        <p:spPr>
          <a:xfrm>
            <a:off x="18654896" y="5907471"/>
            <a:ext cx="6791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3</a:t>
            </a:r>
          </a:p>
        </p:txBody>
      </p:sp>
      <p:sp>
        <p:nvSpPr>
          <p:cNvPr id="180" name="&lt;"/>
          <p:cNvSpPr txBox="1"/>
          <p:nvPr/>
        </p:nvSpPr>
        <p:spPr>
          <a:xfrm>
            <a:off x="16719511" y="5907471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</a:t>
            </a:r>
          </a:p>
        </p:txBody>
      </p:sp>
      <p:sp>
        <p:nvSpPr>
          <p:cNvPr id="181" name="~"/>
          <p:cNvSpPr txBox="1"/>
          <p:nvPr/>
        </p:nvSpPr>
        <p:spPr>
          <a:xfrm>
            <a:off x="3422979" y="8086066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~</a:t>
            </a:r>
          </a:p>
        </p:txBody>
      </p:sp>
      <p:sp>
        <p:nvSpPr>
          <p:cNvPr id="182" name="2.3"/>
          <p:cNvSpPr txBox="1"/>
          <p:nvPr/>
        </p:nvSpPr>
        <p:spPr>
          <a:xfrm>
            <a:off x="4202274" y="8086066"/>
            <a:ext cx="15265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2.3</a:t>
            </a:r>
          </a:p>
        </p:txBody>
      </p:sp>
      <p:sp>
        <p:nvSpPr>
          <p:cNvPr id="183" name="2.3"/>
          <p:cNvSpPr txBox="1"/>
          <p:nvPr/>
        </p:nvSpPr>
        <p:spPr>
          <a:xfrm>
            <a:off x="13327721" y="8086066"/>
            <a:ext cx="15265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2.3</a:t>
            </a:r>
          </a:p>
        </p:txBody>
      </p:sp>
      <p:sp>
        <p:nvSpPr>
          <p:cNvPr id="184" name="&gt;="/>
          <p:cNvSpPr txBox="1"/>
          <p:nvPr/>
        </p:nvSpPr>
        <p:spPr>
          <a:xfrm>
            <a:off x="10589726" y="8086066"/>
            <a:ext cx="13335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&gt;=</a:t>
            </a:r>
          </a:p>
        </p:txBody>
      </p:sp>
      <p:sp>
        <p:nvSpPr>
          <p:cNvPr id="185" name="2.4"/>
          <p:cNvSpPr txBox="1"/>
          <p:nvPr/>
        </p:nvSpPr>
        <p:spPr>
          <a:xfrm>
            <a:off x="18366073" y="8086066"/>
            <a:ext cx="15265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2.4</a:t>
            </a:r>
          </a:p>
        </p:txBody>
      </p:sp>
      <p:sp>
        <p:nvSpPr>
          <p:cNvPr id="186" name="&lt;"/>
          <p:cNvSpPr txBox="1"/>
          <p:nvPr/>
        </p:nvSpPr>
        <p:spPr>
          <a:xfrm>
            <a:off x="16761083" y="8086066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8"/>
      <p:bldP build="whole" bldLvl="1" animBg="1" rev="0" advAuto="0" spid="173" grpId="6"/>
      <p:bldP build="whole" bldLvl="1" animBg="1" rev="0" advAuto="0" spid="178" grpId="9"/>
      <p:bldP build="whole" bldLvl="1" animBg="1" rev="0" advAuto="0" spid="175" grpId="7"/>
      <p:bldP build="whole" bldLvl="1" animBg="1" rev="0" advAuto="0" spid="181" grpId="13"/>
      <p:bldP build="whole" bldLvl="1" animBg="1" rev="0" advAuto="0" spid="183" grpId="16"/>
      <p:bldP build="whole" bldLvl="1" animBg="1" rev="0" advAuto="0" spid="185" grpId="18"/>
      <p:bldP build="whole" bldLvl="1" animBg="1" rev="0" advAuto="0" spid="169" grpId="1"/>
      <p:bldP build="whole" bldLvl="1" animBg="1" rev="0" advAuto="0" spid="174" grpId="5"/>
      <p:bldP build="whole" bldLvl="1" animBg="1" rev="0" advAuto="0" spid="170" grpId="2"/>
      <p:bldP build="whole" bldLvl="1" animBg="1" rev="0" advAuto="0" spid="172" grpId="3"/>
      <p:bldP build="whole" bldLvl="1" animBg="1" rev="0" advAuto="0" spid="177" grpId="10"/>
      <p:bldP build="whole" bldLvl="1" animBg="1" rev="0" advAuto="0" spid="179" grpId="12"/>
      <p:bldP build="whole" bldLvl="1" animBg="1" rev="0" advAuto="0" spid="180" grpId="11"/>
      <p:bldP build="whole" bldLvl="1" animBg="1" rev="0" advAuto="0" spid="182" grpId="14"/>
      <p:bldP build="whole" bldLvl="1" animBg="1" rev="0" advAuto="0" spid="184" grpId="15"/>
      <p:bldP build="whole" bldLvl="1" animBg="1" rev="0" advAuto="0" spid="186" grpId="17"/>
      <p:bldP build="whole" bldLvl="1" animBg="1" rev="0" advAuto="0" spid="171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pository"/>
          <p:cNvSpPr/>
          <p:nvPr/>
        </p:nvSpPr>
        <p:spPr>
          <a:xfrm>
            <a:off x="15527706" y="2933833"/>
            <a:ext cx="2954684" cy="2117543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Repository</a:t>
            </a:r>
          </a:p>
        </p:txBody>
      </p:sp>
      <p:sp>
        <p:nvSpPr>
          <p:cNvPr id="189" name="Provider"/>
          <p:cNvSpPr txBox="1"/>
          <p:nvPr/>
        </p:nvSpPr>
        <p:spPr>
          <a:xfrm>
            <a:off x="16058644" y="8201651"/>
            <a:ext cx="214680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6635920" y="4424433"/>
            <a:ext cx="7308473" cy="62967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User"/>
          <p:cNvSpPr txBox="1"/>
          <p:nvPr/>
        </p:nvSpPr>
        <p:spPr>
          <a:xfrm>
            <a:off x="5105912" y="3638022"/>
            <a:ext cx="12527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User</a:t>
            </a:r>
          </a:p>
        </p:txBody>
      </p:sp>
      <p:sp>
        <p:nvSpPr>
          <p:cNvPr id="192" name="Line"/>
          <p:cNvSpPr/>
          <p:nvPr/>
        </p:nvSpPr>
        <p:spPr>
          <a:xfrm>
            <a:off x="7119749" y="4068339"/>
            <a:ext cx="808994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helm install  - - verify"/>
          <p:cNvSpPr txBox="1"/>
          <p:nvPr/>
        </p:nvSpPr>
        <p:spPr>
          <a:xfrm>
            <a:off x="1341312" y="4618498"/>
            <a:ext cx="51729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helm install  - - verify</a:t>
            </a:r>
          </a:p>
        </p:txBody>
      </p:sp>
      <p:sp>
        <p:nvSpPr>
          <p:cNvPr id="194" name="myChart.tgz"/>
          <p:cNvSpPr txBox="1"/>
          <p:nvPr/>
        </p:nvSpPr>
        <p:spPr>
          <a:xfrm>
            <a:off x="17317938" y="8996903"/>
            <a:ext cx="30779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myChart.tgz</a:t>
            </a:r>
          </a:p>
        </p:txBody>
      </p:sp>
      <p:sp>
        <p:nvSpPr>
          <p:cNvPr id="195" name="myChart.tgz.prov"/>
          <p:cNvSpPr txBox="1"/>
          <p:nvPr/>
        </p:nvSpPr>
        <p:spPr>
          <a:xfrm>
            <a:off x="17273114" y="9792155"/>
            <a:ext cx="429260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myChart.tgz.prov</a:t>
            </a:r>
          </a:p>
        </p:txBody>
      </p:sp>
      <p:sp>
        <p:nvSpPr>
          <p:cNvPr id="196" name="myChart.tgz"/>
          <p:cNvSpPr txBox="1"/>
          <p:nvPr/>
        </p:nvSpPr>
        <p:spPr>
          <a:xfrm>
            <a:off x="18851161" y="3240395"/>
            <a:ext cx="30779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myChart.tgz</a:t>
            </a:r>
          </a:p>
        </p:txBody>
      </p:sp>
      <p:sp>
        <p:nvSpPr>
          <p:cNvPr id="197" name="myChart.tgz.prov"/>
          <p:cNvSpPr txBox="1"/>
          <p:nvPr/>
        </p:nvSpPr>
        <p:spPr>
          <a:xfrm>
            <a:off x="18712587" y="4035648"/>
            <a:ext cx="429260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myChart.tgz.prov</a:t>
            </a:r>
          </a:p>
        </p:txBody>
      </p:sp>
      <p:sp>
        <p:nvSpPr>
          <p:cNvPr id="198" name="Private Key"/>
          <p:cNvSpPr txBox="1"/>
          <p:nvPr/>
        </p:nvSpPr>
        <p:spPr>
          <a:xfrm>
            <a:off x="14199326" y="9472378"/>
            <a:ext cx="287121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Private Key</a:t>
            </a:r>
          </a:p>
        </p:txBody>
      </p:sp>
      <p:sp>
        <p:nvSpPr>
          <p:cNvPr id="199" name="Public Key"/>
          <p:cNvSpPr txBox="1"/>
          <p:nvPr/>
        </p:nvSpPr>
        <p:spPr>
          <a:xfrm>
            <a:off x="14195314" y="10743105"/>
            <a:ext cx="26817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Public Key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17132048" y="5238131"/>
            <a:ext cx="1" cy="310512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PGP"/>
          <p:cNvSpPr txBox="1"/>
          <p:nvPr/>
        </p:nvSpPr>
        <p:spPr>
          <a:xfrm>
            <a:off x="19632719" y="8201651"/>
            <a:ext cx="117754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PGP</a:t>
            </a:r>
          </a:p>
        </p:txBody>
      </p:sp>
      <p:sp>
        <p:nvSpPr>
          <p:cNvPr id="202" name="myChart.tgz"/>
          <p:cNvSpPr txBox="1"/>
          <p:nvPr/>
        </p:nvSpPr>
        <p:spPr>
          <a:xfrm>
            <a:off x="3007727" y="5598974"/>
            <a:ext cx="3077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myChart.tgz</a:t>
            </a:r>
          </a:p>
        </p:txBody>
      </p:sp>
      <p:sp>
        <p:nvSpPr>
          <p:cNvPr id="203" name="myChart.tgz.prov"/>
          <p:cNvSpPr txBox="1"/>
          <p:nvPr/>
        </p:nvSpPr>
        <p:spPr>
          <a:xfrm>
            <a:off x="2962903" y="6394225"/>
            <a:ext cx="429260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myChart.tgz.prov</a:t>
            </a:r>
          </a:p>
        </p:txBody>
      </p:sp>
      <p:sp>
        <p:nvSpPr>
          <p:cNvPr id="204" name="Security"/>
          <p:cNvSpPr txBox="1"/>
          <p:nvPr/>
        </p:nvSpPr>
        <p:spPr>
          <a:xfrm>
            <a:off x="366808" y="370017"/>
            <a:ext cx="40848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Security</a:t>
            </a:r>
          </a:p>
        </p:txBody>
      </p:sp>
      <p:sp>
        <p:nvSpPr>
          <p:cNvPr id="205" name="Provenance"/>
          <p:cNvSpPr txBox="1"/>
          <p:nvPr/>
        </p:nvSpPr>
        <p:spPr>
          <a:xfrm>
            <a:off x="10430472" y="4695012"/>
            <a:ext cx="370268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Provenance</a:t>
            </a:r>
          </a:p>
        </p:txBody>
      </p:sp>
      <p:sp>
        <p:nvSpPr>
          <p:cNvPr id="206" name="Integrity"/>
          <p:cNvSpPr txBox="1"/>
          <p:nvPr/>
        </p:nvSpPr>
        <p:spPr>
          <a:xfrm>
            <a:off x="10485272" y="5684495"/>
            <a:ext cx="261810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Integrity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0"/>
      <p:bldP build="whole" bldLvl="1" animBg="1" rev="0" advAuto="0" spid="204" grpId="1"/>
      <p:bldP build="whole" bldLvl="1" animBg="1" rev="0" advAuto="0" spid="200" grpId="5"/>
      <p:bldP build="whole" bldLvl="1" animBg="1" rev="0" advAuto="0" spid="190" grpId="16"/>
      <p:bldP build="whole" bldLvl="1" animBg="1" rev="0" advAuto="0" spid="202" grpId="17"/>
      <p:bldP build="whole" bldLvl="1" animBg="1" rev="0" advAuto="0" spid="191" grpId="7"/>
      <p:bldP build="whole" bldLvl="1" animBg="1" rev="0" advAuto="0" spid="192" grpId="8"/>
      <p:bldP build="whole" bldLvl="1" animBg="1" rev="0" advAuto="0" spid="198" grpId="12"/>
      <p:bldP build="whole" bldLvl="1" animBg="1" rev="0" advAuto="0" spid="193" grpId="19"/>
      <p:bldP build="whole" bldLvl="1" animBg="1" rev="0" advAuto="0" spid="188" grpId="2"/>
      <p:bldP build="whole" bldLvl="1" animBg="1" rev="0" advAuto="0" spid="196" grpId="6"/>
      <p:bldP build="whole" bldLvl="1" animBg="1" rev="0" advAuto="0" spid="203" grpId="18"/>
      <p:bldP build="whole" bldLvl="1" animBg="1" rev="0" advAuto="0" spid="189" grpId="3"/>
      <p:bldP build="whole" bldLvl="1" animBg="1" rev="0" advAuto="0" spid="194" grpId="4"/>
      <p:bldP build="whole" bldLvl="1" animBg="1" rev="0" advAuto="0" spid="199" grpId="13"/>
      <p:bldP build="whole" bldLvl="1" animBg="1" rev="0" advAuto="0" spid="197" grpId="15"/>
      <p:bldP build="whole" bldLvl="1" animBg="1" rev="0" advAuto="0" spid="195" grpId="14"/>
      <p:bldP build="whole" bldLvl="1" animBg="1" rev="0" advAuto="0" spid="205" grpId="9"/>
      <p:bldP build="whole" bldLvl="1" animBg="1" rev="0" advAuto="0" spid="201" grpId="1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Hooks"/>
          <p:cNvSpPr txBox="1"/>
          <p:nvPr/>
        </p:nvSpPr>
        <p:spPr>
          <a:xfrm>
            <a:off x="460280" y="370017"/>
            <a:ext cx="32374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Hooks</a:t>
            </a:r>
          </a:p>
        </p:txBody>
      </p:sp>
      <p:sp>
        <p:nvSpPr>
          <p:cNvPr id="209" name="Helm"/>
          <p:cNvSpPr/>
          <p:nvPr/>
        </p:nvSpPr>
        <p:spPr>
          <a:xfrm>
            <a:off x="10062216" y="3624251"/>
            <a:ext cx="2300038" cy="2111589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Helm</a:t>
            </a:r>
          </a:p>
        </p:txBody>
      </p:sp>
      <p:sp>
        <p:nvSpPr>
          <p:cNvPr id="210" name="Release"/>
          <p:cNvSpPr txBox="1"/>
          <p:nvPr/>
        </p:nvSpPr>
        <p:spPr>
          <a:xfrm>
            <a:off x="4398378" y="4028031"/>
            <a:ext cx="39883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Release</a:t>
            </a:r>
          </a:p>
        </p:txBody>
      </p:sp>
      <p:sp>
        <p:nvSpPr>
          <p:cNvPr id="211" name="Hook"/>
          <p:cNvSpPr txBox="1"/>
          <p:nvPr/>
        </p:nvSpPr>
        <p:spPr>
          <a:xfrm>
            <a:off x="14685991" y="4028031"/>
            <a:ext cx="26918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Hook</a:t>
            </a:r>
          </a:p>
        </p:txBody>
      </p:sp>
      <p:sp>
        <p:nvSpPr>
          <p:cNvPr id="212" name="Data to db"/>
          <p:cNvSpPr txBox="1"/>
          <p:nvPr/>
        </p:nvSpPr>
        <p:spPr>
          <a:xfrm>
            <a:off x="9046901" y="7080272"/>
            <a:ext cx="51760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Data to db</a:t>
            </a:r>
          </a:p>
        </p:txBody>
      </p:sp>
      <p:sp>
        <p:nvSpPr>
          <p:cNvPr id="213" name="Backing up a db"/>
          <p:cNvSpPr txBox="1"/>
          <p:nvPr/>
        </p:nvSpPr>
        <p:spPr>
          <a:xfrm>
            <a:off x="9077383" y="8787719"/>
            <a:ext cx="795985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Backing up a db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5"/>
      <p:bldP build="whole" bldLvl="1" animBg="1" rev="0" advAuto="0" spid="208" grpId="1"/>
      <p:bldP build="whole" bldLvl="1" animBg="1" rev="0" advAuto="0" spid="209" grpId="2"/>
      <p:bldP build="whole" bldLvl="1" animBg="1" rev="0" advAuto="0" spid="210" grpId="4"/>
      <p:bldP build="whole" bldLvl="1" animBg="1" rev="0" advAuto="0" spid="213" grpId="6"/>
      <p:bldP build="whole" bldLvl="1" animBg="1" rev="0" advAuto="0" spid="211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dvanced Charts"/>
          <p:cNvSpPr txBox="1"/>
          <p:nvPr/>
        </p:nvSpPr>
        <p:spPr>
          <a:xfrm>
            <a:off x="243651" y="231728"/>
            <a:ext cx="84515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Advanced Charts</a:t>
            </a:r>
          </a:p>
        </p:txBody>
      </p:sp>
      <p:sp>
        <p:nvSpPr>
          <p:cNvPr id="216" name="Helm"/>
          <p:cNvSpPr/>
          <p:nvPr/>
        </p:nvSpPr>
        <p:spPr>
          <a:xfrm>
            <a:off x="8379350" y="4295941"/>
            <a:ext cx="2300039" cy="2111589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Helm</a:t>
            </a:r>
          </a:p>
        </p:txBody>
      </p:sp>
      <p:sp>
        <p:nvSpPr>
          <p:cNvPr id="217" name="App"/>
          <p:cNvSpPr txBox="1"/>
          <p:nvPr/>
        </p:nvSpPr>
        <p:spPr>
          <a:xfrm>
            <a:off x="1550157" y="4857765"/>
            <a:ext cx="20518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</a:t>
            </a:r>
          </a:p>
        </p:txBody>
      </p:sp>
      <p:sp>
        <p:nvSpPr>
          <p:cNvPr id="218" name="Mysql"/>
          <p:cNvSpPr txBox="1"/>
          <p:nvPr/>
        </p:nvSpPr>
        <p:spPr>
          <a:xfrm>
            <a:off x="4979252" y="8664252"/>
            <a:ext cx="29916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Mysql</a:t>
            </a:r>
          </a:p>
        </p:txBody>
      </p:sp>
      <p:sp>
        <p:nvSpPr>
          <p:cNvPr id="219" name="Rectangle"/>
          <p:cNvSpPr/>
          <p:nvPr/>
        </p:nvSpPr>
        <p:spPr>
          <a:xfrm>
            <a:off x="13607941" y="3426682"/>
            <a:ext cx="7495172" cy="8824431"/>
          </a:xfrm>
          <a:prstGeom prst="rect">
            <a:avLst/>
          </a:prstGeom>
          <a:ln w="63500">
            <a:solidFill>
              <a:srgbClr val="4EAE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MySql"/>
          <p:cNvSpPr/>
          <p:nvPr/>
        </p:nvSpPr>
        <p:spPr>
          <a:xfrm>
            <a:off x="16462330" y="7855378"/>
            <a:ext cx="2300038" cy="211159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221" name="Kube Cluster"/>
          <p:cNvSpPr txBox="1"/>
          <p:nvPr/>
        </p:nvSpPr>
        <p:spPr>
          <a:xfrm>
            <a:off x="13722126" y="1860153"/>
            <a:ext cx="643585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Kube Cluster</a:t>
            </a:r>
          </a:p>
        </p:txBody>
      </p:sp>
      <p:sp>
        <p:nvSpPr>
          <p:cNvPr id="222" name="App"/>
          <p:cNvSpPr/>
          <p:nvPr/>
        </p:nvSpPr>
        <p:spPr>
          <a:xfrm>
            <a:off x="16205506" y="4453986"/>
            <a:ext cx="2300039" cy="2111589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223" name="Line"/>
          <p:cNvSpPr/>
          <p:nvPr/>
        </p:nvSpPr>
        <p:spPr>
          <a:xfrm>
            <a:off x="10969158" y="6228641"/>
            <a:ext cx="5247497" cy="23750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>
            <a:off x="10969158" y="5486396"/>
            <a:ext cx="47387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>
            <a:off x="17355526" y="6654516"/>
            <a:ext cx="1" cy="11119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Dependency:"/>
          <p:cNvSpPr txBox="1"/>
          <p:nvPr/>
        </p:nvSpPr>
        <p:spPr>
          <a:xfrm>
            <a:off x="2287415" y="6761009"/>
            <a:ext cx="6456173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Dependency:</a:t>
            </a:r>
          </a:p>
        </p:txBody>
      </p:sp>
      <p:sp>
        <p:nvSpPr>
          <p:cNvPr id="227" name="Line"/>
          <p:cNvSpPr/>
          <p:nvPr/>
        </p:nvSpPr>
        <p:spPr>
          <a:xfrm>
            <a:off x="2894371" y="6228642"/>
            <a:ext cx="2041273" cy="285885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 flipH="1" flipV="1">
            <a:off x="3666086" y="6146295"/>
            <a:ext cx="2042046" cy="25253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  <p:bldP build="whole" bldLvl="1" animBg="1" rev="0" advAuto="0" spid="219" grpId="7"/>
      <p:bldP build="whole" bldLvl="1" animBg="1" rev="0" advAuto="0" spid="227" grpId="13"/>
      <p:bldP build="whole" bldLvl="1" animBg="1" rev="0" advAuto="0" spid="223" grpId="9"/>
      <p:bldP build="whole" bldLvl="1" animBg="1" rev="0" advAuto="0" spid="224" grpId="10"/>
      <p:bldP build="whole" bldLvl="1" animBg="1" rev="0" advAuto="0" spid="216" grpId="5"/>
      <p:bldP build="whole" bldLvl="1" animBg="1" rev="0" advAuto="0" spid="217" grpId="2"/>
      <p:bldP build="whole" bldLvl="1" animBg="1" rev="0" advAuto="0" spid="218" grpId="3"/>
      <p:bldP build="whole" bldLvl="1" animBg="1" rev="0" advAuto="0" spid="220" grpId="8"/>
      <p:bldP build="whole" bldLvl="1" animBg="1" rev="0" advAuto="0" spid="221" grpId="6"/>
      <p:bldP build="whole" bldLvl="1" animBg="1" rev="0" advAuto="0" spid="228" grpId="14"/>
      <p:bldP build="whole" bldLvl="1" animBg="1" rev="0" advAuto="0" spid="222" grpId="11"/>
      <p:bldP build="whole" bldLvl="1" animBg="1" rev="0" advAuto="0" spid="226" grpId="4"/>
      <p:bldP build="whole" bldLvl="1" animBg="1" rev="0" advAuto="0" spid="225" grpId="1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onsistency"/>
          <p:cNvSpPr txBox="1"/>
          <p:nvPr/>
        </p:nvSpPr>
        <p:spPr>
          <a:xfrm>
            <a:off x="357103" y="259889"/>
            <a:ext cx="75933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Consistency</a:t>
            </a:r>
          </a:p>
        </p:txBody>
      </p:sp>
      <p:sp>
        <p:nvSpPr>
          <p:cNvPr id="231" name="deployment.yaml"/>
          <p:cNvSpPr txBox="1"/>
          <p:nvPr/>
        </p:nvSpPr>
        <p:spPr>
          <a:xfrm>
            <a:off x="4182450" y="3830712"/>
            <a:ext cx="838860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deployment.yaml</a:t>
            </a:r>
          </a:p>
        </p:txBody>
      </p:sp>
      <p:sp>
        <p:nvSpPr>
          <p:cNvPr id="232" name="service.yaml"/>
          <p:cNvSpPr txBox="1"/>
          <p:nvPr/>
        </p:nvSpPr>
        <p:spPr>
          <a:xfrm>
            <a:off x="4256135" y="5454911"/>
            <a:ext cx="617067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service.yaml</a:t>
            </a:r>
          </a:p>
        </p:txBody>
      </p:sp>
      <p:sp>
        <p:nvSpPr>
          <p:cNvPr id="233" name="configmap.yaml"/>
          <p:cNvSpPr txBox="1"/>
          <p:nvPr/>
        </p:nvSpPr>
        <p:spPr>
          <a:xfrm>
            <a:off x="4191535" y="7018085"/>
            <a:ext cx="786231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configmap.yaml</a:t>
            </a:r>
          </a:p>
        </p:txBody>
      </p:sp>
      <p:sp>
        <p:nvSpPr>
          <p:cNvPr id="234" name="secret.yaml"/>
          <p:cNvSpPr txBox="1"/>
          <p:nvPr/>
        </p:nvSpPr>
        <p:spPr>
          <a:xfrm>
            <a:off x="4269835" y="8581258"/>
            <a:ext cx="57195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secret.yaml</a:t>
            </a:r>
          </a:p>
        </p:txBody>
      </p:sp>
      <p:sp>
        <p:nvSpPr>
          <p:cNvPr id="235" name="Line"/>
          <p:cNvSpPr/>
          <p:nvPr/>
        </p:nvSpPr>
        <p:spPr>
          <a:xfrm>
            <a:off x="13565333" y="6963926"/>
            <a:ext cx="168588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Kube"/>
          <p:cNvSpPr/>
          <p:nvPr/>
        </p:nvSpPr>
        <p:spPr>
          <a:xfrm>
            <a:off x="15959827" y="4455389"/>
            <a:ext cx="4632269" cy="5017074"/>
          </a:xfrm>
          <a:prstGeom prst="roundRect">
            <a:avLst>
              <a:gd name="adj" fmla="val 11253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</a:t>
            </a:r>
          </a:p>
        </p:txBody>
      </p:sp>
      <p:sp>
        <p:nvSpPr>
          <p:cNvPr id="237" name="Kubectl edit"/>
          <p:cNvSpPr txBox="1"/>
          <p:nvPr/>
        </p:nvSpPr>
        <p:spPr>
          <a:xfrm>
            <a:off x="15079372" y="10191222"/>
            <a:ext cx="59634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Kubectl edit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5"/>
      <p:bldP build="whole" bldLvl="1" animBg="1" rev="0" advAuto="0" spid="231" grpId="2"/>
      <p:bldP build="whole" bldLvl="1" animBg="1" rev="0" advAuto="0" spid="235" grpId="6"/>
      <p:bldP build="whole" bldLvl="1" animBg="1" rev="0" advAuto="0" spid="237" grpId="8"/>
      <p:bldP build="whole" bldLvl="1" animBg="1" rev="0" advAuto="0" spid="236" grpId="7"/>
      <p:bldP build="whole" bldLvl="1" animBg="1" rev="0" advAuto="0" spid="233" grpId="4"/>
      <p:bldP build="whole" bldLvl="1" animBg="1" rev="0" advAuto="0" spid="230" grpId="1"/>
      <p:bldP build="whole" bldLvl="1" animBg="1" rev="0" advAuto="0" spid="23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vision History"/>
          <p:cNvSpPr txBox="1"/>
          <p:nvPr/>
        </p:nvSpPr>
        <p:spPr>
          <a:xfrm>
            <a:off x="278052" y="202591"/>
            <a:ext cx="99669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Revision History</a:t>
            </a:r>
          </a:p>
        </p:txBody>
      </p:sp>
      <p:sp>
        <p:nvSpPr>
          <p:cNvPr id="240" name="Deployment"/>
          <p:cNvSpPr/>
          <p:nvPr/>
        </p:nvSpPr>
        <p:spPr>
          <a:xfrm>
            <a:off x="1301049" y="4491318"/>
            <a:ext cx="2492808" cy="1626863"/>
          </a:xfrm>
          <a:prstGeom prst="roundRect">
            <a:avLst>
              <a:gd name="adj" fmla="val 1561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Deployment</a:t>
            </a:r>
          </a:p>
        </p:txBody>
      </p:sp>
      <p:sp>
        <p:nvSpPr>
          <p:cNvPr id="241" name="Service"/>
          <p:cNvSpPr/>
          <p:nvPr/>
        </p:nvSpPr>
        <p:spPr>
          <a:xfrm>
            <a:off x="1301049" y="6451858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242" name="ConfigMap"/>
          <p:cNvSpPr/>
          <p:nvPr/>
        </p:nvSpPr>
        <p:spPr>
          <a:xfrm>
            <a:off x="4235656" y="4491318"/>
            <a:ext cx="2492808" cy="1626863"/>
          </a:xfrm>
          <a:prstGeom prst="roundRect">
            <a:avLst>
              <a:gd name="adj" fmla="val 1561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ConfigMap</a:t>
            </a:r>
          </a:p>
        </p:txBody>
      </p:sp>
      <p:sp>
        <p:nvSpPr>
          <p:cNvPr id="243" name="Ingress"/>
          <p:cNvSpPr/>
          <p:nvPr/>
        </p:nvSpPr>
        <p:spPr>
          <a:xfrm>
            <a:off x="4235656" y="6451858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Ingress</a:t>
            </a:r>
          </a:p>
        </p:txBody>
      </p:sp>
      <p:sp>
        <p:nvSpPr>
          <p:cNvPr id="244" name="Line"/>
          <p:cNvSpPr/>
          <p:nvPr/>
        </p:nvSpPr>
        <p:spPr>
          <a:xfrm>
            <a:off x="7374238" y="6156044"/>
            <a:ext cx="91630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Deployment"/>
          <p:cNvSpPr/>
          <p:nvPr/>
        </p:nvSpPr>
        <p:spPr>
          <a:xfrm>
            <a:off x="8936315" y="4362344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Deployment</a:t>
            </a:r>
          </a:p>
        </p:txBody>
      </p:sp>
      <p:sp>
        <p:nvSpPr>
          <p:cNvPr id="246" name="Service"/>
          <p:cNvSpPr/>
          <p:nvPr/>
        </p:nvSpPr>
        <p:spPr>
          <a:xfrm>
            <a:off x="8936315" y="6322883"/>
            <a:ext cx="2492808" cy="1626862"/>
          </a:xfrm>
          <a:prstGeom prst="roundRect">
            <a:avLst>
              <a:gd name="adj" fmla="val 15617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247" name="Ingress"/>
          <p:cNvSpPr/>
          <p:nvPr/>
        </p:nvSpPr>
        <p:spPr>
          <a:xfrm>
            <a:off x="11870921" y="6322883"/>
            <a:ext cx="2492809" cy="1626862"/>
          </a:xfrm>
          <a:prstGeom prst="roundRect">
            <a:avLst>
              <a:gd name="adj" fmla="val 156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Ingress</a:t>
            </a:r>
          </a:p>
        </p:txBody>
      </p:sp>
      <p:sp>
        <p:nvSpPr>
          <p:cNvPr id="248" name="Line"/>
          <p:cNvSpPr/>
          <p:nvPr/>
        </p:nvSpPr>
        <p:spPr>
          <a:xfrm>
            <a:off x="15009503" y="6027069"/>
            <a:ext cx="91630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ConfigMap"/>
          <p:cNvSpPr/>
          <p:nvPr/>
        </p:nvSpPr>
        <p:spPr>
          <a:xfrm>
            <a:off x="11870921" y="4362344"/>
            <a:ext cx="2492809" cy="1626862"/>
          </a:xfrm>
          <a:prstGeom prst="roundRect">
            <a:avLst>
              <a:gd name="adj" fmla="val 15617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ConfigMap</a:t>
            </a:r>
          </a:p>
        </p:txBody>
      </p:sp>
      <p:sp>
        <p:nvSpPr>
          <p:cNvPr id="250" name="Service"/>
          <p:cNvSpPr/>
          <p:nvPr/>
        </p:nvSpPr>
        <p:spPr>
          <a:xfrm>
            <a:off x="16762573" y="6451858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251" name="Deployment"/>
          <p:cNvSpPr/>
          <p:nvPr/>
        </p:nvSpPr>
        <p:spPr>
          <a:xfrm>
            <a:off x="16762573" y="4362344"/>
            <a:ext cx="2492808" cy="1626862"/>
          </a:xfrm>
          <a:prstGeom prst="roundRect">
            <a:avLst>
              <a:gd name="adj" fmla="val 15617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Deployment</a:t>
            </a:r>
          </a:p>
        </p:txBody>
      </p:sp>
      <p:sp>
        <p:nvSpPr>
          <p:cNvPr id="252" name="Ingress"/>
          <p:cNvSpPr/>
          <p:nvPr/>
        </p:nvSpPr>
        <p:spPr>
          <a:xfrm>
            <a:off x="19506187" y="6322883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Ingress</a:t>
            </a:r>
          </a:p>
        </p:txBody>
      </p:sp>
      <p:sp>
        <p:nvSpPr>
          <p:cNvPr id="253" name="ConfigMap"/>
          <p:cNvSpPr/>
          <p:nvPr/>
        </p:nvSpPr>
        <p:spPr>
          <a:xfrm>
            <a:off x="19506187" y="4362344"/>
            <a:ext cx="2492808" cy="1626862"/>
          </a:xfrm>
          <a:prstGeom prst="roundRect">
            <a:avLst>
              <a:gd name="adj" fmla="val 1561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ConfigMap</a:t>
            </a:r>
          </a:p>
        </p:txBody>
      </p:sp>
      <p:sp>
        <p:nvSpPr>
          <p:cNvPr id="254" name="Revision1"/>
          <p:cNvSpPr txBox="1"/>
          <p:nvPr/>
        </p:nvSpPr>
        <p:spPr>
          <a:xfrm>
            <a:off x="2429222" y="9011740"/>
            <a:ext cx="305371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Revision1</a:t>
            </a:r>
          </a:p>
        </p:txBody>
      </p:sp>
      <p:sp>
        <p:nvSpPr>
          <p:cNvPr id="255" name="Revision2"/>
          <p:cNvSpPr txBox="1"/>
          <p:nvPr/>
        </p:nvSpPr>
        <p:spPr>
          <a:xfrm>
            <a:off x="10665142" y="9011740"/>
            <a:ext cx="305371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Revision2</a:t>
            </a:r>
          </a:p>
        </p:txBody>
      </p:sp>
      <p:sp>
        <p:nvSpPr>
          <p:cNvPr id="256" name="Revision3"/>
          <p:cNvSpPr txBox="1"/>
          <p:nvPr/>
        </p:nvSpPr>
        <p:spPr>
          <a:xfrm>
            <a:off x="18049902" y="9011740"/>
            <a:ext cx="305371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Revision3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3"/>
      <p:bldP build="whole" bldLvl="1" animBg="1" rev="0" advAuto="0" spid="252" grpId="17"/>
      <p:bldP build="whole" bldLvl="1" animBg="1" rev="0" advAuto="0" spid="254" grpId="6"/>
      <p:bldP build="whole" bldLvl="1" animBg="1" rev="0" advAuto="0" spid="247" grpId="11"/>
      <p:bldP build="whole" bldLvl="1" animBg="1" rev="0" advAuto="0" spid="245" grpId="8"/>
      <p:bldP build="whole" bldLvl="1" animBg="1" rev="0" advAuto="0" spid="240" grpId="2"/>
      <p:bldP build="whole" bldLvl="1" animBg="1" rev="0" advAuto="0" spid="246" grpId="10"/>
      <p:bldP build="whole" bldLvl="1" animBg="1" rev="0" advAuto="0" spid="250" grpId="16"/>
      <p:bldP build="whole" bldLvl="1" animBg="1" rev="0" advAuto="0" spid="251" grpId="14"/>
      <p:bldP build="whole" bldLvl="1" animBg="1" rev="0" advAuto="0" spid="249" grpId="9"/>
      <p:bldP build="whole" bldLvl="1" animBg="1" rev="0" advAuto="0" spid="241" grpId="4"/>
      <p:bldP build="whole" bldLvl="1" animBg="1" rev="0" advAuto="0" spid="256" grpId="18"/>
      <p:bldP build="whole" bldLvl="1" animBg="1" rev="0" advAuto="0" spid="239" grpId="1"/>
      <p:bldP build="whole" bldLvl="1" animBg="1" rev="0" advAuto="0" spid="243" grpId="5"/>
      <p:bldP build="whole" bldLvl="1" animBg="1" rev="0" advAuto="0" spid="248" grpId="13"/>
      <p:bldP build="whole" bldLvl="1" animBg="1" rev="0" advAuto="0" spid="255" grpId="12"/>
      <p:bldP build="whole" bldLvl="1" animBg="1" rev="0" advAuto="0" spid="244" grpId="7"/>
      <p:bldP build="whole" bldLvl="1" animBg="1" rev="0" advAuto="0" spid="253" grpId="1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