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1265FF7-D826-47F4-AF98-908D562C03E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S5- CalculatedFieldsAcrossBlends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66C2979-AED0-4C88-9AD2-05C5B018082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5/6/20 10:39:28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285B0291-DDFE-479C-8E91-345ECCEC1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CB1A5E42-D85B-496D-8A8E-693FFDFC9E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ED63EEC1-33AE-4323-AC1A-488258B390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5" name="slide5">
            <a:extLst>
              <a:ext uri="{FF2B5EF4-FFF2-40B4-BE49-F238E27FC236}">
                <a16:creationId xmlns:a16="http://schemas.microsoft.com/office/drawing/2014/main" id="{DAF74DF1-867B-47FE-9948-3D680BD7CC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6" name="slide6">
            <a:extLst>
              <a:ext uri="{FF2B5EF4-FFF2-40B4-BE49-F238E27FC236}">
                <a16:creationId xmlns:a16="http://schemas.microsoft.com/office/drawing/2014/main" id="{39E055B0-E736-462E-8EFC-0A16D05A74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2020-05-07T02:39:31Z</dcterms:created>
  <dcterms:modified xsi:type="dcterms:W3CDTF">2020-05-07T02:39:31Z</dcterms:modified>
</cp:coreProperties>
</file>