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549F-20F2-6ED4-3E74-2EBAE870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59516-F8A5-27F9-AC6A-14788293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D4D9-3D7E-E0DD-F2C4-34DD3522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B61A-C45B-2387-391E-17EBC08A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318B-942A-EB35-74EF-CE5463F4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84A-2B02-5EF3-5BC9-AC613C8F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79DD-674E-EFB5-10C6-8FA27259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FC37-F290-2528-95FC-0B0F7C85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1968-300B-164A-ABEB-7DD7AC0D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AAFB-45C1-A1D4-3600-A4B6ADD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181-9283-50A7-EF34-C9F4D6ED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EB84-A9C8-6A85-684A-6000580F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3A27-1A4F-7342-BE67-282367E7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5FA7-7147-91E5-CFAC-D55F06E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A48E-BF1F-D804-56D1-E31C7E4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4992-DB54-A6ED-E020-34BD5165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981D-7AA7-32BF-3DEE-1F93143D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3B2C-E55C-5C5A-28FB-57E4D4AA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A428-6594-9327-51CD-FD7EE02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65F3-7E41-3E77-843E-0849BF9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A165-149D-17B7-B5E6-541E65F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A1D1-4FD5-2C02-8C92-FFC57BFAB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9DD9-BBA8-D056-7F3D-32F62E19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7E5E-A27E-AF50-3C28-0340F0E1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BB31-6167-D5AF-E947-D14EDF6C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2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EFD-E209-3CD9-AF56-1144B1DA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878E-2650-D247-431C-2D2DAB2EB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1BFE-03F0-6682-E9FB-931220CC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E0EAF-FBF0-AF25-DD1E-BAA3CE8C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2CA8C-B539-7CD5-D4C9-65D0E2F5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59FD3-39CF-B4A6-6D2D-038A095C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4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622E-4605-883F-F203-8FFE9140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94AF-3DCE-D3C0-8EF7-FAEE8860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63C-20DA-EE65-8E4E-E0AF8F72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0FAA9-E7EB-46E8-768F-56B336BB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9ABEB-D224-F754-BF04-2C082D8FE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016F-11CD-9B7C-B0FA-03313D64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8BA07-654F-6A1B-2986-C5D04462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2D781-CB82-07EB-8517-7BE1BB3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5B9-CAA4-BC1F-5A87-9A39B93D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BB002-7246-B4B7-6CAB-767E5F36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1000-57B9-395B-D1A7-22C8C569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DDD93-08A3-32F1-C6C0-B74A3A02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39085-0FA7-BC11-95B8-69038A62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997E-44EB-5D87-46A7-C02BABF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72F93-8A4C-F9A2-1CA8-811899D1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4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1A3-EA2F-2E11-2AB9-A5732FF6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1F95-6032-3C9A-2416-8D92AD87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794B-CEE1-5FF3-957C-37A9856A4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FDFF-A7DD-B3A3-4AC2-9CEB4340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AAD0-CF70-DB89-88A4-759EB907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C249-1736-EA85-F563-07E5E9D0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11F9-1D0E-470F-BF15-74A97C7D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9911F-434C-AD1B-F359-13BC75FC8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B54FD-CEA5-C3F0-C1D5-A1A185FB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9971-53A7-B8A8-B833-6EC148C8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4A1F-B951-2BCB-CBCC-757D1060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79D26-9AB7-FAE2-923D-BFA7285B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DFBB5-E803-293C-80E5-189725E0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E4F1-2ED4-1BB2-BC5C-D81F7669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422E-0E65-2CD1-8666-C0B53D014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F722-28F7-4959-BDB1-5867FB97D82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25EB-6E8A-B17F-5D6C-E8E9F9145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C59D-BD90-9B10-8860-4DD7523D2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4F26-3039-462A-B6C2-38808D01C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BE25C-17C1-EBD6-B664-12BBF21F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19BD-45FB-1ECE-78A7-905E2CB8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BB11-2FD5-8E04-410C-9CF92E83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478F-0959-8692-D4FA-D18BE7DC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21" y="-49653"/>
            <a:ext cx="12259632" cy="69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2174-5713-8D9D-69DC-B05E256B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4F3E-5A88-6056-8D4D-3C0A121E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27252-A381-DCFD-A957-42D582E8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D3CF-8AD8-D6D8-1DEC-8049014C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CFF6-BD2C-9528-D8A8-E361EDDB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03BE4-7E9C-D7E8-2A4D-755FB2B4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76"/>
            <a:ext cx="12263718" cy="69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7748-367D-D99B-2877-018FFA55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ABB6-30D2-081E-8EAE-AB393F96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FF3BD-ECBD-7784-DC0B-2017EF10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497B-1926-A37E-5315-3FAB604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CB5C-8A5D-827E-CDE7-F32B08F6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84A6F-EAA3-D11A-3AB7-F86EE7AA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54753" cy="69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900-29EC-4740-FA19-4CC41D2D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F9BF-CFEA-EC6F-2F11-22C058C3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42659-B965-BF1D-6A6D-907A98E2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93DC-A3DE-F5A3-898E-4FE33941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372CB5-6AEC-C2B3-B12A-4FF5A8632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78" y="-70523"/>
            <a:ext cx="12305760" cy="6955429"/>
          </a:xfrm>
        </p:spPr>
      </p:pic>
    </p:spTree>
    <p:extLst>
      <p:ext uri="{BB962C8B-B14F-4D97-AF65-F5344CB8AC3E}">
        <p14:creationId xmlns:p14="http://schemas.microsoft.com/office/powerpoint/2010/main" val="315737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5513-FFA3-1F8B-A8EF-E68B6A21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E3F2-922C-8D41-0ECD-5BC4938B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7AAAB-59DA-9897-2D4B-7CE8624C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93E-BEBB-63D5-9102-ABCD9691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813ED-629F-D3FE-EDA7-9C71ECD8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284" cy="6858000"/>
          </a:xfrm>
        </p:spPr>
      </p:pic>
    </p:spTree>
    <p:extLst>
      <p:ext uri="{BB962C8B-B14F-4D97-AF65-F5344CB8AC3E}">
        <p14:creationId xmlns:p14="http://schemas.microsoft.com/office/powerpoint/2010/main" val="5484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shrilakshmi r</dc:creator>
  <cp:lastModifiedBy>shrilakshmi r</cp:lastModifiedBy>
  <cp:revision>2</cp:revision>
  <dcterms:created xsi:type="dcterms:W3CDTF">2023-07-05T13:40:34Z</dcterms:created>
  <dcterms:modified xsi:type="dcterms:W3CDTF">2023-07-16T14:15:02Z</dcterms:modified>
</cp:coreProperties>
</file>