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6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3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1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8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3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6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7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B6C4-532A-46F3-AE2C-8DB7CD9CB3C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6C42-FBA6-45A3-B693-795308C37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04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Site </a:t>
            </a:r>
            <a:r>
              <a:rPr lang="pt-BR" dirty="0" err="1" smtClean="0"/>
              <a:t>Ecommerce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Senai </a:t>
            </a:r>
            <a:r>
              <a:rPr lang="pt-BR" dirty="0" err="1" smtClean="0"/>
              <a:t>FullStack</a:t>
            </a:r>
            <a:r>
              <a:rPr lang="pt-BR" dirty="0" smtClean="0"/>
              <a:t> 2022 turma 15</a:t>
            </a:r>
          </a:p>
          <a:p>
            <a:r>
              <a:rPr lang="pt-BR" dirty="0" err="1" smtClean="0"/>
              <a:t>Frontend</a:t>
            </a:r>
            <a:r>
              <a:rPr lang="pt-BR" dirty="0" smtClean="0"/>
              <a:t> – SA1</a:t>
            </a:r>
          </a:p>
          <a:p>
            <a:r>
              <a:rPr lang="pt-BR" dirty="0" smtClean="0"/>
              <a:t>Fernando M T Fujisawa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58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798"/>
            <a:ext cx="6768752" cy="558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5955459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Área do produto limpo e com informações retraídas, com opção do cliente buscar por mais informações ;</a:t>
            </a:r>
          </a:p>
        </p:txBody>
      </p:sp>
    </p:spTree>
    <p:extLst>
      <p:ext uri="{BB962C8B-B14F-4D97-AF65-F5344CB8AC3E}">
        <p14:creationId xmlns:p14="http://schemas.microsoft.com/office/powerpoint/2010/main" val="4801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260648"/>
            <a:ext cx="73628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3528" y="587727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Área do carrinho limpo e dividida para rápida visualização e  compreensão;</a:t>
            </a:r>
          </a:p>
        </p:txBody>
      </p:sp>
    </p:spTree>
    <p:extLst>
      <p:ext uri="{BB962C8B-B14F-4D97-AF65-F5344CB8AC3E}">
        <p14:creationId xmlns:p14="http://schemas.microsoft.com/office/powerpoint/2010/main" val="63855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2" y="332656"/>
            <a:ext cx="73723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5890773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flexível e facilitada de </a:t>
            </a:r>
            <a:r>
              <a:rPr lang="pt-BR" dirty="0" err="1"/>
              <a:t>login</a:t>
            </a:r>
            <a:r>
              <a:rPr lang="pt-BR" dirty="0"/>
              <a:t> e cadastro do usuário;</a:t>
            </a:r>
          </a:p>
        </p:txBody>
      </p:sp>
    </p:spTree>
    <p:extLst>
      <p:ext uri="{BB962C8B-B14F-4D97-AF65-F5344CB8AC3E}">
        <p14:creationId xmlns:p14="http://schemas.microsoft.com/office/powerpoint/2010/main" val="3406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776" y="111582"/>
            <a:ext cx="3754760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r>
              <a:rPr lang="pt-BR" b="1" dirty="0" smtClean="0">
                <a:latin typeface="SansSerif" panose="00000400000000000000" pitchFamily="2" charset="2"/>
              </a:rPr>
              <a:t>DESIGN</a:t>
            </a:r>
            <a:endParaRPr lang="pt-BR" b="1" dirty="0">
              <a:latin typeface="SansSerif" panose="000004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01" y="1355520"/>
            <a:ext cx="2539198" cy="535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2334"/>
            <a:ext cx="1866004" cy="53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336" y="894374"/>
            <a:ext cx="1139502" cy="58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91" y="745664"/>
            <a:ext cx="761017" cy="5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99" y="416921"/>
            <a:ext cx="655359" cy="8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607" y="279671"/>
            <a:ext cx="362960" cy="5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94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Conceitos Principais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pt-BR" sz="1500" dirty="0" smtClean="0"/>
              <a:t>Letreiro </a:t>
            </a:r>
            <a:r>
              <a:rPr lang="pt-BR" sz="1500" dirty="0" err="1" smtClean="0"/>
              <a:t>Sans</a:t>
            </a:r>
            <a:r>
              <a:rPr lang="pt-BR" sz="1500" dirty="0" smtClean="0"/>
              <a:t> </a:t>
            </a:r>
            <a:r>
              <a:rPr lang="pt-BR" sz="1500" dirty="0" err="1" smtClean="0"/>
              <a:t>serif</a:t>
            </a:r>
            <a:r>
              <a:rPr lang="pt-BR" sz="1500" dirty="0" smtClean="0"/>
              <a:t> (</a:t>
            </a:r>
            <a:r>
              <a:rPr lang="pt-BR" sz="1500" dirty="0" err="1" smtClean="0"/>
              <a:t>Sans</a:t>
            </a:r>
            <a:r>
              <a:rPr lang="pt-BR" sz="1500" dirty="0" smtClean="0"/>
              <a:t> </a:t>
            </a:r>
            <a:r>
              <a:rPr lang="pt-BR" sz="1500" dirty="0" err="1" smtClean="0"/>
              <a:t>Serif</a:t>
            </a:r>
            <a:r>
              <a:rPr lang="pt-BR" sz="1500" dirty="0" smtClean="0"/>
              <a:t>/</a:t>
            </a:r>
            <a:r>
              <a:rPr lang="pt-BR" sz="1500" dirty="0" err="1" smtClean="0"/>
              <a:t>Serif</a:t>
            </a:r>
            <a:r>
              <a:rPr lang="pt-BR" sz="1500" dirty="0" smtClean="0"/>
              <a:t>);</a:t>
            </a:r>
          </a:p>
          <a:p>
            <a:r>
              <a:rPr lang="pt-BR" sz="1500" dirty="0"/>
              <a:t>Cores claras, ótima resolução e poucas cores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Cores </a:t>
            </a:r>
            <a:r>
              <a:rPr lang="pt-BR" sz="1500" dirty="0"/>
              <a:t>principais preto e branco (preto/azul/branco</a:t>
            </a:r>
            <a:r>
              <a:rPr lang="pt-BR" sz="1500" dirty="0" smtClean="0"/>
              <a:t>);</a:t>
            </a:r>
          </a:p>
          <a:p>
            <a:r>
              <a:rPr lang="pt-BR" sz="1500" dirty="0"/>
              <a:t>Design minimalista. O design mesmo sendo minimalista traz alguns traços de imersão em estar já em lobby de algum jogo devido ao background aplicado. Este background o qual pode ser facilmente alterado OU ter efeitos de transição. Qualquer cor de background pode ser aplicado devido a adoção de cores principais neutras (preto/branco</a:t>
            </a:r>
            <a:r>
              <a:rPr lang="pt-BR" sz="1500" dirty="0" smtClean="0"/>
              <a:t>);</a:t>
            </a:r>
          </a:p>
          <a:p>
            <a:r>
              <a:rPr lang="pt-BR" sz="1500" dirty="0"/>
              <a:t>Botão Menu coluna retrátil inserido ao lado da área de pesquisa limpando o topo do site dando ênfase a </a:t>
            </a:r>
            <a:r>
              <a:rPr lang="pt-BR" sz="1500" dirty="0" smtClean="0"/>
              <a:t>LOGO;</a:t>
            </a:r>
          </a:p>
          <a:p>
            <a:r>
              <a:rPr lang="pt-BR" sz="1500" dirty="0"/>
              <a:t>Área de destaque para promoções ou eventos;</a:t>
            </a:r>
          </a:p>
          <a:p>
            <a:r>
              <a:rPr lang="pt-BR" sz="1500" dirty="0"/>
              <a:t>Adota-se abaixo o menu principal com imagens indicativas de apoio aos nomes de produtos para facilitar a busca visual</a:t>
            </a:r>
            <a:r>
              <a:rPr lang="pt-BR" sz="1500" dirty="0" smtClean="0"/>
              <a:t>;</a:t>
            </a:r>
          </a:p>
          <a:p>
            <a:r>
              <a:rPr lang="pt-BR" sz="1500" dirty="0"/>
              <a:t>Área de suporte ao cliente “MONTE O SEU</a:t>
            </a:r>
            <a:r>
              <a:rPr lang="pt-BR" sz="1500" dirty="0" smtClean="0"/>
              <a:t>” e “KIT UPGRADE”;</a:t>
            </a:r>
          </a:p>
          <a:p>
            <a:r>
              <a:rPr lang="pt-BR" sz="1500" dirty="0"/>
              <a:t>Link do streaming (diferencial de outros </a:t>
            </a:r>
            <a:r>
              <a:rPr lang="pt-BR" sz="1500" dirty="0" err="1"/>
              <a:t>ecommerce´s</a:t>
            </a:r>
            <a:r>
              <a:rPr lang="pt-BR" sz="1500" dirty="0" smtClean="0"/>
              <a:t>) aproximando o vendedor do cliente;</a:t>
            </a:r>
          </a:p>
          <a:p>
            <a:r>
              <a:rPr lang="pt-BR" sz="1500" dirty="0"/>
              <a:t>Área de destaque para busca por marcas principais trabalhadas</a:t>
            </a:r>
            <a:r>
              <a:rPr lang="pt-BR" sz="1500" dirty="0" smtClean="0"/>
              <a:t>;</a:t>
            </a:r>
            <a:endParaRPr lang="pt-BR" sz="1500" dirty="0"/>
          </a:p>
          <a:p>
            <a:r>
              <a:rPr lang="pt-BR" sz="1500" dirty="0" err="1"/>
              <a:t>Link´s</a:t>
            </a:r>
            <a:r>
              <a:rPr lang="pt-BR" sz="1500" dirty="0"/>
              <a:t> de redes sociais;</a:t>
            </a:r>
          </a:p>
          <a:p>
            <a:r>
              <a:rPr lang="pt-BR" sz="1500" dirty="0" smtClean="0"/>
              <a:t>Área sobre descrição, contato com a empresa e formas de pagamento adotados;</a:t>
            </a:r>
          </a:p>
          <a:p>
            <a:r>
              <a:rPr lang="pt-BR" sz="1500" dirty="0" smtClean="0"/>
              <a:t>Área da Lista de produtos limpa e resumida, com suporte a filtros;</a:t>
            </a:r>
          </a:p>
          <a:p>
            <a:r>
              <a:rPr lang="pt-BR" sz="1500" dirty="0" smtClean="0"/>
              <a:t>Área do produto limpo e com informações retraídas, com opção do cliente buscar por mais informações ;</a:t>
            </a:r>
          </a:p>
          <a:p>
            <a:r>
              <a:rPr lang="pt-BR" sz="1500" dirty="0" smtClean="0"/>
              <a:t>Área </a:t>
            </a:r>
            <a:r>
              <a:rPr lang="pt-BR" sz="1500" dirty="0"/>
              <a:t>do carrinho limpo e </a:t>
            </a:r>
            <a:r>
              <a:rPr lang="pt-BR" sz="1500" dirty="0" smtClean="0"/>
              <a:t>dividida </a:t>
            </a:r>
            <a:r>
              <a:rPr lang="pt-BR" sz="1500" dirty="0"/>
              <a:t>para rápida visualização e </a:t>
            </a:r>
            <a:r>
              <a:rPr lang="pt-BR" sz="1500" dirty="0" smtClean="0"/>
              <a:t> compreensão;</a:t>
            </a:r>
          </a:p>
          <a:p>
            <a:r>
              <a:rPr lang="pt-BR" sz="1500" dirty="0" smtClean="0"/>
              <a:t>Opção flexível e facilitada de </a:t>
            </a:r>
            <a:r>
              <a:rPr lang="pt-BR" sz="1500" dirty="0" err="1" smtClean="0"/>
              <a:t>login</a:t>
            </a:r>
            <a:r>
              <a:rPr lang="pt-BR" sz="1500" dirty="0" smtClean="0"/>
              <a:t> e cadastro do usuário;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7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936" y="5452628"/>
            <a:ext cx="8754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Design minimalista. O design mesmo sendo minimalista traz alguns traços de imersão em estar já em lobby de algum jogo devido ao background aplicado. Este background o qual pode ser facilmente alterado OU ter efeitos de transição. Qualquer cor de background pode ser aplicado devido a adoção de cores principais neutras (preto/branco);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15" y="202692"/>
            <a:ext cx="7400969" cy="52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02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23" y="4365104"/>
            <a:ext cx="373663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6632"/>
            <a:ext cx="5614544" cy="4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3" y="4346894"/>
            <a:ext cx="354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Letreiro </a:t>
            </a:r>
            <a:r>
              <a:rPr lang="pt-BR" dirty="0" err="1"/>
              <a:t>Sans</a:t>
            </a:r>
            <a:r>
              <a:rPr lang="pt-BR" dirty="0"/>
              <a:t> </a:t>
            </a:r>
            <a:r>
              <a:rPr lang="pt-BR" dirty="0" err="1"/>
              <a:t>serif</a:t>
            </a:r>
            <a:r>
              <a:rPr lang="pt-BR" dirty="0"/>
              <a:t> (</a:t>
            </a:r>
            <a:r>
              <a:rPr lang="pt-BR" dirty="0" err="1"/>
              <a:t>Sans</a:t>
            </a:r>
            <a:r>
              <a:rPr lang="pt-BR" dirty="0"/>
              <a:t> </a:t>
            </a:r>
            <a:r>
              <a:rPr lang="pt-BR" dirty="0" err="1"/>
              <a:t>Serif</a:t>
            </a:r>
            <a:r>
              <a:rPr lang="pt-BR" dirty="0"/>
              <a:t>/</a:t>
            </a:r>
            <a:r>
              <a:rPr lang="pt-BR" dirty="0" err="1"/>
              <a:t>Serif</a:t>
            </a:r>
            <a:r>
              <a:rPr lang="pt-BR" dirty="0"/>
              <a:t>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3" y="4753268"/>
            <a:ext cx="441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Cores claras, ótima resolução e poucas cores;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5122600"/>
            <a:ext cx="4868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Cores principais preto e branco (preto/azul/branco);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48" y="359385"/>
            <a:ext cx="19145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84168" y="1340768"/>
            <a:ext cx="2911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Botão Menu coluna retrátil inserido ao lado da área de pesquisa limpando o topo do site dando ênfase a LOGO;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3" y="5805608"/>
            <a:ext cx="455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Área de destaque para promoções ou eventos;</a:t>
            </a:r>
          </a:p>
        </p:txBody>
      </p:sp>
    </p:spTree>
    <p:extLst>
      <p:ext uri="{BB962C8B-B14F-4D97-AF65-F5344CB8AC3E}">
        <p14:creationId xmlns:p14="http://schemas.microsoft.com/office/powerpoint/2010/main" val="155362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01" y="188641"/>
            <a:ext cx="6676206" cy="477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87524" y="517856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Adota-se abaixo o menu principal com imagens indicativas de apoio aos nomes de produtos para facilitar a busca visual;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7524" y="582489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Área de suporte ao cliente “MONTE O SEU” e “KIT UPGRADE”;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7524" y="6215163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Link do streaming (diferencial de outros </a:t>
            </a:r>
            <a:r>
              <a:rPr lang="pt-BR" dirty="0" err="1"/>
              <a:t>ecommerce´s</a:t>
            </a:r>
            <a:r>
              <a:rPr lang="pt-BR" dirty="0"/>
              <a:t>) aproximando o vendedor do cliente;</a:t>
            </a:r>
          </a:p>
        </p:txBody>
      </p:sp>
    </p:spTree>
    <p:extLst>
      <p:ext uri="{BB962C8B-B14F-4D97-AF65-F5344CB8AC3E}">
        <p14:creationId xmlns:p14="http://schemas.microsoft.com/office/powerpoint/2010/main" val="157056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9" y="909960"/>
            <a:ext cx="816862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87687" y="5775146"/>
            <a:ext cx="8168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Área de destaque para busca por marcas principais trabalhadas;</a:t>
            </a:r>
          </a:p>
        </p:txBody>
      </p:sp>
    </p:spTree>
    <p:extLst>
      <p:ext uri="{BB962C8B-B14F-4D97-AF65-F5344CB8AC3E}">
        <p14:creationId xmlns:p14="http://schemas.microsoft.com/office/powerpoint/2010/main" val="398555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00808"/>
            <a:ext cx="8856984" cy="211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43508" y="4245913"/>
            <a:ext cx="231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Link´s</a:t>
            </a:r>
            <a:r>
              <a:rPr lang="pt-BR" dirty="0"/>
              <a:t> de redes sociais;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3508" y="4774559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Área sobre descrição, contato com a empresa e formas de pagamento adotados;</a:t>
            </a:r>
          </a:p>
        </p:txBody>
      </p:sp>
    </p:spTree>
    <p:extLst>
      <p:ext uri="{BB962C8B-B14F-4D97-AF65-F5344CB8AC3E}">
        <p14:creationId xmlns:p14="http://schemas.microsoft.com/office/powerpoint/2010/main" val="19412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0647"/>
            <a:ext cx="7704856" cy="55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19572" y="602128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Área da Lista de produtos limpa e resumida, com suporte a filtros;</a:t>
            </a:r>
          </a:p>
        </p:txBody>
      </p:sp>
    </p:spTree>
    <p:extLst>
      <p:ext uri="{BB962C8B-B14F-4D97-AF65-F5344CB8AC3E}">
        <p14:creationId xmlns:p14="http://schemas.microsoft.com/office/powerpoint/2010/main" val="2510409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506</Words>
  <Application>Microsoft Office PowerPoint</Application>
  <PresentationFormat>Apresentação na tela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Site Ecommerce</vt:lpstr>
      <vt:lpstr> DESIGN</vt:lpstr>
      <vt:lpstr>Conceitos Principais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Serviço Social do Comércio - SESC-PR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Ecommerce</dc:title>
  <dc:creator>FERNANDO MAMORU TANAKA FUJISAWA</dc:creator>
  <cp:lastModifiedBy>FERNANDO MAMORU TANAKA FUJISAWA</cp:lastModifiedBy>
  <cp:revision>14</cp:revision>
  <dcterms:created xsi:type="dcterms:W3CDTF">2022-10-05T14:45:06Z</dcterms:created>
  <dcterms:modified xsi:type="dcterms:W3CDTF">2022-10-06T12:46:49Z</dcterms:modified>
</cp:coreProperties>
</file>