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02"/>
    <p:restoredTop sz="94586"/>
  </p:normalViewPr>
  <p:slideViewPr>
    <p:cSldViewPr snapToGrid="0" snapToObjects="1">
      <p:cViewPr varScale="1">
        <p:scale>
          <a:sx n="84" d="100"/>
          <a:sy n="84" d="100"/>
        </p:scale>
        <p:origin x="20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D41D-2921-7E4C-9A29-6B91F7C2F400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957C-CAF0-4747-84D5-4571047A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38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D41D-2921-7E4C-9A29-6B91F7C2F40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957C-CAF0-4747-84D5-4571047A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1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D41D-2921-7E4C-9A29-6B91F7C2F40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957C-CAF0-4747-84D5-4571047A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3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D41D-2921-7E4C-9A29-6B91F7C2F400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957C-CAF0-4747-84D5-4571047A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4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D41D-2921-7E4C-9A29-6B91F7C2F400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957C-CAF0-4747-84D5-4571047A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3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D41D-2921-7E4C-9A29-6B91F7C2F400}" type="datetimeFigureOut">
              <a:rPr lang="en-US" smtClean="0"/>
              <a:t>7/6/18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957C-CAF0-4747-84D5-4571047A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1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D41D-2921-7E4C-9A29-6B91F7C2F400}" type="datetimeFigureOut">
              <a:rPr lang="en-US" smtClean="0"/>
              <a:t>7/6/18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957C-CAF0-4747-84D5-4571047ABF6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9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D41D-2921-7E4C-9A29-6B91F7C2F400}" type="datetimeFigureOut">
              <a:rPr lang="en-US" smtClean="0"/>
              <a:t>7/6/18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957C-CAF0-4747-84D5-4571047A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5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D41D-2921-7E4C-9A29-6B91F7C2F400}" type="datetimeFigureOut">
              <a:rPr lang="en-US" smtClean="0"/>
              <a:t>7/6/18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957C-CAF0-4747-84D5-4571047A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9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1D41D-2921-7E4C-9A29-6B91F7C2F400}" type="datetimeFigureOut">
              <a:rPr lang="en-US" smtClean="0"/>
              <a:t>7/6/18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957C-CAF0-4747-84D5-4571047A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0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A81D41D-2921-7E4C-9A29-6B91F7C2F400}" type="datetimeFigureOut">
              <a:rPr lang="en-US" smtClean="0"/>
              <a:t>7/6/18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957C-CAF0-4747-84D5-4571047A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1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A81D41D-2921-7E4C-9A29-6B91F7C2F400}" type="datetimeFigureOut">
              <a:rPr lang="en-US" smtClean="0"/>
              <a:t>7/6/18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49A957C-CAF0-4747-84D5-4571047AB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1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CS36</a:t>
            </a:r>
            <a:br>
              <a:rPr lang="en-US" dirty="0" smtClean="0"/>
            </a:br>
            <a:r>
              <a:rPr lang="en-US" dirty="0" smtClean="0"/>
              <a:t>Python programming</a:t>
            </a:r>
            <a:br>
              <a:rPr lang="en-US" dirty="0" smtClean="0"/>
            </a:b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0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35" y="178129"/>
            <a:ext cx="11508615" cy="843148"/>
          </a:xfrm>
        </p:spPr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35" y="1153629"/>
            <a:ext cx="5547202" cy="54490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a variable?</a:t>
            </a:r>
          </a:p>
          <a:p>
            <a:r>
              <a:rPr lang="en-US" sz="2800" dirty="0" smtClean="0"/>
              <a:t>Define four basic types of variable</a:t>
            </a:r>
          </a:p>
          <a:p>
            <a:r>
              <a:rPr lang="en-US" sz="2800" dirty="0" smtClean="0"/>
              <a:t>What happen when following statement get executed in Python.</a:t>
            </a:r>
          </a:p>
          <a:p>
            <a:pPr lvl="1"/>
            <a:r>
              <a:rPr lang="en-US" sz="2600" dirty="0"/>
              <a:t>n</a:t>
            </a:r>
            <a:r>
              <a:rPr lang="en-US" sz="2600" dirty="0" smtClean="0"/>
              <a:t>umber1=“2019”</a:t>
            </a:r>
          </a:p>
          <a:p>
            <a:pPr lvl="1"/>
            <a:r>
              <a:rPr lang="en-US" sz="2600" dirty="0"/>
              <a:t>n</a:t>
            </a:r>
            <a:r>
              <a:rPr lang="en-US" sz="2600" dirty="0" smtClean="0"/>
              <a:t>umber2=2019</a:t>
            </a:r>
          </a:p>
        </p:txBody>
      </p:sp>
      <p:sp>
        <p:nvSpPr>
          <p:cNvPr id="4" name="Rectangle 3"/>
          <p:cNvSpPr/>
          <p:nvPr/>
        </p:nvSpPr>
        <p:spPr>
          <a:xfrm>
            <a:off x="9690265" y="1484416"/>
            <a:ext cx="1638795" cy="57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2019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724512" y="2054431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number1</a:t>
            </a:r>
            <a:endParaRPr lang="en-US" sz="2800" dirty="0"/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 flipV="1">
            <a:off x="8215626" y="1769424"/>
            <a:ext cx="1474639" cy="546617"/>
          </a:xfrm>
          <a:prstGeom prst="straightConnector1">
            <a:avLst/>
          </a:prstGeom>
          <a:ln w="60325" cmpd="sng">
            <a:solidFill>
              <a:srgbClr val="0070C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Callout 9"/>
          <p:cNvSpPr/>
          <p:nvPr/>
        </p:nvSpPr>
        <p:spPr>
          <a:xfrm>
            <a:off x="6570403" y="1159825"/>
            <a:ext cx="1799332" cy="1016000"/>
          </a:xfrm>
          <a:prstGeom prst="downArrowCallout">
            <a:avLst>
              <a:gd name="adj1" fmla="val 9313"/>
              <a:gd name="adj2" fmla="val 25000"/>
              <a:gd name="adj3" fmla="val 25000"/>
              <a:gd name="adj4" fmla="val 6497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string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41067" y="3702682"/>
            <a:ext cx="1638795" cy="57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2019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6775314" y="4272697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number2</a:t>
            </a:r>
            <a:endParaRPr lang="en-US" sz="2800" dirty="0"/>
          </a:p>
        </p:txBody>
      </p:sp>
      <p:cxnSp>
        <p:nvCxnSpPr>
          <p:cNvPr id="13" name="Straight Arrow Connector 12"/>
          <p:cNvCxnSpPr>
            <a:stCxn id="14" idx="3"/>
            <a:endCxn id="13" idx="1"/>
          </p:cNvCxnSpPr>
          <p:nvPr/>
        </p:nvCxnSpPr>
        <p:spPr>
          <a:xfrm flipV="1">
            <a:off x="8266428" y="3987690"/>
            <a:ext cx="1474639" cy="546617"/>
          </a:xfrm>
          <a:prstGeom prst="straightConnector1">
            <a:avLst/>
          </a:prstGeom>
          <a:ln w="60325" cmpd="sng">
            <a:solidFill>
              <a:srgbClr val="0070C0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own Arrow Callout 13"/>
          <p:cNvSpPr/>
          <p:nvPr/>
        </p:nvSpPr>
        <p:spPr>
          <a:xfrm>
            <a:off x="6621205" y="3378091"/>
            <a:ext cx="1799332" cy="1016000"/>
          </a:xfrm>
          <a:prstGeom prst="downArrowCallout">
            <a:avLst>
              <a:gd name="adj1" fmla="val 9313"/>
              <a:gd name="adj2" fmla="val 25000"/>
              <a:gd name="adj3" fmla="val 25000"/>
              <a:gd name="adj4" fmla="val 6497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integer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06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animBg="1"/>
      <p:bldP spid="11" grpId="0" animBg="1"/>
      <p:bldP spid="12" grpId="0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ghtning Bolt 5"/>
          <p:cNvSpPr/>
          <p:nvPr/>
        </p:nvSpPr>
        <p:spPr>
          <a:xfrm>
            <a:off x="5300134" y="1930401"/>
            <a:ext cx="592667" cy="745066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35" y="178129"/>
            <a:ext cx="11508615" cy="843148"/>
          </a:xfrm>
        </p:spPr>
        <p:txBody>
          <a:bodyPr/>
          <a:lstStyle/>
          <a:p>
            <a:r>
              <a:rPr lang="en-US" dirty="0" smtClean="0"/>
              <a:t>Getting input from key-board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36408" y="2387600"/>
            <a:ext cx="3945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</a:t>
            </a:r>
            <a:r>
              <a:rPr lang="en-US" sz="3600" dirty="0" smtClean="0"/>
              <a:t>nput(“    ”)</a:t>
            </a:r>
            <a:endParaRPr lang="en-US" sz="3600" dirty="0"/>
          </a:p>
        </p:txBody>
      </p:sp>
      <p:sp>
        <p:nvSpPr>
          <p:cNvPr id="5" name="Cloud 4"/>
          <p:cNvSpPr/>
          <p:nvPr/>
        </p:nvSpPr>
        <p:spPr>
          <a:xfrm>
            <a:off x="2810933" y="1289572"/>
            <a:ext cx="6654800" cy="829733"/>
          </a:xfrm>
          <a:prstGeom prst="cloud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Gives information to user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9875" y="3793067"/>
            <a:ext cx="4516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</a:t>
            </a:r>
            <a:r>
              <a:rPr lang="en-US" sz="3600" dirty="0" smtClean="0"/>
              <a:t>ariable=input(“    ”)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7444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5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35" y="178129"/>
            <a:ext cx="11508615" cy="843148"/>
          </a:xfrm>
        </p:spPr>
        <p:txBody>
          <a:bodyPr/>
          <a:lstStyle/>
          <a:p>
            <a:r>
              <a:rPr lang="en-US" dirty="0" smtClean="0"/>
              <a:t>Input name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34" y="1153629"/>
            <a:ext cx="11508615" cy="5449052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err="1" smtClean="0"/>
              <a:t>yourName</a:t>
            </a:r>
            <a:r>
              <a:rPr lang="en-US" sz="2800" dirty="0" smtClean="0"/>
              <a:t>=input(“Enter your name:</a:t>
            </a:r>
            <a:r>
              <a:rPr lang="en-US" sz="2800" dirty="0">
                <a:sym typeface="Wingdings"/>
              </a:rPr>
              <a:t> </a:t>
            </a:r>
            <a:r>
              <a:rPr lang="en-US" sz="2800" dirty="0" smtClean="0">
                <a:sym typeface="Wingdings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sym typeface="Wingdings"/>
              </a:rPr>
              <a:t>Print(“Glad to meet you”, </a:t>
            </a:r>
            <a:r>
              <a:rPr lang="en-US" sz="2800" dirty="0" err="1" smtClean="0">
                <a:sym typeface="Wingdings"/>
              </a:rPr>
              <a:t>yourName</a:t>
            </a:r>
            <a:r>
              <a:rPr lang="en-US" sz="2800" dirty="0" smtClean="0">
                <a:sym typeface="Wingdings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7460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35" y="178129"/>
            <a:ext cx="11508615" cy="843148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34" y="1153629"/>
            <a:ext cx="11508615" cy="186389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#A program to increase number by 10.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number1=input(“Enter a number: ”)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number1=number1+10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/>
              <a:t>print(“Result=”,number1)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54834" y="3409149"/>
            <a:ext cx="11508615" cy="18638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sz="2800" dirty="0" smtClean="0"/>
              <a:t>#A program to increase number by 10.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sz="2800" dirty="0" smtClean="0"/>
              <a:t>respond=input(“Enter a number: ”)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sz="2800" dirty="0" smtClean="0"/>
              <a:t>number1=</a:t>
            </a:r>
            <a:r>
              <a:rPr lang="en-US" sz="2800" dirty="0" err="1" smtClean="0"/>
              <a:t>int</a:t>
            </a:r>
            <a:r>
              <a:rPr lang="en-US" sz="2800" dirty="0" smtClean="0"/>
              <a:t>(respond)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sz="2800" dirty="0" smtClean="0"/>
              <a:t>number1=number1+10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r>
              <a:rPr lang="en-US" sz="2800" dirty="0" smtClean="0"/>
              <a:t>print(“Result=”,number1)</a:t>
            </a:r>
          </a:p>
          <a:p>
            <a:pPr marL="0" indent="0">
              <a:spcBef>
                <a:spcPts val="0"/>
              </a:spcBef>
              <a:buClrTx/>
              <a:buFont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461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35" y="178129"/>
            <a:ext cx="11508615" cy="843148"/>
          </a:xfrm>
        </p:spPr>
        <p:txBody>
          <a:bodyPr/>
          <a:lstStyle/>
          <a:p>
            <a:r>
              <a:rPr lang="en-US" dirty="0" smtClean="0"/>
              <a:t>Calculate area and perimeter of the rectangle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34" y="1153629"/>
            <a:ext cx="11508615" cy="5449052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08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57</TotalTime>
  <Words>121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</vt:lpstr>
      <vt:lpstr>Parcel</vt:lpstr>
      <vt:lpstr>CS36 Python programming input</vt:lpstr>
      <vt:lpstr>Review</vt:lpstr>
      <vt:lpstr>Getting input from key-board</vt:lpstr>
      <vt:lpstr>Input name </vt:lpstr>
      <vt:lpstr>PowerPoint Presentation</vt:lpstr>
      <vt:lpstr>Calculate area and perimeter of the rectangle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CS36 Python programming input</dc:title>
  <dc:creator>Microsoft Office User</dc:creator>
  <cp:lastModifiedBy>Microsoft Office User</cp:lastModifiedBy>
  <cp:revision>5</cp:revision>
  <dcterms:created xsi:type="dcterms:W3CDTF">2018-07-05T14:23:23Z</dcterms:created>
  <dcterms:modified xsi:type="dcterms:W3CDTF">2018-07-06T10:31:35Z</dcterms:modified>
</cp:coreProperties>
</file>