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71" r:id="rId13"/>
    <p:sldId id="272" r:id="rId14"/>
    <p:sldId id="273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87470-D5FA-4B41-A7B3-9C7674848FC9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701DD-48A0-A744-9D0D-D517467E5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0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701DD-48A0-A744-9D0D-D517467E59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7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6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1722-7A5D-7948-AFC4-7A91F818DDD5}" type="datetimeFigureOut">
              <a:rPr lang="en-US" smtClean="0"/>
              <a:t>27/06/18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90EB5-C735-0440-A249-F5C73CE1C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Volumes\drive%20d\Google%20Drive\CS%20@%20AVM\Python%20Class%20Material\Document2!OLE_LINK1" TargetMode="External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  <a:latin typeface="Minion Pro"/>
                <a:cs typeface="Minion Pro"/>
              </a:rPr>
              <a:t>Variables and Variable Types</a:t>
            </a:r>
            <a:endParaRPr lang="en-US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566" y="451807"/>
            <a:ext cx="6400800" cy="11600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17375E"/>
                </a:solidFill>
                <a:latin typeface="Minion Pro"/>
                <a:cs typeface="Minion Pro"/>
              </a:rPr>
              <a:t>Learn to Program Using Python</a:t>
            </a:r>
          </a:p>
          <a:p>
            <a:r>
              <a:rPr lang="en-US" dirty="0" smtClean="0">
                <a:solidFill>
                  <a:srgbClr val="17375E"/>
                </a:solidFill>
                <a:latin typeface="Minion Pro"/>
                <a:cs typeface="Minion Pro"/>
              </a:rPr>
              <a:t>CS36</a:t>
            </a:r>
            <a:endParaRPr lang="en-US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641068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Minion Pro"/>
                <a:cs typeface="Minion Pro"/>
              </a:rPr>
              <a:t>Variable Types</a:t>
            </a:r>
            <a:endParaRPr lang="en-US" sz="36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733" y="915825"/>
            <a:ext cx="8402100" cy="76929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7375E"/>
                </a:solidFill>
                <a:latin typeface="Minion Pro"/>
                <a:cs typeface="Minion Pro"/>
              </a:rPr>
              <a:t>Imagine that we ask four questions to a person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?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9733" y="1880018"/>
            <a:ext cx="3663707" cy="659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What is your name?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733" y="2685469"/>
            <a:ext cx="3663707" cy="659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How old are you?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9733" y="3497738"/>
            <a:ext cx="3663707" cy="659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What is your weight?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9733" y="4334665"/>
            <a:ext cx="3663707" cy="659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You looks happy 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  <a:sym typeface="Wingdings"/>
              </a:rPr>
              <a:t> 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45841" y="1880018"/>
            <a:ext cx="1923700" cy="65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nion Pro"/>
                <a:cs typeface="Minion Pro"/>
              </a:rPr>
              <a:t>“Sanjay”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45841" y="2661047"/>
            <a:ext cx="1923700" cy="65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nion Pro"/>
                <a:cs typeface="Minion Pro"/>
              </a:rPr>
              <a:t>13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145841" y="3478709"/>
            <a:ext cx="1923700" cy="65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Minion Pro"/>
                <a:cs typeface="Minion Pro"/>
              </a:rPr>
              <a:t>46.5</a:t>
            </a:r>
            <a:endParaRPr lang="en-US" sz="2800" dirty="0">
              <a:solidFill>
                <a:schemeClr val="bg1"/>
              </a:solidFill>
              <a:latin typeface="Minion Pro"/>
              <a:cs typeface="Minion Pro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45841" y="4334665"/>
            <a:ext cx="1923700" cy="65986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inion Pro"/>
                <a:cs typeface="Minion Pro"/>
              </a:rPr>
              <a:t>True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21941" y="2654229"/>
            <a:ext cx="2363344" cy="6598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Integer 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int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21941" y="3497738"/>
            <a:ext cx="2363344" cy="6598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float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21941" y="1894772"/>
            <a:ext cx="2363344" cy="6598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String 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str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)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Minion Pro"/>
              <a:cs typeface="Minion Pro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21941" y="4334665"/>
            <a:ext cx="2509892" cy="6598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Boolean 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bool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Minion Pro"/>
                <a:cs typeface="Minion Pr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293064"/>
            <a:ext cx="8866198" cy="64091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Variable Type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int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# What happened when you type the following line in Python?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ans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=3*6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Python calculates the right side of the “=“ sign.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Puts the result into memory location.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Give a name to that location as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ans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Since the result of the right side is an integer, the type of the variable will be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int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Notice that Python has a variable such that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Name of the variable is “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ans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”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value of the variable is 18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type of the variable is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int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293064"/>
            <a:ext cx="8866198" cy="64091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Variable Type ‘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float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# What happened when you type the following line in Python?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	y=23/2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Python calculates the right side of the “=“ sign.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Puts the result into memory location.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Give a name to that location as ‘y’.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Since the result of the right side is a floating point number, the type of the variable will be ‘float’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Notice that Python has a variable such that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Name of the variable is “y”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value of the variable is 12.5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type of the variable is ‘float’</a:t>
            </a: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425087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293064"/>
            <a:ext cx="8866198" cy="64091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Variable Type ‘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float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# What happened when you type the following line in Python?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	respond=‘Hello’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Python calculates the right side of the “=“ sign.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Puts the result into memory location.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Give a name to that location as ‘res’.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Since the result of the right side is a group of character, the type of the variable will be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str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Notice that Python has a variable such that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Name of the variable is “respond”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value of the variable is ”Hello”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type of the variable is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str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1248351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293064"/>
            <a:ext cx="8866198" cy="64091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Variable Type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bool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# What happened when you type the following line in Python?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	respond=True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Python calculates the right side of the “=“ sign.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Puts the result into memory location.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Give a name to that location as ‘respond’.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Since the result of the right side is a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boolean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the type of the variable will be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bool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Notice that Python has a variable such that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Name of the variable is “respond”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value of the variable is ”True”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type of the variable is ‘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bool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’</a:t>
            </a: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  <a:p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363447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endParaRPr lang="en-US" sz="3600" dirty="0"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endParaRPr lang="en-US" sz="3600" dirty="0"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endParaRPr lang="en-US" sz="3600" dirty="0"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endParaRPr lang="en-US" sz="3600" dirty="0"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158744"/>
            <a:ext cx="8866198" cy="65434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Variables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A variable is a name that represents a value store’s in the computer’s memory.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Programs use variables to access and manipulate data that is stored  in memory.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A program to calculate area of a rectangle might use variable area to represent that value in memory.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2">
                  <a:lumMod val="75000"/>
                </a:schemeClr>
              </a:solidFill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Creating Variables with Assignment Statements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		variable=expression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After assignment statement executes , the variable listed  on the left side of the = operator  will reference the value given on the right side of the operator.</a:t>
            </a:r>
          </a:p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  <a:p>
            <a:pPr marL="0" indent="0">
              <a:buNone/>
            </a:pPr>
            <a:endParaRPr lang="en-US" sz="2800" dirty="0" smtClean="0"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2800" dirty="0" smtClean="0">
                <a:latin typeface="Minion Pro"/>
                <a:cs typeface="Minion Pro"/>
              </a:rPr>
              <a:t> </a:t>
            </a:r>
            <a:endParaRPr lang="en-US" sz="2800" dirty="0"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58814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207588"/>
            <a:ext cx="8866198" cy="1037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To experience with variables, type assignment statement in interactive mode , as shown here: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387" y="1245521"/>
            <a:ext cx="37102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&gt;&gt;&gt;width = 10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&gt;&gt;&gt;length = 20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&gt;&gt;&gt;print(width)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&gt;&gt;&gt;10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&gt;&gt;&gt;print(length)</a:t>
            </a:r>
          </a:p>
          <a:p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&gt;&gt;&gt;20 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371446" y="1500451"/>
            <a:ext cx="3543572" cy="563207"/>
            <a:chOff x="5371446" y="1500451"/>
            <a:chExt cx="3543572" cy="563207"/>
          </a:xfrm>
        </p:grpSpPr>
        <p:sp>
          <p:nvSpPr>
            <p:cNvPr id="7" name="Rounded Rectangle 6"/>
            <p:cNvSpPr/>
            <p:nvPr/>
          </p:nvSpPr>
          <p:spPr>
            <a:xfrm>
              <a:off x="7437324" y="1501952"/>
              <a:ext cx="1477694" cy="5617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17375E"/>
                  </a:solidFill>
                </a:rPr>
                <a:t>10</a:t>
              </a:r>
              <a:endParaRPr lang="en-US" sz="2800" dirty="0">
                <a:solidFill>
                  <a:srgbClr val="17375E"/>
                </a:solidFill>
              </a:endParaRPr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 flipV="1">
              <a:off x="6289362" y="1782805"/>
              <a:ext cx="1147962" cy="24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71446" y="1500451"/>
              <a:ext cx="10213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17375E"/>
                  </a:solidFill>
                  <a:latin typeface="Minion Pro"/>
                  <a:cs typeface="Minion Pro"/>
                </a:rPr>
                <a:t>width</a:t>
              </a:r>
              <a:endParaRPr lang="en-US" sz="2800" dirty="0">
                <a:solidFill>
                  <a:srgbClr val="17375E"/>
                </a:solidFill>
                <a:latin typeface="Minion Pro"/>
                <a:cs typeface="Minion Pro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371446" y="2544254"/>
            <a:ext cx="3543572" cy="563207"/>
            <a:chOff x="5371446" y="1500451"/>
            <a:chExt cx="3543572" cy="563207"/>
          </a:xfrm>
        </p:grpSpPr>
        <p:sp>
          <p:nvSpPr>
            <p:cNvPr id="13" name="Rounded Rectangle 12"/>
            <p:cNvSpPr/>
            <p:nvPr/>
          </p:nvSpPr>
          <p:spPr>
            <a:xfrm>
              <a:off x="7437324" y="1501952"/>
              <a:ext cx="1477694" cy="5617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7375E"/>
                  </a:solidFill>
                </a:rPr>
                <a:t>2</a:t>
              </a:r>
              <a:r>
                <a:rPr lang="en-US" sz="2800" dirty="0" smtClean="0">
                  <a:solidFill>
                    <a:srgbClr val="17375E"/>
                  </a:solidFill>
                </a:rPr>
                <a:t>0</a:t>
              </a:r>
              <a:endParaRPr lang="en-US" sz="2800" dirty="0">
                <a:solidFill>
                  <a:srgbClr val="17375E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3" idx="1"/>
            </p:cNvCxnSpPr>
            <p:nvPr/>
          </p:nvCxnSpPr>
          <p:spPr>
            <a:xfrm flipV="1">
              <a:off x="6289362" y="1782805"/>
              <a:ext cx="1147962" cy="24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71446" y="1500451"/>
              <a:ext cx="1095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17375E"/>
                  </a:solidFill>
                  <a:latin typeface="Minion Pro"/>
                  <a:cs typeface="Minion Pro"/>
                </a:rPr>
                <a:t>length</a:t>
              </a:r>
              <a:endParaRPr lang="en-US" sz="2800" dirty="0">
                <a:solidFill>
                  <a:srgbClr val="17375E"/>
                </a:solidFill>
                <a:latin typeface="Minion Pro"/>
                <a:cs typeface="Minion Pro"/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277802" y="3960419"/>
            <a:ext cx="8866198" cy="2645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first statement creates a variable named width and assign it the value 10. The second statement creates a variable named length and assign it the value 20. Third and fourth statement use print function to display the value referenced by these variables, 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3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</a:rPr>
              <a:t>ariable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A variable cannot be used until it has been assigned a value to it. An error will occur if any operation on variable performs before it has been assigned a value. 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Sometime a simple typing mistake will cause this error. One example is a miss 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temp=25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				#create a variable 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print(Temp)	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		#error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3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Minion Pro"/>
                <a:cs typeface="Minion Pro"/>
              </a:rPr>
              <a:t>Variable naming rules</a:t>
            </a:r>
            <a:endParaRPr lang="en-US" sz="36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The first character must be one of the letters  a-z or A-Z or an underscore character (_)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After first character you can use the letters a-z or A-Z, digit 0 to 9, or underscore.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A variable name cannot contain spaces.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Uppercase and lowercase characters are distinct. This means that variable name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itemOrdered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 is not same as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itemordered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Python’s key words cannot be used as variable name.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Always choose name of variables that give an indication of what they are used for.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39358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>
                    <a:lumMod val="75000"/>
                  </a:schemeClr>
                </a:solidFill>
                <a:latin typeface="Minion Pro"/>
                <a:cs typeface="Minion Pro"/>
              </a:rPr>
              <a:t>Python Keywords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Minion Pro"/>
              <a:cs typeface="Minion Pro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186075"/>
              </p:ext>
            </p:extLst>
          </p:nvPr>
        </p:nvGraphicFramePr>
        <p:xfrm>
          <a:off x="426340" y="1077069"/>
          <a:ext cx="7975760" cy="5197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3" imgW="5702300" imgH="4191000" progId="Word.Document.12">
                  <p:link updateAutomatic="1"/>
                </p:oleObj>
              </mc:Choice>
              <mc:Fallback>
                <p:oleObj name="Document" r:id="rId3" imgW="5702300" imgH="41910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340" y="1077069"/>
                        <a:ext cx="7975760" cy="51977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56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Minion Pro"/>
                <a:cs typeface="Minion Pro"/>
              </a:rPr>
              <a:t>Variable </a:t>
            </a:r>
            <a:r>
              <a:rPr lang="en-US" sz="3600" smtClean="0">
                <a:solidFill>
                  <a:srgbClr val="17375E"/>
                </a:solidFill>
                <a:latin typeface="Minion Pro"/>
                <a:cs typeface="Minion Pro"/>
              </a:rPr>
              <a:t>naming suggestions</a:t>
            </a:r>
            <a:endParaRPr lang="en-US" sz="36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Always choose name of variables that give an indication of what they are used for.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Name of the variable not be too short and too long.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Look at the following variable name: 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grosspay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payrate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lengthofrectangle</a:t>
            </a:r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Above name have more than one word, unfortunately these names are not easily read by human eyes because the words aren’t separated, because we can’t have space in variable names. </a:t>
            </a:r>
          </a:p>
        </p:txBody>
      </p:sp>
    </p:spTree>
    <p:extLst>
      <p:ext uri="{BB962C8B-B14F-4D97-AF65-F5344CB8AC3E}">
        <p14:creationId xmlns:p14="http://schemas.microsoft.com/office/powerpoint/2010/main" val="178562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1" y="274638"/>
            <a:ext cx="8866198" cy="513165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7375E"/>
                </a:solidFill>
                <a:latin typeface="Minion Pro"/>
                <a:cs typeface="Minion Pro"/>
              </a:rPr>
              <a:t>Variable naming suggestions</a:t>
            </a:r>
            <a:endParaRPr lang="en-US" sz="3600" dirty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952418"/>
            <a:ext cx="8866198" cy="5749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Two ways we can write variable names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1-&gt; Use underscore character to represent the space. For example</a:t>
            </a:r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gross_pay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pay_rate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length_of_rectangle</a:t>
            </a:r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  <a:p>
            <a:pPr marL="0" indent="0">
              <a:buNone/>
            </a:pP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2-&gt;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camelCase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 naming convention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Variable name begin with lowercase letters and The first character of the second and subsequent words is written in uppercase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Examples: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grossPay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payRate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, </a:t>
            </a: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lengthOfRectangle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825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41" y="280813"/>
            <a:ext cx="8866198" cy="1050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Samples variable names</a:t>
            </a:r>
            <a:endParaRPr lang="en-US" sz="2800" dirty="0">
              <a:solidFill>
                <a:srgbClr val="17375E"/>
              </a:solidFill>
              <a:latin typeface="Minion Pro"/>
              <a:cs typeface="Minion Pro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Variable Name						Legal or illegal?</a:t>
            </a:r>
          </a:p>
          <a:p>
            <a:pPr marL="0" indent="0">
              <a:buNone/>
            </a:pPr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8141" y="1428646"/>
            <a:ext cx="3304592" cy="5749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Unit_pay_rate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		</a:t>
            </a:r>
          </a:p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dayOfWeek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				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3dgraph								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June1999							</a:t>
            </a:r>
          </a:p>
          <a:p>
            <a:pPr marL="0" indent="0">
              <a:buFont typeface="Arial"/>
              <a:buNone/>
            </a:pPr>
            <a:r>
              <a:rPr lang="en-US" sz="2800" dirty="0" err="1" smtClean="0">
                <a:solidFill>
                  <a:srgbClr val="17375E"/>
                </a:solidFill>
                <a:latin typeface="Minion Pro"/>
                <a:cs typeface="Minion Pro"/>
              </a:rPr>
              <a:t>ray@rate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								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else 										</a:t>
            </a:r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82469" y="1428647"/>
            <a:ext cx="6061531" cy="340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Legal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Legal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7375E"/>
                </a:solidFill>
                <a:latin typeface="Minion Pro"/>
                <a:cs typeface="Minion Pro"/>
              </a:rPr>
              <a:t>I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llegal, can’t start with number</a:t>
            </a:r>
          </a:p>
          <a:p>
            <a:pPr marL="0" indent="0">
              <a:buFont typeface="Arial"/>
              <a:buNone/>
            </a:pP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Legal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7375E"/>
                </a:solidFill>
                <a:latin typeface="Minion Pro"/>
                <a:cs typeface="Minion Pro"/>
              </a:rPr>
              <a:t>I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llegal, only underscore can be used</a:t>
            </a:r>
          </a:p>
          <a:p>
            <a:pPr marL="0" indent="0">
              <a:buFont typeface="Arial"/>
              <a:buNone/>
            </a:pPr>
            <a:r>
              <a:rPr lang="en-US" sz="2800" dirty="0">
                <a:solidFill>
                  <a:srgbClr val="17375E"/>
                </a:solidFill>
                <a:latin typeface="Minion Pro"/>
                <a:cs typeface="Minion Pro"/>
              </a:rPr>
              <a:t>I</a:t>
            </a:r>
            <a:r>
              <a:rPr lang="en-US" sz="2800" dirty="0" smtClean="0">
                <a:solidFill>
                  <a:srgbClr val="17375E"/>
                </a:solidFill>
                <a:latin typeface="Minion Pro"/>
                <a:cs typeface="Minion Pro"/>
              </a:rPr>
              <a:t>llegal, python keyword</a:t>
            </a:r>
          </a:p>
          <a:p>
            <a:pPr marL="0" indent="0">
              <a:buFont typeface="Arial"/>
              <a:buNone/>
            </a:pPr>
            <a:endParaRPr lang="en-US" sz="2800" dirty="0" smtClean="0">
              <a:solidFill>
                <a:srgbClr val="17375E"/>
              </a:solidFill>
              <a:latin typeface="Minion Pro"/>
              <a:cs typeface="Minion Pro"/>
            </a:endParaRPr>
          </a:p>
        </p:txBody>
      </p:sp>
    </p:spTree>
    <p:extLst>
      <p:ext uri="{BB962C8B-B14F-4D97-AF65-F5344CB8AC3E}">
        <p14:creationId xmlns:p14="http://schemas.microsoft.com/office/powerpoint/2010/main" val="240184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602</Words>
  <Application>Microsoft Macintosh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\\localhost\Volumes\drive d\Google Drive\CS @ AVM\Python Class Material\Document2!OLE_LINK1</vt:lpstr>
      <vt:lpstr>Variables and Variable Types</vt:lpstr>
      <vt:lpstr>PowerPoint Presentation</vt:lpstr>
      <vt:lpstr>PowerPoint Presentation</vt:lpstr>
      <vt:lpstr>Variable</vt:lpstr>
      <vt:lpstr>Variable naming rules</vt:lpstr>
      <vt:lpstr>Python Keywords</vt:lpstr>
      <vt:lpstr>Variable naming suggestions</vt:lpstr>
      <vt:lpstr>Variable naming suggestions</vt:lpstr>
      <vt:lpstr>PowerPoint Presentation</vt:lpstr>
      <vt:lpstr>Variable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AVM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 Programming with Python</dc:title>
  <dc:creator>Prabhumagna</dc:creator>
  <cp:lastModifiedBy>Prabhumagna</cp:lastModifiedBy>
  <cp:revision>27</cp:revision>
  <dcterms:created xsi:type="dcterms:W3CDTF">2018-06-25T02:38:51Z</dcterms:created>
  <dcterms:modified xsi:type="dcterms:W3CDTF">2018-06-27T11:50:54Z</dcterms:modified>
</cp:coreProperties>
</file>