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AJ8AtUW2Qt/HE67QJ1igPaElH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129e1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1129e1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The Pyramid Princi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055" y="297927"/>
            <a:ext cx="11388436" cy="633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11129e1da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650" y="0"/>
            <a:ext cx="8868791" cy="66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Swamy</dc:creator>
  <cp:lastModifiedBy>DC</cp:lastModifiedBy>
  <cp:revision>1</cp:revision>
  <dcterms:created xsi:type="dcterms:W3CDTF">2022-01-27T13:44:46Z</dcterms:created>
  <dcterms:modified xsi:type="dcterms:W3CDTF">2022-02-14T16:15:24Z</dcterms:modified>
</cp:coreProperties>
</file>