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58" r:id="rId7"/>
    <p:sldId id="262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/>
    <p:restoredTop sz="94767"/>
  </p:normalViewPr>
  <p:slideViewPr>
    <p:cSldViewPr snapToGrid="0" snapToObjects="1">
      <p:cViewPr>
        <p:scale>
          <a:sx n="100" d="100"/>
          <a:sy n="100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fKy7ljRr0AA" TargetMode="Externa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ge result for winner takes all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90688"/>
            <a:ext cx="4728696" cy="480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759" y="1825480"/>
            <a:ext cx="5886837" cy="330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599" y="1953281"/>
            <a:ext cx="1983235" cy="481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31" dirty="0">
                <a:solidFill>
                  <a:schemeClr val="bg1"/>
                </a:solidFill>
              </a:rPr>
              <a:t>Egocentric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9990" y="5248766"/>
            <a:ext cx="1925527" cy="481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31" dirty="0" smtClean="0">
                <a:solidFill>
                  <a:schemeClr val="bg1"/>
                </a:solidFill>
              </a:rPr>
              <a:t>Networked</a:t>
            </a:r>
            <a:endParaRPr lang="en-US" sz="253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Styles of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racticing Research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86336"/>
            <a:ext cx="10571998" cy="970450"/>
          </a:xfrm>
        </p:spPr>
        <p:txBody>
          <a:bodyPr/>
          <a:lstStyle/>
          <a:p>
            <a:r>
              <a:rPr lang="en-US" dirty="0"/>
              <a:t>Storytelling is asking questions and then answering them along the way.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9" y="6245951"/>
            <a:ext cx="567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www.youtube.com/watch?v=fKy7ljRr0AA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2" name="Picture 4" descr="ttp://www.kindredmedia.org/wp-content/uploads/2013/06/mister-rogers-neighborho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99" y="2023331"/>
            <a:ext cx="9149009" cy="422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Storytelling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Sanli Faez</a:t>
            </a:r>
            <a:endParaRPr lang="en-US" sz="2800" dirty="0"/>
          </a:p>
        </p:txBody>
      </p:sp>
      <p:pic>
        <p:nvPicPr>
          <p:cNvPr id="1026" name="Picture 2" descr="ttps://breathedreamgo.com/wp-content/uploads/2012/06/Scheheraza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74" y="552638"/>
            <a:ext cx="5604427" cy="386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can put your whole brain to work</a:t>
            </a:r>
          </a:p>
        </p:txBody>
      </p:sp>
      <p:pic>
        <p:nvPicPr>
          <p:cNvPr id="5122" name="Picture 2" descr="ow Storytelling Affects the Brain | Cultural Detectiv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7" y="2160913"/>
            <a:ext cx="10309363" cy="45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367675"/>
            <a:ext cx="10571998" cy="970450"/>
          </a:xfrm>
        </p:spPr>
        <p:txBody>
          <a:bodyPr/>
          <a:lstStyle/>
          <a:p>
            <a:r>
              <a:rPr lang="en-US" dirty="0"/>
              <a:t>People hate to be told what to do.</a:t>
            </a:r>
          </a:p>
        </p:txBody>
      </p:sp>
      <p:pic>
        <p:nvPicPr>
          <p:cNvPr id="2050" name="Picture 2" descr="https://lh6.googleusercontent.com/_mUtaaSGNrtLnmYPMQ-gpkSXKYupf9mmqMKeMtxQyjENEKwG3MssJijDzI2j5ItrljreVv_SqtLoQiZOV4R9XWHrIhZAsyQIEsgoVlUMWb-AOldtlVEvWNF4UASr-AeYHQ42iPqr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2285999"/>
            <a:ext cx="8666921" cy="43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45971"/>
            <a:ext cx="11382000" cy="970450"/>
          </a:xfrm>
        </p:spPr>
        <p:txBody>
          <a:bodyPr/>
          <a:lstStyle/>
          <a:p>
            <a:r>
              <a:rPr lang="en-US" dirty="0"/>
              <a:t>People love to agree with the moral of a story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6" name="Picture 4" descr="https://lh4.googleusercontent.com/ESPamCQys81k2jNqJLuEXrBmdxJhiaRw9B2c4-aTyRSDXJOBk9vwsrmKr8DdlNdU57LD0iU4mgyB-augrN8GazJ37tfwzq3YcXWB7b2DXaNxVLHx34zwFUI8-mRu23KVKQClFbe_R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59" y="2377211"/>
            <a:ext cx="9081879" cy="402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685727"/>
            <a:ext cx="10571998" cy="970450"/>
          </a:xfrm>
        </p:spPr>
        <p:txBody>
          <a:bodyPr/>
          <a:lstStyle/>
          <a:p>
            <a:r>
              <a:rPr lang="en-US" dirty="0"/>
              <a:t>People don’t remember what you say,</a:t>
            </a:r>
            <a:br>
              <a:rPr lang="en-US" dirty="0"/>
            </a:br>
            <a:r>
              <a:rPr lang="en-US" dirty="0"/>
              <a:t>they remember how you made them feel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https://i.kinja-img.com/gawker-media/image/upload/187ew2wxdks2p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53" y="2087217"/>
            <a:ext cx="8700516" cy="4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3 Things to Get </a:t>
            </a:r>
            <a:r>
              <a:rPr lang="en-US" u="sng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>
              <a:buFont typeface="+mj-lt"/>
              <a:buAutoNum type="arabicPeriod"/>
            </a:pPr>
            <a:r>
              <a:rPr lang="en-US" sz="4400" dirty="0"/>
              <a:t>What’s the GOAL?</a:t>
            </a:r>
          </a:p>
          <a:p>
            <a:pPr algn="ctr" fontAlgn="base">
              <a:buFont typeface="+mj-lt"/>
              <a:buAutoNum type="arabicPeriod"/>
            </a:pPr>
            <a:r>
              <a:rPr lang="en-US" sz="4400" dirty="0"/>
              <a:t>Who is the AUDIENCE?</a:t>
            </a:r>
          </a:p>
          <a:p>
            <a:pPr algn="ctr" fontAlgn="base">
              <a:buFont typeface="+mj-lt"/>
              <a:buAutoNum type="arabicPeriod"/>
            </a:pPr>
            <a:r>
              <a:rPr lang="en-US" sz="4400" dirty="0"/>
              <a:t>What do you want them to FEEL?</a:t>
            </a:r>
          </a:p>
          <a:p>
            <a:pPr algn="ctr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a story (exercise)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85727"/>
            <a:ext cx="10571998" cy="970450"/>
          </a:xfrm>
        </p:spPr>
        <p:txBody>
          <a:bodyPr/>
          <a:lstStyle/>
          <a:p>
            <a:r>
              <a:rPr lang="en-US" dirty="0"/>
              <a:t>The simple story is more successful than the complicated </a:t>
            </a:r>
            <a:r>
              <a:rPr lang="en-US" dirty="0" smtClean="0"/>
              <a:t>one</a:t>
            </a:r>
            <a:endParaRPr lang="en-US" dirty="0"/>
          </a:p>
        </p:txBody>
      </p:sp>
      <p:pic>
        <p:nvPicPr>
          <p:cNvPr id="6148" name="Picture 4" descr="he Up-Goer Five Thing, Where Learned People Explain Har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12" y="2166730"/>
            <a:ext cx="7260574" cy="45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169</TotalTime>
  <Words>98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Styles of Practicing Research</vt:lpstr>
      <vt:lpstr>Storytelling</vt:lpstr>
      <vt:lpstr>A story can put your whole brain to work</vt:lpstr>
      <vt:lpstr>People hate to be told what to do.</vt:lpstr>
      <vt:lpstr>People love to agree with the moral of a story.</vt:lpstr>
      <vt:lpstr>People don’t remember what you say, they remember how you made them feel.</vt:lpstr>
      <vt:lpstr>3 Things to Get Started</vt:lpstr>
      <vt:lpstr>Tell a story (exercise)</vt:lpstr>
      <vt:lpstr>The simple story is more successful than the complicated one</vt:lpstr>
      <vt:lpstr>Storytelling is asking questions and then answering them along the way. 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</dc:title>
  <dc:creator>Faez, S. (Sanli)</dc:creator>
  <cp:lastModifiedBy>Faez, S. (Sanli)</cp:lastModifiedBy>
  <cp:revision>7</cp:revision>
  <dcterms:created xsi:type="dcterms:W3CDTF">2019-10-21T18:30:17Z</dcterms:created>
  <dcterms:modified xsi:type="dcterms:W3CDTF">2021-10-24T14:47:03Z</dcterms:modified>
</cp:coreProperties>
</file>