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2" r:id="rId5"/>
    <p:sldId id="264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761D-BB4B-45EB-A2D9-15243C46A9B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F5C1-4DAE-4A55-BBB8-F0E4BF282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27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761D-BB4B-45EB-A2D9-15243C46A9B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F5C1-4DAE-4A55-BBB8-F0E4BF282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2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761D-BB4B-45EB-A2D9-15243C46A9B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F5C1-4DAE-4A55-BBB8-F0E4BF282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2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761D-BB4B-45EB-A2D9-15243C46A9B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F5C1-4DAE-4A55-BBB8-F0E4BF282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3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761D-BB4B-45EB-A2D9-15243C46A9B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F5C1-4DAE-4A55-BBB8-F0E4BF282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761D-BB4B-45EB-A2D9-15243C46A9B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F5C1-4DAE-4A55-BBB8-F0E4BF282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761D-BB4B-45EB-A2D9-15243C46A9B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F5C1-4DAE-4A55-BBB8-F0E4BF282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49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761D-BB4B-45EB-A2D9-15243C46A9B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F5C1-4DAE-4A55-BBB8-F0E4BF282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89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761D-BB4B-45EB-A2D9-15243C46A9B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F5C1-4DAE-4A55-BBB8-F0E4BF282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7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761D-BB4B-45EB-A2D9-15243C46A9B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F5C1-4DAE-4A55-BBB8-F0E4BF282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7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761D-BB4B-45EB-A2D9-15243C46A9B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F5C1-4DAE-4A55-BBB8-F0E4BF282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3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761D-BB4B-45EB-A2D9-15243C46A9B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3F5C1-4DAE-4A55-BBB8-F0E4BF282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0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rimpd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64475" y="2437519"/>
            <a:ext cx="5527589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/>
              <a:t>카카오뱅크 코딩테스트</a:t>
            </a:r>
            <a:endParaRPr lang="en-US" altLang="ko-KR" sz="4000" dirty="0" smtClean="0"/>
          </a:p>
          <a:p>
            <a:pPr algn="ctr"/>
            <a:r>
              <a:rPr lang="ko-KR" altLang="en-US" sz="2800" dirty="0" smtClean="0"/>
              <a:t>박종원</a:t>
            </a:r>
            <a:endParaRPr lang="en-US" altLang="ko-KR" sz="2800" dirty="0" smtClean="0"/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 smtClean="0">
                <a:hlinkClick r:id="rId2"/>
              </a:rPr>
              <a:t>shrimpda@gmail.com</a:t>
            </a:r>
            <a:r>
              <a:rPr lang="en-US" altLang="ko-KR" sz="2800" dirty="0" smtClean="0"/>
              <a:t> shrimpda@nate.com</a:t>
            </a:r>
            <a:endParaRPr lang="ko-KR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0657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87394" y="1086513"/>
            <a:ext cx="7669427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/>
              <a:t>프로젝트 구조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common 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공통 라이브러리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agent</a:t>
            </a:r>
            <a:endParaRPr lang="en-US" altLang="ko-KR" dirty="0" smtClean="0"/>
          </a:p>
          <a:p>
            <a:pPr lvl="1"/>
            <a:r>
              <a:rPr lang="en-US" altLang="ko-KR" dirty="0"/>
              <a:t>	</a:t>
            </a:r>
            <a:r>
              <a:rPr lang="ko-KR" altLang="en-US" dirty="0" smtClean="0"/>
              <a:t>server에 file을 전송하는 agent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server </a:t>
            </a:r>
            <a:endParaRPr lang="en-US" altLang="ko-KR" dirty="0" smtClean="0"/>
          </a:p>
          <a:p>
            <a:pPr lvl="1"/>
            <a:r>
              <a:rPr lang="en-US" altLang="ko-KR" dirty="0"/>
              <a:t>	</a:t>
            </a:r>
            <a:r>
              <a:rPr lang="ko-KR" altLang="en-US" dirty="0" smtClean="0"/>
              <a:t>agent로부터 파일을 받아 저장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sz="2800" dirty="0" smtClean="0"/>
              <a:t>프로젝트 구성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java 1.8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netty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zookeeper</a:t>
            </a:r>
          </a:p>
        </p:txBody>
      </p:sp>
    </p:spTree>
    <p:extLst>
      <p:ext uri="{BB962C8B-B14F-4D97-AF65-F5344CB8AC3E}">
        <p14:creationId xmlns:p14="http://schemas.microsoft.com/office/powerpoint/2010/main" val="382512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5503" y="64255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요구사항</a:t>
            </a:r>
            <a:endParaRPr lang="ko-KR" altLang="en-US" sz="3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95632" y="1490167"/>
            <a:ext cx="98606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서버간의 파일 전송을 위해 서버를 두고 </a:t>
            </a:r>
            <a:r>
              <a:rPr lang="en-US" altLang="ko-KR" dirty="0" smtClean="0"/>
              <a:t>Agent</a:t>
            </a:r>
            <a:r>
              <a:rPr lang="ko-KR" altLang="en-US" dirty="0" smtClean="0"/>
              <a:t>를 실행하는 방법을 선택했습니다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고성능을 위해 </a:t>
            </a:r>
            <a:r>
              <a:rPr lang="en-US" altLang="ko-KR" dirty="0" err="1" smtClean="0"/>
              <a:t>Netty</a:t>
            </a:r>
            <a:r>
              <a:rPr lang="ko-KR" altLang="en-US" dirty="0" smtClean="0"/>
              <a:t>를 사용하여 대용량 파일 </a:t>
            </a:r>
            <a:r>
              <a:rPr lang="ko-KR" altLang="en-US" dirty="0" err="1" smtClean="0"/>
              <a:t>전송시에도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System Resource</a:t>
            </a:r>
            <a:r>
              <a:rPr lang="ko-KR" altLang="en-US" dirty="0" smtClean="0"/>
              <a:t>의 사용을 최소화 하기 위해 노력했습니다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고가용성</a:t>
            </a:r>
            <a:r>
              <a:rPr lang="ko-KR" altLang="en-US" dirty="0" smtClean="0"/>
              <a:t> 확보를 위해 </a:t>
            </a:r>
            <a:r>
              <a:rPr lang="en-US" altLang="ko-KR" dirty="0" smtClean="0"/>
              <a:t>Zookeeper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Curator</a:t>
            </a:r>
            <a:r>
              <a:rPr lang="ko-KR" altLang="en-US" dirty="0" smtClean="0"/>
              <a:t>를 사용하여 서버의 </a:t>
            </a:r>
            <a:r>
              <a:rPr lang="en-US" altLang="ko-KR" dirty="0" smtClean="0"/>
              <a:t>Clustering</a:t>
            </a:r>
            <a:r>
              <a:rPr lang="ko-KR" altLang="en-US" dirty="0" smtClean="0"/>
              <a:t>을 생각했습니다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파일 송수신 정합성을 위해 파일을 이용하여 </a:t>
            </a:r>
            <a:r>
              <a:rPr lang="en-US" altLang="ko-KR" dirty="0" smtClean="0"/>
              <a:t>md5 </a:t>
            </a:r>
            <a:r>
              <a:rPr lang="ko-KR" altLang="en-US" dirty="0" smtClean="0"/>
              <a:t>알고리즘으로 </a:t>
            </a:r>
            <a:r>
              <a:rPr lang="en-US" altLang="ko-KR" dirty="0" smtClean="0"/>
              <a:t>hashing</a:t>
            </a:r>
            <a:r>
              <a:rPr lang="ko-KR" altLang="en-US" dirty="0" smtClean="0"/>
              <a:t>하여 파일을 보내기 전과 후의 </a:t>
            </a:r>
            <a:r>
              <a:rPr lang="en-US" altLang="ko-KR" dirty="0" smtClean="0"/>
              <a:t>hash</a:t>
            </a:r>
            <a:r>
              <a:rPr lang="ko-KR" altLang="en-US" dirty="0"/>
              <a:t> </a:t>
            </a:r>
            <a:r>
              <a:rPr lang="ko-KR" altLang="en-US" dirty="0" smtClean="0"/>
              <a:t>값을 비교했습니다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보안 준수를 위해 파일을 보낼 때 암호화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수신 후 </a:t>
            </a:r>
            <a:r>
              <a:rPr lang="ko-KR" altLang="en-US" dirty="0" err="1" smtClean="0"/>
              <a:t>복호화를</a:t>
            </a:r>
            <a:r>
              <a:rPr lang="ko-KR" altLang="en-US" dirty="0" smtClean="0"/>
              <a:t> 진행했습니다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운영 관리를 위해 일정 시간마다 자원 사용량을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로 출력하도록 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918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2679" y="1831021"/>
            <a:ext cx="93334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com.kakaobank.common.crypt 패키지</a:t>
            </a:r>
          </a:p>
          <a:p>
            <a:r>
              <a:rPr lang="ko-KR" altLang="en-US" dirty="0" smtClean="0"/>
              <a:t>암호화를 위한 알고리즘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com.kakaobank.common.transport.file.EncryptChunkedFile</a:t>
            </a:r>
          </a:p>
          <a:p>
            <a:r>
              <a:rPr lang="ko-KR" altLang="en-US" dirty="0" smtClean="0"/>
              <a:t>대용량 파일 전송에서 zero-copy 방식을 사용하기 위해 netty의 ChunkedFile을 이용하여 구현했습니다.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com.kakaobank.server.transport 패키지</a:t>
            </a:r>
          </a:p>
          <a:p>
            <a:r>
              <a:rPr lang="ko-KR" altLang="en-US" dirty="0" smtClean="0"/>
              <a:t>통신 관련 공통화 작업을 진행했습니다.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com.kakaobank.server.cluster 패키지</a:t>
            </a:r>
          </a:p>
          <a:p>
            <a:r>
              <a:rPr lang="ko-KR" altLang="en-US" dirty="0" smtClean="0"/>
              <a:t>zookeeper를 사용하여 cluster를 구현했습니다.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503" y="642551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주요소스 코드에 대한 설명</a:t>
            </a:r>
            <a:endParaRPr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9863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5503" y="642551"/>
            <a:ext cx="10222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요구사항 중 </a:t>
            </a:r>
            <a:r>
              <a:rPr lang="ko-KR" altLang="en-US" sz="3200" dirty="0" err="1" smtClean="0"/>
              <a:t>미구현</a:t>
            </a:r>
            <a:r>
              <a:rPr lang="ko-KR" altLang="en-US" sz="3200" dirty="0" smtClean="0"/>
              <a:t> 기능에 대한 적용방안 및 고려사항</a:t>
            </a:r>
            <a:endParaRPr lang="ko-KR" altLang="en-US" sz="32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62679" y="1831021"/>
            <a:ext cx="933347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File </a:t>
            </a:r>
            <a:r>
              <a:rPr lang="ko-KR" altLang="en-US" dirty="0" smtClean="0"/>
              <a:t>전송에 대한 보강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 smtClean="0"/>
              <a:t>session 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을 구분하여 처리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파일 재전송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마지막 전송시의 </a:t>
            </a:r>
            <a:r>
              <a:rPr lang="en-US" altLang="ko-KR" dirty="0" smtClean="0"/>
              <a:t>offset</a:t>
            </a:r>
            <a:r>
              <a:rPr lang="ko-KR" altLang="en-US" dirty="0" smtClean="0"/>
              <a:t>을 이용하여 나머지 데이터 처리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파일 정합성 보장 개선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HASH(MD5) </a:t>
            </a:r>
            <a:r>
              <a:rPr lang="ko-KR" altLang="en-US" dirty="0" smtClean="0"/>
              <a:t>속도 개선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암호화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복호화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 암호화</a:t>
            </a:r>
            <a:r>
              <a:rPr lang="en-US" altLang="ko-KR" dirty="0" smtClean="0"/>
              <a:t>(AES) </a:t>
            </a:r>
            <a:r>
              <a:rPr lang="ko-KR" altLang="en-US" dirty="0" smtClean="0"/>
              <a:t>속도 개선</a:t>
            </a:r>
            <a:endParaRPr lang="en-US" altLang="ko-KR" dirty="0"/>
          </a:p>
          <a:p>
            <a:pPr marL="342900" indent="-342900">
              <a:buFont typeface="+mj-ea"/>
              <a:buAutoNum type="arabicPeriod"/>
            </a:pPr>
            <a:r>
              <a:rPr lang="ko-KR" altLang="en-US" dirty="0" smtClean="0"/>
              <a:t>운영 관리를 위한 기능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더 많은 성능 지표 출력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 smtClean="0"/>
              <a:t>HTTP API</a:t>
            </a:r>
            <a:r>
              <a:rPr lang="ko-KR" altLang="en-US" dirty="0" smtClean="0"/>
              <a:t>를 이용하여 운영이 가능하도록</a:t>
            </a:r>
            <a:endParaRPr lang="en-US" altLang="ko-KR" dirty="0" smtClean="0"/>
          </a:p>
          <a:p>
            <a:pPr marL="342900" indent="-342900">
              <a:buFont typeface="+mj-ea"/>
              <a:buAutoNum type="arabicPeriod"/>
            </a:pPr>
            <a:r>
              <a:rPr lang="ko-KR" altLang="en-US" dirty="0" err="1" smtClean="0"/>
              <a:t>고가용성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데이터를 분산하여 저장 </a:t>
            </a:r>
            <a:r>
              <a:rPr lang="en-US" altLang="ko-KR" dirty="0" smtClean="0"/>
              <a:t>– Zookeeper</a:t>
            </a:r>
            <a:r>
              <a:rPr lang="ko-KR" altLang="en-US" dirty="0" smtClean="0"/>
              <a:t>를 활용하여 각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에 대한 내용을 나눠서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별로 저장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파일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metadata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zookeeper</a:t>
            </a:r>
            <a:r>
              <a:rPr lang="ko-KR" altLang="en-US" dirty="0" smtClean="0"/>
              <a:t>에 저장하여 활용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err="1" smtClean="0"/>
              <a:t>클러스터링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- Zookeeper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cluster </a:t>
            </a:r>
            <a:r>
              <a:rPr lang="ko-KR" altLang="en-US" dirty="0" smtClean="0"/>
              <a:t>형식으로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3059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78" y="1471616"/>
            <a:ext cx="9138867" cy="4607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5503" y="64255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 시연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3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199" y="1128584"/>
            <a:ext cx="5656851" cy="5412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5503" y="642551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Agent</a:t>
            </a:r>
            <a:r>
              <a:rPr lang="ko-KR" altLang="en-US" dirty="0" smtClean="0"/>
              <a:t> 시연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59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66768" y="2717606"/>
            <a:ext cx="55275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/>
              <a:t>감사합니다</a:t>
            </a:r>
            <a:endParaRPr lang="ko-KR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3418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247</Words>
  <Application>Microsoft Office PowerPoint</Application>
  <PresentationFormat>와이드스크린</PresentationFormat>
  <Paragraphs>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jongwon</dc:creator>
  <cp:lastModifiedBy>jongwon</cp:lastModifiedBy>
  <cp:revision>7</cp:revision>
  <dcterms:created xsi:type="dcterms:W3CDTF">2020-09-21T09:33:12Z</dcterms:created>
  <dcterms:modified xsi:type="dcterms:W3CDTF">2020-09-21T14:38:09Z</dcterms:modified>
</cp:coreProperties>
</file>