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Talk about the things you changed and how you changed the whole thing (Viet)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hrimptoast12/S16C3_ShoeApp.gi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Project Presentation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Derek Chang, Kaan Demirbas, Viet Tran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Checking Complaints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5" y="1107425"/>
            <a:ext cx="8341149" cy="389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Manager Looking Over Complaint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0500"/>
            <a:ext cx="7900097" cy="38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85750" y="4385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 Url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https://github.com/shrimptoast12/S16C3_ShoeApp.git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479175"/>
            <a:ext cx="8520600" cy="15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/>
              <a:t>Part 2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75" y="1192875"/>
            <a:ext cx="8598825" cy="377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Customer Interface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4325"/>
            <a:ext cx="8520599" cy="38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Login Page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1350"/>
            <a:ext cx="8520599" cy="370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Shoe Order Process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597" cy="37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Delivery Admin Interface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597" cy="369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Customer Support Interface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599" cy="384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25" y="1152425"/>
            <a:ext cx="8411775" cy="38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177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Complaint Handling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6000"/>
            <a:ext cx="8520599" cy="392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255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Manager Interface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2950"/>
            <a:ext cx="8520599" cy="382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SIM database we created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We completely re-wrote Bo Li’s Thesis to implement our database for our Part 2 Shoe app as shown below: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854975"/>
            <a:ext cx="8520600" cy="313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Differences Between Relational and SIM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SIM is object-oriented. You can create relationships in SIM just like Cypher.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have to put in queries and parse the JSON sent back from the RESTful server into meaningful data.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Relationships in SIM are known as EVA’s which are Entity Valued Attributes because the values of the attributes are treated as entities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 supports subclasses and class hierarchies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You can build a SIM database straight from the conceptual model instead of having to convert from Conceptual-&gt;Logical-&gt;Relational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691875"/>
            <a:ext cx="8520600" cy="127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/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Logical Model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93925"/>
            <a:ext cx="8520600" cy="39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Relational Model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3300"/>
            <a:ext cx="8520599" cy="38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Login Page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8520600" cy="38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Customer Interface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2900"/>
            <a:ext cx="8520600" cy="380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 Shoe Order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8520600" cy="38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Delivery Admin Interface of Approving orders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70125"/>
            <a:ext cx="8520600" cy="379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 Complaint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7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