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239D-9CCC-5B64-A5D4-2F380C027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98EBB-B915-2CA7-232E-CA6D1680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0C03-A083-D3F7-B0BF-9B17733C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B5B9-0ABA-4553-4C87-B8ABC45C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FACF-798A-5823-17C6-04415579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9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4EB9-5F22-3A56-D50C-767E5892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CC6CC-9FE5-D298-C8F2-ED55E6DCB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08C7-BF4E-8E29-56D6-DC62E702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5A93-9CF4-3955-69E1-0B588717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76F9-0403-04B4-EE1B-48A221AE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07A76-BF42-D1CE-3635-356CA8A0C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2DCC5-72DF-3913-5766-5DFC53ED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0379-B59F-39B7-0079-E71E32F3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0D6A-996D-071E-A208-32CC1275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5919-615B-677B-B964-C28D44BD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8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7FB2-DF45-9501-3EF7-0056DCC9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6992-F2B6-B9BE-52BE-20AEFBA2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F608-586C-0FF0-13FB-FF9A977E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DBB65-9C8E-DA1F-8CA3-561F1940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B5AC-31D1-6303-B0BC-C5C2759D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28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EDBB-F759-F6E3-7272-915A14B4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0152-362D-D120-EC1C-48715C5BB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0556-7556-3AED-6E7E-41C74980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88E0-A567-C6DE-FDB6-086E196C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4954-92CD-E6B5-E6EE-9572CFD3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6EA7-7D86-A89F-CC0C-664C8D3E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0EDC-7ABF-D663-80C8-22AF802E4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DDC64-148C-1312-8579-CBEC47D7E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2E8D-C873-BFF0-B182-866EBBE3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751F3-6E8A-BB3B-A9B3-71E7465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AE307-1C1D-7A8E-B4D5-C6E8B7E9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B4CC-E6C7-FEC6-4C68-8548A044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004D-0D28-CD53-38CF-A338528E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38491-DE07-6863-F4C6-51D6FBE0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F945E-D550-CE0A-60C8-50302158A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11A46-F33A-81DE-F57E-B3678F02C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1A423A-0EB3-22C7-39B2-12164A37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636DC-7C96-C1D3-6312-70FC4E9B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B6B-70DF-8AA5-9756-5AC95721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45E5-A25B-34DD-972C-FE6EA8C8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6CFDC-2AB1-41FC-0263-6C2FF31D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14E0A-2836-8CFA-11EE-78D6E8BB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5F8DA-EAA9-2EEC-9E58-8EB27CB2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5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312B-E413-514E-7841-9A291BFD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C8B19-8FC0-14BF-3EC6-4B63C6F2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D9C14-169D-56FD-31FF-8A63A114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3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2914-52F1-170E-0FD1-CEBEC4AF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0DF8-D6B1-970A-CE2A-57FDF862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082B7-C736-E018-C82C-01E6632B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212C1-A057-D99A-F38F-785DAC67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081BA-2F8D-7E92-36BF-3753FFC2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FD450-5DA8-F3D1-D039-AF20DD0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13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6A22-8120-6061-1DE8-554397E5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C7AB0-B160-01AD-441C-8D3C15B4A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1273-2F5A-71BE-8FF7-045BFA57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A8A8-6927-0787-23EC-5A2D4B5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2C416-1653-E854-D34C-93F97F5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72DB2-6B14-D85D-558B-E7E4FE13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4E150-6A16-CC7A-53D8-D8EF2D95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03C1-6DA1-92A7-7441-808CA8BB6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81356-4AF2-22B3-0961-6081118B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A743F-7A00-4F32-8E79-C3D034A4D27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BE6B4-63C3-3BBC-032A-3DC22D922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29F4-79BD-7355-6CC1-21B5C49D7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9B80B-4792-4EDE-8069-03E244254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5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334D-29A2-3F0C-5E58-DB5FBBC53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SP3172 </a:t>
            </a:r>
            <a:r>
              <a:rPr lang="en-US" dirty="0">
                <a:sym typeface="Wingdings" panose="05000000000000000000" pitchFamily="2" charset="2"/>
              </a:rPr>
              <a:t> Monsoon surges and high tides (finding relations)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F4E6F-6948-7963-8A4C-4724CAF8E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a title for this </a:t>
            </a:r>
          </a:p>
          <a:p>
            <a:r>
              <a:rPr lang="en-US" dirty="0"/>
              <a:t>Shrinjana Ghosh, NUS Math, SPS, CCRS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5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69BD-BC1A-9E1B-A64F-AFA65DDB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basic scaffolding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379E-A43C-EE9B-0496-811B827D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8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SP3172  Monsoon surges and high tides (finding relations)</vt:lpstr>
      <vt:lpstr>A basic scaffolding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Ghosh Shrinjana</dc:creator>
  <cp:lastModifiedBy>Ghosh Shrinjana</cp:lastModifiedBy>
  <cp:revision>1</cp:revision>
  <dcterms:created xsi:type="dcterms:W3CDTF">2025-02-02T13:25:04Z</dcterms:created>
  <dcterms:modified xsi:type="dcterms:W3CDTF">2025-02-02T13:25:59Z</dcterms:modified>
</cp:coreProperties>
</file>