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F7D7-7E22-46B9-B4A6-848685F35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26667-09BA-4409-AF43-619DE948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84C22-4DD2-456A-8B69-7426A554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FA94-C06E-4E57-9B24-B101D68D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74B0-FF70-4AED-9F99-248CFD81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7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6B97-F6A1-4A72-9611-0F1FAC32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0F10D-BBEB-497D-B684-D36002B4B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20CD-B4DD-4AEA-B0C9-9E1ACAF8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2FB8-7DCE-4001-8DDF-63B39F78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0B25-9B75-4894-9DC5-EC85E795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01D41-116D-44CF-B446-BC516F7A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9EDE2-3C2D-44BE-8BDB-FF168CB6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CEB5-A181-4E50-87F1-4052EDD9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23B5-1300-4FBD-AA49-935857D2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833A-A360-45C7-8D25-6992E3D2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DFD5-2885-4445-8589-30E9823F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5ADE-04EE-4017-9353-43872573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DF1E-22EF-4B9D-B43B-2F5FEDBD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12D7-2286-40DD-A731-F7A18304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064AF-A29C-4B61-A215-4ECB250E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87D6-F8B9-4820-9F7F-CA31750C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C632-CB03-4991-A25B-ED788C58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3C57-F39E-4012-AB61-CEA7A487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EF3B-B489-421B-A6D2-0AFE56D3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1054-4AE0-4E54-8F46-0563A64D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9CB6-D198-484A-B22A-F257375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AB93-74C6-4F78-AA78-839412616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21D6-4566-4118-80CA-DB1A2170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0B721-0166-4DE2-B619-82B12BE1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22858-0759-46B3-AEB9-B0BDEF36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DE622-F7F1-433B-828E-CB5ADF28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4425-1A6A-40E3-AE7B-E4ED4825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CBEF-8891-4571-92F4-3BFBB4F9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B340-2E0E-4B4D-817F-76170EB55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D8B65-5DBA-4AE9-BCDA-692A5D933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36367-38DE-4F01-AD30-B38C06679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274FA-A5B1-4CFD-96D1-83D78225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7D1AF-5699-4EE0-BE8B-B21C1DDC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C19F8-17FD-439F-B01F-A1B8C3A0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B25C-A7A3-4340-868B-8A9316E1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7DBB4-16B4-4C5F-BA24-7C9B812B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9493F-A650-4677-8705-C025BA11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E8F49-5DEF-4CB5-B932-7273BF1F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B50AD-D1E4-43C6-9ED6-827D8C51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65117-322F-49C8-A638-FAC36F12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76F26-9B5A-4156-861A-DEC730DC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75F4-C93F-4D54-8F57-5A61A8C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A0E4-CE1C-45FB-BEC7-3ADE277D8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3C5C7-52BB-41DF-A512-7D4C1BCC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16BF-1317-4739-9268-7F131F95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852F0-2A25-4BAD-9BCF-980D2E6E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9A6D-728A-4653-A5EF-DCB6D97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1CD5-503A-4BF3-8C23-B5C4EC89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0636D-CB85-436C-9E8A-CCBB2CE3A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DAE77-17CE-426E-8A58-2FA7A0370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FA8D-9302-4A4E-B4F9-F9EDB99E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D1F62-3474-47C0-AF1E-78FA3D53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5011-482C-4F45-8779-952E3312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32271-118D-42DC-B8A9-9152F097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B384-1ECE-414F-9D4D-ABF52110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085E-0ED9-4A5B-8253-9C33A9D69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2A38-4E3F-4675-A98F-3595A959513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3353-9E3B-41D1-9E34-AD2FC0D57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E30E-8874-4EDA-9156-FFB685A7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41E6-592C-42C9-A9C9-5879BC3F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258D-0FE1-4B98-A6E9-427F76A92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E8C2-F987-4282-8AA1-FB707069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5AFB-2C96-4A75-AA03-EA049EE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a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77E6-D05D-4FDA-8969-5EFD8444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apply a substitution to a </a:t>
            </a:r>
            <a:r>
              <a:rPr lang="en-US" dirty="0" err="1"/>
              <a:t>Datalog</a:t>
            </a:r>
            <a:r>
              <a:rPr lang="en-US" dirty="0"/>
              <a:t> sentence, replace every occurrence of the variables on the left side with the corresponding term on the right side.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Applying the substitution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Elizabeth, 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Charles}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the sentence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y,x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gives the sentence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Elizabeth,Charles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Child(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Charles,Elizabeth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21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EB2E-40F8-4D75-95F0-167EA006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1D4A-5793-41E9-A1F7-6A923C21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unify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collection of facts F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 rule Q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P, you find a substitution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such that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 =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Q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 …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 =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). This is called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unifying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Q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(Usually all the variables are in the Q’s, but occasionally in the F’s.)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instance if you have facts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(7) 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Elizabeth,Charles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and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(9) 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Charles,William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and the rule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(3) Par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ent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y,z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⇒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Grandparent(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unify the facts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with the left hand side of the rule using the substitution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 { x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Elizabeth, 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Charles, z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William}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1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BA46-7D05-4AC9-A0E7-18FCF3D2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3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Inference: Forward chaining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7966-3A55-4BCE-B44B-711F78A6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835"/>
            <a:ext cx="10515600" cy="511912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(7) 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Elizabeth,Charles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(9) 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Charles,William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(3) 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y,z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Grandparent(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{ 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Elizabeth, 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Charles, z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William}</a:t>
            </a:r>
          </a:p>
          <a:p>
            <a:pPr marL="0" indent="0">
              <a:buNone/>
            </a:pPr>
            <a:r>
              <a:rPr lang="en-US" dirty="0"/>
              <a:t>Apply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σ</a:t>
            </a:r>
            <a:r>
              <a:rPr lang="en-US" dirty="0"/>
              <a:t> to (7) and (9) – don’t change.</a:t>
            </a:r>
          </a:p>
          <a:p>
            <a:pPr marL="0" indent="0">
              <a:buNone/>
            </a:pPr>
            <a:r>
              <a:rPr lang="en-US" dirty="0"/>
              <a:t>Apply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σ</a:t>
            </a:r>
            <a:r>
              <a:rPr lang="en-US" dirty="0"/>
              <a:t> to (3) gives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(3’) Parent(</a:t>
            </a:r>
            <a:r>
              <a:rPr lang="en-US" dirty="0" err="1"/>
              <a:t>Elizabeth,Charles</a:t>
            </a:r>
            <a:r>
              <a:rPr lang="en-US" dirty="0"/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Charles,William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Grandparent(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Elizabeth,William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apply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modus ponens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get (12) Grandparent(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Elizabeth,William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actually there’s no need to write out (3’); you can go straight from (7), (9), (3) and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to (12).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9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718D-ED1F-4AB4-AC27-D2B4481F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chaining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B2CB-C1E5-4FC8-AEBC-35A213B5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FC(SF: set of </a:t>
            </a:r>
            <a:r>
              <a:rPr lang="en-US" dirty="0" err="1"/>
              <a:t>Datalog</a:t>
            </a:r>
            <a:r>
              <a:rPr lang="en-US" dirty="0"/>
              <a:t> facts;  R: a set of </a:t>
            </a:r>
            <a:r>
              <a:rPr lang="en-US" dirty="0" err="1"/>
              <a:t>Datalog</a:t>
            </a:r>
            <a:r>
              <a:rPr lang="en-US" dirty="0"/>
              <a:t> rules) {</a:t>
            </a:r>
          </a:p>
          <a:p>
            <a:pPr marL="0" indent="0">
              <a:buNone/>
            </a:pPr>
            <a:r>
              <a:rPr lang="en-US" dirty="0"/>
              <a:t>    repeat {</a:t>
            </a:r>
          </a:p>
          <a:p>
            <a:pPr marL="0" indent="0">
              <a:buNone/>
            </a:pPr>
            <a:r>
              <a:rPr lang="en-US" dirty="0"/>
              <a:t>         find facts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SF and a rule Q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in R such that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unify with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substitution </a:t>
            </a:r>
            <a:r>
              <a:rPr kumimoji="0" lang="el-G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         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P’ =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(P);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   if (P’ is not in SF) add P to SF;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}  until (no new facts can be derived)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return SF;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84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5BF9-9857-41A2-AE56-33E593C7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75F5-3897-4CF4-B792-2D686D10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fact has been derived, it can be used in further inferences.</a:t>
            </a:r>
          </a:p>
          <a:p>
            <a:r>
              <a:rPr lang="en-US" dirty="0"/>
              <a:t>A rule doesn’t get “used up”; it can be used any number of times.</a:t>
            </a:r>
          </a:p>
          <a:p>
            <a:r>
              <a:rPr lang="en-US" dirty="0"/>
              <a:t>The algorithm terminates, because there are only finitely many possible facts for a finite vocabulary of predicates and constants.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4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036-3E41-425E-A32C-C4191557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E8EB-5330-4399-A256-815F3C9D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rare circumstances, there can be more than one way to unify a set of facts with a rule. For instance if you have the facts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arenBoth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arenBoth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H(B)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arenBoth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H(y)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K(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then you can use the substitution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{ 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 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B} to derive K(A,B)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you can use the substitution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{ x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to derive K(B,A)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336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B5A-7C6E-441A-9292-64E6BB39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</p:spPr>
        <p:txBody>
          <a:bodyPr/>
          <a:lstStyle/>
          <a:p>
            <a:pPr algn="ctr"/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6880-F625-4D6A-AE3E-96E19211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9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Datalog</a:t>
            </a:r>
            <a:r>
              <a:rPr lang="en-US" dirty="0"/>
              <a:t> is a subset of the predicate calculus in which inference is particularly simple.</a:t>
            </a:r>
          </a:p>
          <a:p>
            <a:pPr marL="0" indent="0">
              <a:buNone/>
            </a:pPr>
            <a:r>
              <a:rPr lang="en-US" dirty="0"/>
              <a:t>There are two kinds of sentences:</a:t>
            </a:r>
          </a:p>
          <a:p>
            <a:pPr marL="514350" indent="-514350">
              <a:buAutoNum type="arabicPeriod"/>
            </a:pPr>
            <a:r>
              <a:rPr lang="en-US" dirty="0"/>
              <a:t>Facts: Atomic formulas.</a:t>
            </a:r>
          </a:p>
          <a:p>
            <a:pPr marL="514350" indent="-514350">
              <a:buAutoNum type="arabicPeriod"/>
            </a:pPr>
            <a:r>
              <a:rPr lang="en-US" dirty="0"/>
              <a:t>Rules. Sentences of the form (A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⋀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⋀ </a:t>
            </a:r>
            <a:r>
              <a:rPr lang="en-US" dirty="0"/>
              <a:t>.. A</a:t>
            </a:r>
            <a:r>
              <a:rPr lang="en-US" baseline="-25000" dirty="0"/>
              <a:t>k</a:t>
            </a:r>
            <a:r>
              <a:rPr lang="en-US" dirty="0"/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where the A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Z are all atomic formulas.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Variables are universally quantified; hence the universal quantifiers may be omitted, as long as you can distinguish between variable and constant symbols. I use upper case for constants and lower case for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A92B-AB98-4256-BA17-0B493B31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allowed in </a:t>
            </a:r>
            <a:r>
              <a:rPr lang="en-US" dirty="0" err="1"/>
              <a:t>Datalog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26EA7-8158-423B-AEAD-F825C6A08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Existential quantifiers.</a:t>
                </a:r>
              </a:p>
              <a:p>
                <a:r>
                  <a:rPr lang="en-US" dirty="0"/>
                  <a:t>Function symbols.</a:t>
                </a:r>
              </a:p>
              <a:p>
                <a:r>
                  <a:rPr lang="en-US" dirty="0"/>
                  <a:t>Any Boolean combination other than facts or rules e.g.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Disjunction. Father(</a:t>
                </a:r>
                <a:r>
                  <a:rPr lang="en-US" sz="2800" dirty="0" err="1"/>
                  <a:t>Joe,Sam</a:t>
                </a:r>
                <a:r>
                  <a:rPr lang="en-US" sz="2800" dirty="0"/>
                  <a:t>)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Father(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Fred,Sam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solidFill>
                      <a:prstClr val="black"/>
                    </a:solidFill>
                    <a:latin typeface="Calibri" panose="020F0502020204030204"/>
                  </a:rPr>
                  <a:t> Negation.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/>
                  <a:t>Father(</a:t>
                </a:r>
                <a:r>
                  <a:rPr lang="en-US" sz="2800" dirty="0" err="1"/>
                  <a:t>Joe,Sam</a:t>
                </a:r>
                <a:r>
                  <a:rPr lang="en-US" sz="28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E26EA7-8158-423B-AEAD-F825C6A08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82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365D-E5AE-41D2-98E8-B6D77993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Datalog</a:t>
            </a:r>
            <a:r>
              <a:rPr lang="en-US" dirty="0"/>
              <a:t> knowledge base.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2EB9-1E52-4DFA-B8D8-0692C70A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Predicates:</a:t>
            </a:r>
          </a:p>
          <a:p>
            <a:pPr marL="0" indent="0">
              <a:buNone/>
            </a:pPr>
            <a:r>
              <a:rPr lang="en-US" dirty="0"/>
              <a:t>Parent(</a:t>
            </a:r>
            <a:r>
              <a:rPr lang="en-US" dirty="0" err="1"/>
              <a:t>x,y</a:t>
            </a:r>
            <a:r>
              <a:rPr lang="en-US" dirty="0"/>
              <a:t>).   x is a parent of y.</a:t>
            </a:r>
          </a:p>
          <a:p>
            <a:pPr marL="0" indent="0">
              <a:buNone/>
            </a:pPr>
            <a:r>
              <a:rPr lang="en-US" dirty="0"/>
              <a:t>Child(</a:t>
            </a:r>
            <a:r>
              <a:rPr lang="en-US" dirty="0" err="1"/>
              <a:t>x,y</a:t>
            </a:r>
            <a:r>
              <a:rPr lang="en-US" dirty="0"/>
              <a:t>).      x is a child of y.</a:t>
            </a:r>
          </a:p>
          <a:p>
            <a:pPr marL="0" indent="0">
              <a:buNone/>
            </a:pPr>
            <a:r>
              <a:rPr lang="en-US" dirty="0"/>
              <a:t>Grandparent(</a:t>
            </a:r>
            <a:r>
              <a:rPr lang="en-US" dirty="0" err="1"/>
              <a:t>x,y</a:t>
            </a:r>
            <a:r>
              <a:rPr lang="en-US" dirty="0"/>
              <a:t>).  x is a grandparent of y.</a:t>
            </a:r>
          </a:p>
          <a:p>
            <a:pPr marL="0" indent="0">
              <a:buNone/>
            </a:pPr>
            <a:r>
              <a:rPr lang="en-US" dirty="0" err="1"/>
              <a:t>Anc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).  x is an ancestor of y.</a:t>
            </a:r>
          </a:p>
          <a:p>
            <a:pPr marL="0" indent="0">
              <a:buNone/>
            </a:pPr>
            <a:r>
              <a:rPr lang="en-US" dirty="0"/>
              <a:t>Sibling(</a:t>
            </a:r>
            <a:r>
              <a:rPr lang="en-US" dirty="0" err="1"/>
              <a:t>x,y</a:t>
            </a:r>
            <a:r>
              <a:rPr lang="en-US" dirty="0"/>
              <a:t>).  x is a sibling of y.</a:t>
            </a:r>
          </a:p>
          <a:p>
            <a:pPr marL="0" indent="0">
              <a:buNone/>
            </a:pPr>
            <a:r>
              <a:rPr lang="en-US" dirty="0"/>
              <a:t>Constant: Elizabeth, Charles, Andrew, William, Beatrice.</a:t>
            </a:r>
          </a:p>
        </p:txBody>
      </p:sp>
    </p:spTree>
    <p:extLst>
      <p:ext uri="{BB962C8B-B14F-4D97-AF65-F5344CB8AC3E}">
        <p14:creationId xmlns:p14="http://schemas.microsoft.com/office/powerpoint/2010/main" val="167025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3B90-D4E1-4777-A5B2-C3461AE7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98CF-F09E-40E4-87F4-9C5F103592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Rules</a:t>
            </a:r>
          </a:p>
          <a:p>
            <a:pPr marL="514350" indent="-514350">
              <a:buAutoNum type="arabicPeriod"/>
            </a:pPr>
            <a:r>
              <a:rPr lang="en-US" dirty="0"/>
              <a:t>Parent(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Child(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y,x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).</a:t>
            </a:r>
          </a:p>
          <a:p>
            <a:pPr marL="514350" indent="-514350">
              <a:buAutoNum type="arabicPeriod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y,x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⋀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y,z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Grandparent(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⋀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Anc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y,z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⋀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Parent(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,z)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Sibling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D9242-4380-40C3-A661-C4A23E7EC0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Facts:</a:t>
            </a:r>
          </a:p>
          <a:p>
            <a:pPr marL="0" indent="0">
              <a:buNone/>
            </a:pPr>
            <a:r>
              <a:rPr lang="en-US" dirty="0"/>
              <a:t>7. Parent(</a:t>
            </a:r>
            <a:r>
              <a:rPr lang="en-US" dirty="0" err="1"/>
              <a:t>Elizabeth,Charles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8. Parent(</a:t>
            </a:r>
            <a:r>
              <a:rPr lang="en-US" dirty="0" err="1"/>
              <a:t>Elizabeth,Andrew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9. Parent(</a:t>
            </a:r>
            <a:r>
              <a:rPr lang="en-US" dirty="0" err="1"/>
              <a:t>Charles,William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10. Parent(</a:t>
            </a:r>
            <a:r>
              <a:rPr lang="en-US" dirty="0" err="1"/>
              <a:t>Andrew,Beatrice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54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0BA4-2031-4681-AD9E-E1DDB5EB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Inference: Forward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0AFE-8F07-4302-BC43-3DBA89E31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4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Inference in </a:t>
            </a:r>
            <a:r>
              <a:rPr lang="en-US" dirty="0" err="1"/>
              <a:t>Datalog</a:t>
            </a:r>
            <a:r>
              <a:rPr lang="en-US" dirty="0"/>
              <a:t>  is a combination of two ideas.</a:t>
            </a:r>
          </a:p>
          <a:p>
            <a:pPr marL="0" indent="0">
              <a:buNone/>
            </a:pPr>
            <a:r>
              <a:rPr lang="en-US" b="1" dirty="0"/>
              <a:t>Propositional</a:t>
            </a:r>
            <a:r>
              <a:rPr lang="en-US" dirty="0"/>
              <a:t> </a:t>
            </a:r>
            <a:r>
              <a:rPr lang="en-US" b="1" dirty="0"/>
              <a:t>modus ponens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Given fact P and rule 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lang="en-US" dirty="0"/>
              <a:t>Q, infer fact Q.</a:t>
            </a:r>
          </a:p>
          <a:p>
            <a:pPr marL="0" indent="0">
              <a:buNone/>
            </a:pPr>
            <a:r>
              <a:rPr lang="en-US" dirty="0"/>
              <a:t>More generally, given facts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 … P</a:t>
            </a:r>
            <a:r>
              <a:rPr lang="en-US" baseline="-25000" dirty="0"/>
              <a:t>k</a:t>
            </a:r>
            <a:r>
              <a:rPr lang="en-US" dirty="0"/>
              <a:t> and rule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⋀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⋀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⋀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Q,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fact Q.</a:t>
            </a: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Universal instantiation</a:t>
            </a:r>
          </a:p>
          <a:p>
            <a:pPr marL="0" indent="0">
              <a:buNone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 </a:t>
            </a:r>
            <a:r>
              <a:rPr kumimoji="0" lang="el-GR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(x), infer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τ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for any term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τ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everything is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then any particular thing is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α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98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AC79-2AE8-438C-9228-05EC8193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Inference: Universal Instantiation </a:t>
            </a:r>
            <a:br>
              <a:rPr lang="en-US" dirty="0"/>
            </a:br>
            <a:r>
              <a:rPr lang="en-US" dirty="0"/>
              <a:t>+ Modus Ponens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13EA-95EB-4C9D-968A-016F6C9A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principle:</a:t>
            </a:r>
          </a:p>
          <a:p>
            <a:pPr marL="0" indent="0">
              <a:buNone/>
            </a:pPr>
            <a:r>
              <a:rPr lang="en-US" dirty="0"/>
              <a:t>Given</a:t>
            </a:r>
          </a:p>
          <a:p>
            <a:pPr marL="0" indent="0">
              <a:buNone/>
            </a:pPr>
            <a:r>
              <a:rPr lang="en-US" dirty="0"/>
              <a:t>(7) Parent(</a:t>
            </a:r>
            <a:r>
              <a:rPr lang="en-US" dirty="0" err="1"/>
              <a:t>Elizabeth,Charles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(1) Parent(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y,x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Step 1: Use universal instantiation on (2) to get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(1’) 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Elizabeth,Charles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⇒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Child(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Charles,Elizabeth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Step 2: Use modus ponens on (1) and (2’) to get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(11) Child(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Charles,Elizabeth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28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93E5-E0D0-45D6-B8A0-705163B4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Combining these into a single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B90C-7E23-4AE8-976D-50E93EC9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could have chosen any values to substitute for </a:t>
            </a:r>
            <a:r>
              <a:rPr lang="en-US" dirty="0" err="1"/>
              <a:t>x,y</a:t>
            </a:r>
            <a:r>
              <a:rPr lang="en-US" dirty="0"/>
              <a:t> in (2):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(1) Parent(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y,x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dirty="0"/>
              <a:t>(1’) Parent(</a:t>
            </a:r>
            <a:r>
              <a:rPr lang="en-US" dirty="0" err="1"/>
              <a:t>NYU,MonaLisa</a:t>
            </a:r>
            <a:r>
              <a:rPr lang="en-US" dirty="0"/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⇒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MonaLisa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NYU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Why did we choose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lang="en-US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Elizabeth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y</a:t>
            </a:r>
            <a:r>
              <a:rPr lang="en-US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Charles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? Because we foresaw that if we did that, then we would be able to apply modus ponens.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We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unified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the fact (7) 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Elizabeth,Charles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with the left hand side of rule (1) Parent(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x,y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under the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substitution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{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Elizabeth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2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C04-EAB8-4A89-B24E-0601856F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Substitutions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23207-86A0-4F6C-8022-DA71612A4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substitution is a mapping of variable symbols to constant symbols: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All the left sides 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</m:t>
                    </m:r>
                  </m:oMath>
                </a14:m>
                <a:r>
                  <a:rPr lang="en-US" dirty="0"/>
                  <a:t>are variables.</a:t>
                </a:r>
              </a:p>
              <a:p>
                <a:pPr marL="0" indent="0">
                  <a:buNone/>
                </a:pPr>
                <a:r>
                  <a:rPr lang="en-US" dirty="0"/>
                  <a:t>The right sides are usually constants, but may be variables.</a:t>
                </a:r>
              </a:p>
              <a:p>
                <a:pPr marL="0" indent="0">
                  <a:buNone/>
                </a:pPr>
                <a:r>
                  <a:rPr lang="en-US" dirty="0"/>
                  <a:t>No variable appears more than once on the left side.</a:t>
                </a:r>
              </a:p>
              <a:p>
                <a:pPr marL="0" indent="0">
                  <a:buNone/>
                </a:pPr>
                <a:r>
                  <a:rPr lang="en-US" dirty="0"/>
                  <a:t>Example { x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en-US" dirty="0"/>
                  <a:t>Elizabeth, y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→ </a:t>
                </a:r>
                <a:r>
                  <a:rPr lang="en-US" dirty="0"/>
                  <a:t>Charles}</a:t>
                </a:r>
              </a:p>
              <a:p>
                <a:pPr marL="0" indent="0">
                  <a:buNone/>
                </a:pPr>
                <a:r>
                  <a:rPr lang="en-US" dirty="0"/>
                  <a:t>{x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→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y}.</a:t>
                </a:r>
              </a:p>
              <a:p>
                <a:pPr marL="0" indent="0">
                  <a:buNone/>
                </a:pPr>
                <a:r>
                  <a:rPr lang="en-US" dirty="0"/>
                  <a:t>{}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523207-86A0-4F6C-8022-DA71612A4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86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1371</Words>
  <Application>Microsoft Macintosh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Inference in Datalog</vt:lpstr>
      <vt:lpstr>Datalog</vt:lpstr>
      <vt:lpstr>Not allowed in Datalog</vt:lpstr>
      <vt:lpstr>Sample Datalog knowledge base.</vt:lpstr>
      <vt:lpstr>Knowledge base</vt:lpstr>
      <vt:lpstr>Inference: Forward chaining</vt:lpstr>
      <vt:lpstr>Inference: Universal Instantiation  + Modus Ponens</vt:lpstr>
      <vt:lpstr>Combining these into a single step</vt:lpstr>
      <vt:lpstr>Substitutions</vt:lpstr>
      <vt:lpstr>Applying a substitution</vt:lpstr>
      <vt:lpstr>Unification</vt:lpstr>
      <vt:lpstr>Inference: Forward chaining step</vt:lpstr>
      <vt:lpstr>Forward chaining algorithm</vt:lpstr>
      <vt:lpstr>Notes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in Datalog</dc:title>
  <dc:creator>Ernest Davis</dc:creator>
  <cp:lastModifiedBy>Shrina Parikh</cp:lastModifiedBy>
  <cp:revision>17</cp:revision>
  <dcterms:created xsi:type="dcterms:W3CDTF">2020-09-23T16:36:07Z</dcterms:created>
  <dcterms:modified xsi:type="dcterms:W3CDTF">2020-09-28T18:32:53Z</dcterms:modified>
</cp:coreProperties>
</file>