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250bcb6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250bcb6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250bcb6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250bcb6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250bcb6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250bcb6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50bcb6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50bcb6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250bcb6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250bcb6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250bcb67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250bcb67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50bcb67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250bcb67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250bcb6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250bcb6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250bcb67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250bcb67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250bcb67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250bcb67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50bcb6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50bcb6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250bcb6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250bcb6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250bcb67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250bcb67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250bcb67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250bcb67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250bcb67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250bcb67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250bcb6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250bcb6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250bcb67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250bcb67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50bcb6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50bcb6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21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top k relevant chunks from the vector database.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1349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On !</a:t>
            </a:r>
            <a:endParaRPr/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re-ranking is very accurate in finding the relevant chunks, then we do we even need ranking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Because, re-ranking is accurate but toooooooooooooooooo slow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311700" y="3768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906"/>
            <a:ext cx="9144003" cy="435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BERT and SBERT identical ?</a:t>
            </a:r>
            <a:endParaRPr/>
          </a:p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895350"/>
            <a:ext cx="3704034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8" y="152400"/>
            <a:ext cx="88968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0" y="1349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Encoder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76" y="1209250"/>
            <a:ext cx="6603377" cy="33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311700" y="1349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Encoder</a:t>
            </a:r>
            <a:endParaRPr/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Frontlines all the heavy transformer computations (indexing)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user gives a query, we already have the vectors of all the sentences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 just need to perform only one embedding and find the similarity score against all other vectors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type="ctrTitle"/>
          </p:nvPr>
        </p:nvSpPr>
        <p:spPr>
          <a:xfrm>
            <a:off x="311700" y="1349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Encoder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4" y="1201050"/>
            <a:ext cx="7613373" cy="34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ctrTitle"/>
          </p:nvPr>
        </p:nvSpPr>
        <p:spPr>
          <a:xfrm>
            <a:off x="311700" y="1349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Encoder</a:t>
            </a:r>
            <a:endParaRPr/>
          </a:p>
        </p:txBody>
      </p:sp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 are not pre-computing anything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Instead we are feeding our query and a single other document into the transformer, </a:t>
            </a:r>
            <a:r>
              <a:rPr lang="en"/>
              <a:t>running</a:t>
            </a:r>
            <a:r>
              <a:rPr lang="en"/>
              <a:t> a transformer whole inference step, outputting a single similarity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1340"/>
            <a:ext cx="9144000" cy="227242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12779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Recall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5921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But why should we retrieve top k document ?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Why cant we pass the entire document as the context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5921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llm has a context window. If we pass the collection of entire documents, then the total number of tokens will exceed context window.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Hold on ! GPT has a larger context window. We should be able to pass the entire collection in 32K context.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5921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Recall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</a:t>
            </a:r>
            <a:r>
              <a:rPr lang="en"/>
              <a:t> the ability of LLM to find the information from the text placed within the context.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3" y="0"/>
            <a:ext cx="90609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1349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Increasing the K value will increase the retrieval recall , but at the same time, it will reduce the LLM recall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solution is to maximize the retrieval recall by plenty of documents (say K=25) and maximize the LLM recall by the number of documents that get into LLM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Reranking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0" y="134975"/>
            <a:ext cx="8243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13661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have a corpus of 5k documents. Given an input query we need to find top k relevant chunks (K=3).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relevant chunks are 1, 5, 10. If we use only the retrieval, we will be missing the chunk 5 and 10.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