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1ff70bd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1ff70bd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1ff70bdb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1ff70bdb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1ff70bd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1ff70bd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1ff70bdb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1ff70bdb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1ff70bdb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1ff70bdb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35550"/>
            <a:ext cx="8520600" cy="13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LangChain Expression Language(LCEL)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606550"/>
            <a:ext cx="8520600" cy="28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LCEL is a way to compose multiple chains together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 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parallel execution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35550"/>
            <a:ext cx="8520600" cy="13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606550"/>
            <a:ext cx="8520600" cy="28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247" y="0"/>
            <a:ext cx="77455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235550"/>
            <a:ext cx="8520600" cy="13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1606550"/>
            <a:ext cx="8520600" cy="28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247" y="0"/>
            <a:ext cx="77455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0" y="235550"/>
            <a:ext cx="8520600" cy="13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1606550"/>
            <a:ext cx="8520600" cy="28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6808"/>
            <a:ext cx="9144000" cy="3509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311701" y="211175"/>
            <a:ext cx="78195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311700" y="1380325"/>
            <a:ext cx="8520600" cy="30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ConversationBufferWindow</a:t>
            </a:r>
            <a:br>
              <a:rPr lang="en"/>
            </a:b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EntityMemory</a:t>
            </a:r>
            <a:br>
              <a:rPr lang="en"/>
            </a:b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ConversationKnowledgeGraph</a:t>
            </a:r>
            <a:br>
              <a:rPr lang="en"/>
            </a:b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ConversationSummaryBuffer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63" y="412425"/>
            <a:ext cx="8695076" cy="31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