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082d49df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082d49df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082d49d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082d49d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082d49df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082d49df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082d49df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082d49df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082d49df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082d49df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082d49df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082d49df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082d49df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082d49df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082d49df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082d49df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082d49df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082d49df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1" y="363575"/>
            <a:ext cx="79044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Search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55200"/>
            <a:ext cx="8520600" cy="28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with millions of vectors, vector database search works faster. How?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databases uses a technique called Approxmiate Nearest Neighbour to find the matching vector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311700" y="337600"/>
            <a:ext cx="8520600" cy="4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 first term encourages selecting the items which are more relevant to the query (relevancy)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 second term penalizes that are too similar to each other (diversity)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337600"/>
            <a:ext cx="8520600" cy="4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ANN is more like KNN. Using KNN is too slow, as it will compare all the 1 million vectors against the query vector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ANN, a KNN based search, </a:t>
            </a:r>
            <a:r>
              <a:rPr lang="en"/>
              <a:t>approximates and greatly simplifies the distance calculation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337600"/>
            <a:ext cx="8520600" cy="4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50k records into vectors (dimension=1024)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413" y="1328738"/>
            <a:ext cx="25431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337600"/>
            <a:ext cx="8520600" cy="4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each vector into 8 parts. 1024/8 = 128 sub vectors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3" y="1819275"/>
            <a:ext cx="54006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337600"/>
            <a:ext cx="8520600" cy="4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Kmeans clustering algorithm with K=256. Now, we will have 256 centroids and vectors around them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50" y="1600700"/>
            <a:ext cx="3860950" cy="32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11700" y="337600"/>
            <a:ext cx="8520600" cy="4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each vector, find the nearest centroid.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Instead of saving the floating point value, save the centroid id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 we have divided our vector into 8 segments. We will have 8 centroid ids for each of the vector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311700" y="337600"/>
            <a:ext cx="8520600" cy="4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now down to 8 bytes (from 4096 bytes)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181100"/>
            <a:ext cx="73818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subTitle"/>
          </p:nvPr>
        </p:nvSpPr>
        <p:spPr>
          <a:xfrm>
            <a:off x="311700" y="337600"/>
            <a:ext cx="8520600" cy="4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cannot do the distance comparison , as we no longer have the floating point values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Divide the query vector into 8 parts.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Find the L2 distance of the 256 centroids with the 8 parts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each record (50k), we are going to sum up the distance. We already know the centroid id. Just do the </a:t>
            </a:r>
            <a:r>
              <a:rPr lang="en"/>
              <a:t>lookup</a:t>
            </a:r>
            <a:r>
              <a:rPr lang="en"/>
              <a:t> and sum up the distance.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gives the same distance as comparing all the 50k vectors, but in much lower compute cost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Finally, sort the distance and find which one is near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Marginal Relevance (MMR)</a:t>
            </a:r>
            <a:endParaRPr/>
          </a:p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8525"/>
            <a:ext cx="8839201" cy="989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