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95dced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95dced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195dced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195dced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195dced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195dced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195dced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195dced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195dced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195dced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1" y="211175"/>
            <a:ext cx="77346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058325"/>
            <a:ext cx="8520600" cy="3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Chains refers to the sequence of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Stuff Chains </a:t>
            </a:r>
            <a:r>
              <a:rPr lang="en"/>
              <a:t>- </a:t>
            </a:r>
            <a:r>
              <a:rPr lang="en"/>
              <a:t>This chain takes a list of documents and formats them all into a prompt, then passes that prompt to an LLM. It passes ALL documents, so you should make sure it fits within the context window the LLM you are using.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Chain </a:t>
            </a:r>
            <a:r>
              <a:rPr lang="en"/>
              <a:t>- If you want to construct a query for a SQL database from natural language.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Retrieval Chain </a:t>
            </a:r>
            <a:r>
              <a:rPr lang="en"/>
              <a:t>- This chain takes in a user inquiry, which is then passed to the retriever to fetch relevant documents. Those documents (and original inputs) are then passed to an LLM to generate a response</a:t>
            </a:r>
            <a:endParaRPr sz="12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1" y="211175"/>
            <a:ext cx="77346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058325"/>
            <a:ext cx="8520600" cy="3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are capable of performing many tasks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Classification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Summarization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Entity Extraction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Translation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1" y="211175"/>
            <a:ext cx="77346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for classification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058325"/>
            <a:ext cx="8520600" cy="3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LLMs can be used for data preparation</a:t>
            </a:r>
            <a:br>
              <a:rPr lang="en"/>
            </a:b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Add the instruction to classify the text input</a:t>
            </a:r>
            <a:br>
              <a:rPr lang="en"/>
            </a:b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Understand the cost and the duration for classifying the inputs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1" y="211175"/>
            <a:ext cx="77346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Based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1058325"/>
            <a:ext cx="8520600" cy="3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API based LLMs such as OpenAI, Google gemini, Claude are more suitable for rapid prototyping and low volume of text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Data security is the key factor. Make sure there are no sensitive information shared to the API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1" y="211175"/>
            <a:ext cx="77346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LLMs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1058325"/>
            <a:ext cx="8520600" cy="3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930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Open source LLMs (Llama, Mistral, Falcon) can be a </a:t>
            </a:r>
            <a:r>
              <a:rPr lang="en"/>
              <a:t>good alternatives</a:t>
            </a:r>
            <a:endParaRPr/>
          </a:p>
          <a:p>
            <a:pPr indent="-3930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Highly secured - As data is access only inside the cloud. </a:t>
            </a:r>
            <a:endParaRPr/>
          </a:p>
          <a:p>
            <a:pPr indent="-3930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Think about the scale of data before picking the parameter of the model. Llama2 has 7B, 13B, 70B</a:t>
            </a:r>
            <a:endParaRPr/>
          </a:p>
          <a:p>
            <a:pPr indent="-3930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 we have enough infrastructure to host the model ?</a:t>
            </a:r>
            <a:endParaRPr/>
          </a:p>
          <a:p>
            <a:pPr indent="-3930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Can we quantize and use it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1" y="211175"/>
            <a:ext cx="77346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on personal Computer</a:t>
            </a:r>
            <a:endParaRPr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1058325"/>
            <a:ext cx="8520600" cy="3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930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Ollama can be used to run llms in personal computer </a:t>
            </a:r>
            <a:br>
              <a:rPr lang="en"/>
            </a:br>
            <a:endParaRPr/>
          </a:p>
          <a:p>
            <a:pPr indent="-3930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Install using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-fsSL https://ollama.com/install.sh | sh</a:t>
            </a:r>
            <a:br>
              <a:rPr lang="en"/>
            </a:br>
            <a:endParaRPr/>
          </a:p>
          <a:p>
            <a:pPr indent="-3930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Run the model using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Ollama run mistral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