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a82d37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a82d37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a82d375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a82d375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a82d375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a82d375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a82d375d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a82d375d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82d375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82d375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a82d375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a82d375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a82d375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a82d375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uggingface.co/spaces/m-ric/chunk_visualizer" TargetMode="External"/><Relationship Id="rId4" Type="http://schemas.openxmlformats.org/officeDocument/2006/relationships/hyperlink" Target="https://chunkviz.up.railway.app/" TargetMode="External"/><Relationship Id="rId5" Type="http://schemas.openxmlformats.org/officeDocument/2006/relationships/hyperlink" Target="https://www.llamaindex.ai/blog/evaluating-the-ideal-chunk-size-for-a-rag-system-using-llamaindex-6207e5d3fec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 </a:t>
            </a:r>
            <a:r>
              <a:rPr lang="en"/>
              <a:t>STRATEGIES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Chunking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Chunking with size 128 - too granular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Chunking with size 1024 - too many tokens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chunk overlap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optimal chunk size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chunking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are the predominantly used chunking strategies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Character level chunking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level chunking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Semantic chunking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Agent chunking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level chunking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CharacterTextSplitter - Splits based on character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RecursiveCharacterTextSplitter - Split </a:t>
            </a:r>
            <a:r>
              <a:rPr lang="en"/>
              <a:t>based on separator - ['\n\n', '\n', ' ', '']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Paragraph, Sentence, Word, Character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TokenSplitter - splits based on tokens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</a:t>
            </a:r>
            <a:r>
              <a:rPr lang="en"/>
              <a:t>chunking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Markdown</a:t>
            </a:r>
            <a:r>
              <a:rPr lang="en"/>
              <a:t> - Splits based on header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CodeSplit - Splits based on the programming language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chunking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chunk uses embeddings to chunk the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 breakpoints can be controlled 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Percentage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IQR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Chunking PDF Files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pdf files into meaningful txt file is challenging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overcome this problem, we can use PDF readers like pdfminer, pypdf, etc.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pdf reader can only read the text images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overcome this problem we can use unstructured.io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Chunks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https://huggingface.co/spaces/m-ric/chunk_visualizer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https://chunkviz.up.railway.app/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https://www.llamaindex.ai/blog/evaluating-the-ideal-chunk-size-for-a-rag-system-using-llamaindex-6207e5d3fec5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