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f286624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f286624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f2866245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f2866245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28662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28662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f286624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f286624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f286624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f286624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286624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f286624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f286624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f286624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286624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286624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f286624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f286624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f2866245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f2866245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Embedding Inference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9242"/>
            <a:ext cx="9143998" cy="260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5351"/>
            <a:ext cx="9144002" cy="16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52400"/>
            <a:ext cx="36551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313" y="1152475"/>
            <a:ext cx="5481087" cy="3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009650"/>
            <a:ext cx="83724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63" y="2499400"/>
            <a:ext cx="83724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926"/>
            <a:ext cx="8839199" cy="40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7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25" y="1105025"/>
            <a:ext cx="657319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39200" cy="35091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435025" y="296600"/>
            <a:ext cx="65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Sentence Transformers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Integrations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Huggingface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Cohere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Llamacpp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