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2e1d194a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2e1d194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2e1d194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2e1d194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2e1d194a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2e1d194a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2e1d194a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2e1d194a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63575"/>
            <a:ext cx="8442900" cy="10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600700"/>
            <a:ext cx="85206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Langchain offers streaming service with two options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With Callback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Without Callback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363575"/>
            <a:ext cx="8442900" cy="10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600700"/>
            <a:ext cx="85206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Callbacks are hooks which are called on specific events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ex: on_llm_new_token in BaseCallbackHandler gets called whenever new token is generated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291" y="0"/>
            <a:ext cx="453741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363575"/>
            <a:ext cx="8442900" cy="10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LCEL</a:t>
            </a:r>
            <a:endParaRPr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700" y="1600700"/>
            <a:ext cx="85206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Conversational Retrieval chain using LCEL and use `astream` instead of `invoke` to stream the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0" y="363575"/>
            <a:ext cx="8442900" cy="10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Gradio</a:t>
            </a:r>
            <a:endParaRPr/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700" y="1600700"/>
            <a:ext cx="85206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Helps to build and share the Machine Learning / Generative AI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chatbot interface with few lines of code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