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CF50-E254-A44A-C7B2-0C2ED082A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387B5-B307-E394-69E1-637ABA82E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3185B-C6F8-9E0C-7CE2-3947E1D9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0617-124F-412E-94E6-10ED27670C92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2DEFB-D762-CD85-98A9-84D7E9FD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15FB-E5EC-E1EC-A881-0893AE50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ED0B-FF1C-470B-976B-F7BD6981B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53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5F09-516B-C9CD-6A90-5AD32D24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CD84E-4B99-B098-46B3-DF20CCD71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84E1-1EFE-66BC-97F8-B1DE2500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0617-124F-412E-94E6-10ED27670C92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B44BB-1C22-B669-962A-AFFD8706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3A61A-ED0E-4BC9-1783-1B5573FA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ED0B-FF1C-470B-976B-F7BD6981B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71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874AF-698F-0267-3EB1-1DFF31EE6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5A7DA-95A4-FF15-402E-92D55B08B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13D8-9389-2C8A-38BF-5AAEA696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0617-124F-412E-94E6-10ED27670C92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C802B-1DEB-2457-D393-1B66CE7B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ABFB4-7671-8B24-DE27-8C418C0A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ED0B-FF1C-470B-976B-F7BD6981B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87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0237-E35E-2428-B81B-26B75928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D7EB4-3CE9-2834-3EA9-52F3E2EB4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9EC73-0537-6D33-D5AF-CDEA0CEF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0617-124F-412E-94E6-10ED27670C92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081B1-8DDB-D77E-8BC4-7E64FBF0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AC713-71FB-1970-5498-A6F6FEF0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ED0B-FF1C-470B-976B-F7BD6981B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9BCF-9F5F-D458-CC2D-E8B554BE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55372-E511-5AE4-2A24-163D856D6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FE7C6-F240-0056-33DB-1C6296F5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0617-124F-412E-94E6-10ED27670C92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0FA6A-C6B0-5F08-7613-BA2660A5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62E94-4E56-4355-19F7-AEA11E15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ED0B-FF1C-470B-976B-F7BD6981B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93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4B49-AC29-7FE2-C4AC-231D2F4D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63D4-2CC8-04E0-958D-F31D8E9A7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16A0A-8091-B85A-E126-046A70E9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AC863-4277-7C9A-A623-0D6ECBF7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0617-124F-412E-94E6-10ED27670C92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DBA88-0A10-E77D-D98B-FD4A9B31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6C72F-534C-F083-DFDD-39F70A59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ED0B-FF1C-470B-976B-F7BD6981B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AF6C-D2D3-EF8B-8C8A-80B5D233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1C900-143F-D878-42FE-B9F522BA3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479DF-32D5-4B21-3C62-FC0650423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6E4CE-83FA-B0CE-2C8F-A01179B1F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16940E-8ECD-FECF-4D7A-E822E314D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D6FFC-9A9D-5EB1-C4F3-0C69A099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0617-124F-412E-94E6-10ED27670C92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FE900-50DF-D401-F2EA-61AEAB2FE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77F5C-ECB0-529E-A166-162DAF5A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ED0B-FF1C-470B-976B-F7BD6981B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7A05-0F03-8671-0F73-DBFF93E1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F46E3-EA1D-E6E3-B309-249417C6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0617-124F-412E-94E6-10ED27670C92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12C92-3FE6-CBC6-4D04-2DC7860E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DA31E-76C6-EDE1-245D-78626602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ED0B-FF1C-470B-976B-F7BD6981B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6FA5E-ED7F-A77A-8148-C7E346EB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0617-124F-412E-94E6-10ED27670C92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178D0-2772-4F7F-8BF3-91741ACB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43D07-B848-666F-D81A-5E5BA372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ED0B-FF1C-470B-976B-F7BD6981B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87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1D2E-BEC8-2A8B-D7A1-381C966E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02377-3CE8-B4A5-638A-BEB3C424A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1B95D-7216-46AB-F8B6-9B0A0F587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53CF1-E79E-8C66-B571-476D72C0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0617-124F-412E-94E6-10ED27670C92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E1D06-AEFE-2E40-E1F3-0589F79B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590B5-49AB-E683-13C7-18494ADF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ED0B-FF1C-470B-976B-F7BD6981B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26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0F09-CCD7-A46E-AF6E-25DD273E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08F58-B4DD-B286-B458-C1CD0D787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F9C5F-3B16-F127-5ACE-6B06AA5E7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B73EF-9503-E12F-735A-24FCF820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0617-124F-412E-94E6-10ED27670C92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2F41F-9D2C-23F1-13BC-97226BF8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A04-4752-0338-8214-060BE5C8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ED0B-FF1C-470B-976B-F7BD6981B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22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0E5D0-50AE-9A71-50B1-9B57D0C8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D5125-6FC6-F79D-EC19-EEA5CADD5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113BD-65D1-47FD-6B57-C5E55599F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10617-124F-412E-94E6-10ED27670C92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9218-3AEE-48A4-DC08-2D19408DC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16EA0-F88E-B188-41C1-CC4F02FA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ED0B-FF1C-470B-976B-F7BD6981BC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5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93F8-DBDD-D8AB-0A41-70EA6AD6D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79272-86F9-C28E-6DCC-D8908C24D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262A8-7C6B-119B-3E97-E985EBB7B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7" y="575864"/>
            <a:ext cx="9278645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8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99E336-5444-DE75-6E09-CD5CED1BE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69" y="216651"/>
            <a:ext cx="11244292" cy="1705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550CD6-B733-411D-A674-006420C79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69" y="1921864"/>
            <a:ext cx="11244292" cy="2020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F623FA-98C4-BC06-D6DB-7BAEE8D36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69" y="3942051"/>
            <a:ext cx="1124429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2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1DDBBD-CC5B-5E4E-D92B-FF5095CCD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3" y="0"/>
            <a:ext cx="7156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3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0C823-B021-D88B-8C3E-F5DA62FCE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18" y="0"/>
            <a:ext cx="6880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2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870A9C-40ED-C134-5F0A-3DCF6AE2F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1" y="0"/>
            <a:ext cx="7407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5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97E43B-7400-782C-0F7E-A447AA5C8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693" y="0"/>
            <a:ext cx="7046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7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Shrinidhi iyer</dc:creator>
  <cp:lastModifiedBy>Shrinidhi iyer</cp:lastModifiedBy>
  <cp:revision>1</cp:revision>
  <dcterms:created xsi:type="dcterms:W3CDTF">2024-08-03T05:49:17Z</dcterms:created>
  <dcterms:modified xsi:type="dcterms:W3CDTF">2024-08-03T05:50:46Z</dcterms:modified>
</cp:coreProperties>
</file>