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1A83-CF59-4A8B-BB3E-9745AC97B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Indian License Plate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81E66-E870-460B-945D-EA8B8DE3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By Shriniketan Kulkarni And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DBEF-3CAD-40C7-AF5B-023D5F50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D606-C7F4-4806-A45E-32FC04F4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entire project is divided into three parts</a:t>
            </a:r>
          </a:p>
          <a:p>
            <a:pPr lvl="1"/>
            <a:r>
              <a:rPr lang="en-IN" dirty="0"/>
              <a:t>The 1</a:t>
            </a:r>
            <a:r>
              <a:rPr lang="en-IN" baseline="30000" dirty="0"/>
              <a:t>st</a:t>
            </a:r>
            <a:r>
              <a:rPr lang="en-IN" dirty="0"/>
              <a:t> Part of the project is all about ROI detection which in our case happens to be Number Plates of Indian cars.</a:t>
            </a:r>
          </a:p>
          <a:p>
            <a:pPr lvl="1"/>
            <a:r>
              <a:rPr lang="en-IN" dirty="0"/>
              <a:t>The 2</a:t>
            </a:r>
            <a:r>
              <a:rPr lang="en-IN" baseline="30000" dirty="0"/>
              <a:t>nd</a:t>
            </a:r>
            <a:r>
              <a:rPr lang="en-IN" dirty="0"/>
              <a:t> Part of the project deals with optical character recognition of the cropped ROI detected in the first part of the project.</a:t>
            </a:r>
          </a:p>
          <a:p>
            <a:pPr lvl="1"/>
            <a:r>
              <a:rPr lang="en-IN" dirty="0"/>
              <a:t>The 3</a:t>
            </a:r>
            <a:r>
              <a:rPr lang="en-IN" baseline="30000" dirty="0"/>
              <a:t>rd</a:t>
            </a:r>
            <a:r>
              <a:rPr lang="en-IN" dirty="0"/>
              <a:t> Part of the project is all about </a:t>
            </a:r>
            <a:r>
              <a:rPr lang="en-IN" dirty="0" err="1"/>
              <a:t>thr</a:t>
            </a:r>
            <a:r>
              <a:rPr lang="en-IN" dirty="0"/>
              <a:t> GUI designed to display the results.</a:t>
            </a:r>
          </a:p>
        </p:txBody>
      </p:sp>
    </p:spTree>
    <p:extLst>
      <p:ext uri="{BB962C8B-B14F-4D97-AF65-F5344CB8AC3E}">
        <p14:creationId xmlns:p14="http://schemas.microsoft.com/office/powerpoint/2010/main" val="16165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30E0-5FC9-4E4C-ABBC-7E921113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ROI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92DF-6E2A-4DBB-A402-BE221932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overcome the problem of ROI detection we have used deep learning techniques.</a:t>
            </a:r>
          </a:p>
          <a:p>
            <a:r>
              <a:rPr lang="en-IN" dirty="0"/>
              <a:t>A novel fully connected neural network with Resnet as backbone (</a:t>
            </a:r>
            <a:r>
              <a:rPr lang="en-IN" dirty="0" err="1"/>
              <a:t>ie</a:t>
            </a:r>
            <a:r>
              <a:rPr lang="en-IN" dirty="0"/>
              <a:t> – outputs from Resnet were flattened and fed to the FCN) has been used.</a:t>
            </a:r>
          </a:p>
          <a:p>
            <a:r>
              <a:rPr lang="en-IN" dirty="0"/>
              <a:t>A Kaggle challenges dataset was used for training the neural network.</a:t>
            </a:r>
          </a:p>
          <a:p>
            <a:r>
              <a:rPr lang="en-IN" dirty="0"/>
              <a:t>Using the trained FCN we achieved an accuracy of approx. 95% for successful detection of the region of interests.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5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01FB-2AEF-4F1D-A914-1A4230B9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Character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3DD5-C516-4E9E-B3B8-C71D018C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comparative study between various OCR libraries such as </a:t>
            </a:r>
            <a:r>
              <a:rPr lang="en-IN" dirty="0" err="1"/>
              <a:t>easyOCR</a:t>
            </a:r>
            <a:r>
              <a:rPr lang="en-IN" dirty="0"/>
              <a:t>, </a:t>
            </a:r>
            <a:r>
              <a:rPr lang="en-IN" dirty="0" err="1"/>
              <a:t>pytesseract</a:t>
            </a:r>
            <a:r>
              <a:rPr lang="en-IN" dirty="0"/>
              <a:t>, </a:t>
            </a:r>
            <a:r>
              <a:rPr lang="en-IN" dirty="0" err="1"/>
              <a:t>keras_OCR</a:t>
            </a:r>
            <a:r>
              <a:rPr lang="en-IN" dirty="0"/>
              <a:t> was conducted to find the best working library for our FCN.</a:t>
            </a:r>
          </a:p>
          <a:p>
            <a:r>
              <a:rPr lang="en-IN" dirty="0" err="1"/>
              <a:t>EasyOCR</a:t>
            </a:r>
            <a:r>
              <a:rPr lang="en-IN" dirty="0"/>
              <a:t> outperformed the others with more no of successful detections on a custom  dataset.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18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6A34-5C52-4629-BBA9-E5F95549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B023-4DD7-4E09-BE3F-AC139E12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85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3057-AEB4-48D4-9D2B-03C2F523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56" y="2425105"/>
            <a:ext cx="4382521" cy="200778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B526A-7F7B-41C3-AA59-8EF0178723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743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</TotalTime>
  <Words>210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Indian License Plate Detection </vt:lpstr>
      <vt:lpstr>Project Structure</vt:lpstr>
      <vt:lpstr>ROI Detection </vt:lpstr>
      <vt:lpstr>Optical Character Recognition</vt:lpstr>
      <vt:lpstr>GUI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License Plate Detection </dc:title>
  <dc:creator>SHRINIKETAN SUSHIL KULKARNI-180903192</dc:creator>
  <cp:lastModifiedBy>SHRINIKETAN SUSHIL KULKARNI-180903192</cp:lastModifiedBy>
  <cp:revision>1</cp:revision>
  <dcterms:created xsi:type="dcterms:W3CDTF">2021-11-16T11:56:12Z</dcterms:created>
  <dcterms:modified xsi:type="dcterms:W3CDTF">2021-11-16T12:29:35Z</dcterms:modified>
</cp:coreProperties>
</file>