
<file path=[Content_Types].xml><?xml version="1.0" encoding="utf-8"?>
<Types xmlns="http://schemas.openxmlformats.org/package/2006/content-types">
  <Default Extension="gif" ContentType="image/gif"/>
  <Default Extension="jfif"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71" r:id="rId6"/>
    <p:sldId id="261" r:id="rId7"/>
    <p:sldId id="273" r:id="rId8"/>
    <p:sldId id="272" r:id="rId9"/>
    <p:sldId id="270" r:id="rId10"/>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3" d="100"/>
          <a:sy n="73" d="100"/>
        </p:scale>
        <p:origin x="594"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6/4/2022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600" b="1" i="0">
                <a:solidFill>
                  <a:srgbClr val="2B2840"/>
                </a:solidFill>
                <a:latin typeface="Cambria"/>
                <a:cs typeface="Cambria"/>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6/4/2022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600" b="1" i="0">
                <a:solidFill>
                  <a:srgbClr val="2B2840"/>
                </a:solidFill>
                <a:latin typeface="Cambria"/>
                <a:cs typeface="Cambria"/>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6/4/2022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600" b="1" i="0">
                <a:solidFill>
                  <a:srgbClr val="2B2840"/>
                </a:solidFill>
                <a:latin typeface="Cambria"/>
                <a:cs typeface="Cambri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6/4/2022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6/4/2022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FAFAFA"/>
          </a:solidFill>
        </p:spPr>
        <p:txBody>
          <a:bodyPr wrap="square" lIns="0" tIns="0" rIns="0" bIns="0" rtlCol="0"/>
          <a:lstStyle/>
          <a:p>
            <a:endParaRPr/>
          </a:p>
        </p:txBody>
      </p:sp>
      <p:sp>
        <p:nvSpPr>
          <p:cNvPr id="2" name="Holder 2"/>
          <p:cNvSpPr>
            <a:spLocks noGrp="1"/>
          </p:cNvSpPr>
          <p:nvPr>
            <p:ph type="title"/>
          </p:nvPr>
        </p:nvSpPr>
        <p:spPr>
          <a:xfrm>
            <a:off x="1016000" y="913453"/>
            <a:ext cx="16256000" cy="3309620"/>
          </a:xfrm>
          <a:prstGeom prst="rect">
            <a:avLst/>
          </a:prstGeom>
        </p:spPr>
        <p:txBody>
          <a:bodyPr wrap="square" lIns="0" tIns="0" rIns="0" bIns="0">
            <a:spAutoFit/>
          </a:bodyPr>
          <a:lstStyle>
            <a:lvl1pPr>
              <a:defRPr sz="5600" b="1" i="0">
                <a:solidFill>
                  <a:srgbClr val="2B2840"/>
                </a:solidFill>
                <a:latin typeface="Cambria"/>
                <a:cs typeface="Cambria"/>
              </a:defRPr>
            </a:lvl1pPr>
          </a:lstStyle>
          <a:p>
            <a:endParaRPr/>
          </a:p>
        </p:txBody>
      </p:sp>
      <p:sp>
        <p:nvSpPr>
          <p:cNvPr id="3" name="Holder 3"/>
          <p:cNvSpPr>
            <a:spLocks noGrp="1"/>
          </p:cNvSpPr>
          <p:nvPr>
            <p:ph type="body" idx="1"/>
          </p:nvPr>
        </p:nvSpPr>
        <p:spPr>
          <a:xfrm>
            <a:off x="914400" y="2366010"/>
            <a:ext cx="1645920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6/4/2022</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4.xml"/><Relationship Id="rId4" Type="http://schemas.openxmlformats.org/officeDocument/2006/relationships/image" Target="../media/image5.jfif"/></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image" Target="../media/image9.jfif"/><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0.jfif"/><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jfif"/><Relationship Id="rId2" Type="http://schemas.openxmlformats.org/officeDocument/2006/relationships/image" Target="../media/image12.jfif"/><Relationship Id="rId1" Type="http://schemas.openxmlformats.org/officeDocument/2006/relationships/slideLayout" Target="../slideLayouts/slideLayout2.xml"/><Relationship Id="rId5" Type="http://schemas.openxmlformats.org/officeDocument/2006/relationships/image" Target="../media/image15.jfif"/><Relationship Id="rId4" Type="http://schemas.openxmlformats.org/officeDocument/2006/relationships/image" Target="../media/image14.jf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7.jfif"/><Relationship Id="rId2" Type="http://schemas.openxmlformats.org/officeDocument/2006/relationships/image" Target="../media/image1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3D04FF"/>
          </a:solidFill>
        </p:spPr>
        <p:txBody>
          <a:bodyPr wrap="square" lIns="0" tIns="0" rIns="0" bIns="0" rtlCol="0"/>
          <a:lstStyle/>
          <a:p>
            <a:endParaRPr dirty="0"/>
          </a:p>
        </p:txBody>
      </p:sp>
      <p:grpSp>
        <p:nvGrpSpPr>
          <p:cNvPr id="3" name="object 3"/>
          <p:cNvGrpSpPr/>
          <p:nvPr/>
        </p:nvGrpSpPr>
        <p:grpSpPr>
          <a:xfrm>
            <a:off x="9650993" y="0"/>
            <a:ext cx="8637270" cy="10287000"/>
            <a:chOff x="9650993" y="0"/>
            <a:chExt cx="8637270" cy="10287000"/>
          </a:xfrm>
        </p:grpSpPr>
        <p:sp>
          <p:nvSpPr>
            <p:cNvPr id="4" name="object 4"/>
            <p:cNvSpPr/>
            <p:nvPr/>
          </p:nvSpPr>
          <p:spPr>
            <a:xfrm>
              <a:off x="9650993" y="1"/>
              <a:ext cx="8637270" cy="10287000"/>
            </a:xfrm>
            <a:custGeom>
              <a:avLst/>
              <a:gdLst/>
              <a:ahLst/>
              <a:cxnLst/>
              <a:rect l="l" t="t" r="r" b="b"/>
              <a:pathLst>
                <a:path w="8637269" h="10287000">
                  <a:moveTo>
                    <a:pt x="0" y="10286999"/>
                  </a:moveTo>
                  <a:lnTo>
                    <a:pt x="4342448" y="0"/>
                  </a:lnTo>
                  <a:lnTo>
                    <a:pt x="8637005" y="0"/>
                  </a:lnTo>
                  <a:lnTo>
                    <a:pt x="8637005" y="10286999"/>
                  </a:lnTo>
                  <a:lnTo>
                    <a:pt x="0" y="10286999"/>
                  </a:lnTo>
                  <a:close/>
                </a:path>
              </a:pathLst>
            </a:custGeom>
            <a:solidFill>
              <a:srgbClr val="FAFAFA"/>
            </a:solidFill>
          </p:spPr>
          <p:txBody>
            <a:bodyPr wrap="square" lIns="0" tIns="0" rIns="0" bIns="0" rtlCol="0"/>
            <a:lstStyle/>
            <a:p>
              <a:endParaRPr/>
            </a:p>
          </p:txBody>
        </p:sp>
        <p:pic>
          <p:nvPicPr>
            <p:cNvPr id="5" name="object 5"/>
            <p:cNvPicPr/>
            <p:nvPr/>
          </p:nvPicPr>
          <p:blipFill>
            <a:blip r:embed="rId2" cstate="print"/>
            <a:stretch>
              <a:fillRect/>
            </a:stretch>
          </p:blipFill>
          <p:spPr>
            <a:xfrm>
              <a:off x="11544538" y="0"/>
              <a:ext cx="4299586" cy="4300489"/>
            </a:xfrm>
            <a:prstGeom prst="rect">
              <a:avLst/>
            </a:prstGeom>
          </p:spPr>
        </p:pic>
        <p:pic>
          <p:nvPicPr>
            <p:cNvPr id="6" name="object 6"/>
            <p:cNvPicPr/>
            <p:nvPr/>
          </p:nvPicPr>
          <p:blipFill>
            <a:blip r:embed="rId3" cstate="print"/>
            <a:stretch>
              <a:fillRect/>
            </a:stretch>
          </p:blipFill>
          <p:spPr>
            <a:xfrm>
              <a:off x="13984381" y="5844082"/>
              <a:ext cx="3657600" cy="4009884"/>
            </a:xfrm>
            <a:prstGeom prst="rect">
              <a:avLst/>
            </a:prstGeom>
          </p:spPr>
        </p:pic>
        <p:sp>
          <p:nvSpPr>
            <p:cNvPr id="7" name="object 7"/>
            <p:cNvSpPr/>
            <p:nvPr/>
          </p:nvSpPr>
          <p:spPr>
            <a:xfrm>
              <a:off x="10531780" y="1028711"/>
              <a:ext cx="7756525" cy="9258300"/>
            </a:xfrm>
            <a:custGeom>
              <a:avLst/>
              <a:gdLst/>
              <a:ahLst/>
              <a:cxnLst/>
              <a:rect l="l" t="t" r="r" b="b"/>
              <a:pathLst>
                <a:path w="7756525" h="9258300">
                  <a:moveTo>
                    <a:pt x="1890979" y="6309449"/>
                  </a:moveTo>
                  <a:lnTo>
                    <a:pt x="1886419" y="6286919"/>
                  </a:lnTo>
                  <a:lnTo>
                    <a:pt x="1873999" y="6268453"/>
                  </a:lnTo>
                  <a:lnTo>
                    <a:pt x="1855622" y="6255982"/>
                  </a:lnTo>
                  <a:lnTo>
                    <a:pt x="1833181" y="6251410"/>
                  </a:lnTo>
                  <a:lnTo>
                    <a:pt x="1810740" y="6255982"/>
                  </a:lnTo>
                  <a:lnTo>
                    <a:pt x="1792351" y="6268453"/>
                  </a:lnTo>
                  <a:lnTo>
                    <a:pt x="1779943" y="6286919"/>
                  </a:lnTo>
                  <a:lnTo>
                    <a:pt x="1775371" y="6309449"/>
                  </a:lnTo>
                  <a:lnTo>
                    <a:pt x="1779943" y="6331991"/>
                  </a:lnTo>
                  <a:lnTo>
                    <a:pt x="1792351" y="6350444"/>
                  </a:lnTo>
                  <a:lnTo>
                    <a:pt x="1810740" y="6362916"/>
                  </a:lnTo>
                  <a:lnTo>
                    <a:pt x="1833181" y="6367500"/>
                  </a:lnTo>
                  <a:lnTo>
                    <a:pt x="1855622" y="6362916"/>
                  </a:lnTo>
                  <a:lnTo>
                    <a:pt x="1873999" y="6350444"/>
                  </a:lnTo>
                  <a:lnTo>
                    <a:pt x="1886419" y="6331991"/>
                  </a:lnTo>
                  <a:lnTo>
                    <a:pt x="1890979" y="6309449"/>
                  </a:lnTo>
                  <a:close/>
                </a:path>
                <a:path w="7756525" h="9258300">
                  <a:moveTo>
                    <a:pt x="1890979" y="5773674"/>
                  </a:moveTo>
                  <a:lnTo>
                    <a:pt x="1886419" y="5751131"/>
                  </a:lnTo>
                  <a:lnTo>
                    <a:pt x="1873999" y="5732678"/>
                  </a:lnTo>
                  <a:lnTo>
                    <a:pt x="1855622" y="5720207"/>
                  </a:lnTo>
                  <a:lnTo>
                    <a:pt x="1833181" y="5715622"/>
                  </a:lnTo>
                  <a:lnTo>
                    <a:pt x="1810740" y="5720207"/>
                  </a:lnTo>
                  <a:lnTo>
                    <a:pt x="1792351" y="5732678"/>
                  </a:lnTo>
                  <a:lnTo>
                    <a:pt x="1779943" y="5751131"/>
                  </a:lnTo>
                  <a:lnTo>
                    <a:pt x="1775371" y="5773674"/>
                  </a:lnTo>
                  <a:lnTo>
                    <a:pt x="1779943" y="5796204"/>
                  </a:lnTo>
                  <a:lnTo>
                    <a:pt x="1792351" y="5814669"/>
                  </a:lnTo>
                  <a:lnTo>
                    <a:pt x="1810740" y="5827141"/>
                  </a:lnTo>
                  <a:lnTo>
                    <a:pt x="1833181" y="5831713"/>
                  </a:lnTo>
                  <a:lnTo>
                    <a:pt x="1855622" y="5827141"/>
                  </a:lnTo>
                  <a:lnTo>
                    <a:pt x="1873999" y="5814669"/>
                  </a:lnTo>
                  <a:lnTo>
                    <a:pt x="1886419" y="5796204"/>
                  </a:lnTo>
                  <a:lnTo>
                    <a:pt x="1890979" y="5773674"/>
                  </a:lnTo>
                  <a:close/>
                </a:path>
                <a:path w="7756525" h="9258300">
                  <a:moveTo>
                    <a:pt x="1890979" y="5237302"/>
                  </a:moveTo>
                  <a:lnTo>
                    <a:pt x="1886419" y="5214772"/>
                  </a:lnTo>
                  <a:lnTo>
                    <a:pt x="1873999" y="5196306"/>
                  </a:lnTo>
                  <a:lnTo>
                    <a:pt x="1855622" y="5183835"/>
                  </a:lnTo>
                  <a:lnTo>
                    <a:pt x="1833181" y="5179263"/>
                  </a:lnTo>
                  <a:lnTo>
                    <a:pt x="1810740" y="5183835"/>
                  </a:lnTo>
                  <a:lnTo>
                    <a:pt x="1792351" y="5196306"/>
                  </a:lnTo>
                  <a:lnTo>
                    <a:pt x="1779943" y="5214772"/>
                  </a:lnTo>
                  <a:lnTo>
                    <a:pt x="1775371" y="5237302"/>
                  </a:lnTo>
                  <a:lnTo>
                    <a:pt x="1779943" y="5259844"/>
                  </a:lnTo>
                  <a:lnTo>
                    <a:pt x="1792351" y="5278298"/>
                  </a:lnTo>
                  <a:lnTo>
                    <a:pt x="1810740" y="5290769"/>
                  </a:lnTo>
                  <a:lnTo>
                    <a:pt x="1833181" y="5295354"/>
                  </a:lnTo>
                  <a:lnTo>
                    <a:pt x="1855622" y="5290769"/>
                  </a:lnTo>
                  <a:lnTo>
                    <a:pt x="1873999" y="5278298"/>
                  </a:lnTo>
                  <a:lnTo>
                    <a:pt x="1886419" y="5259844"/>
                  </a:lnTo>
                  <a:lnTo>
                    <a:pt x="1890979" y="5237302"/>
                  </a:lnTo>
                  <a:close/>
                </a:path>
                <a:path w="7756525" h="9258300">
                  <a:moveTo>
                    <a:pt x="1890979" y="4701527"/>
                  </a:moveTo>
                  <a:lnTo>
                    <a:pt x="1886419" y="4678985"/>
                  </a:lnTo>
                  <a:lnTo>
                    <a:pt x="1873999" y="4660531"/>
                  </a:lnTo>
                  <a:lnTo>
                    <a:pt x="1855622" y="4648060"/>
                  </a:lnTo>
                  <a:lnTo>
                    <a:pt x="1833181" y="4643475"/>
                  </a:lnTo>
                  <a:lnTo>
                    <a:pt x="1810740" y="4648060"/>
                  </a:lnTo>
                  <a:lnTo>
                    <a:pt x="1792351" y="4660531"/>
                  </a:lnTo>
                  <a:lnTo>
                    <a:pt x="1779943" y="4678985"/>
                  </a:lnTo>
                  <a:lnTo>
                    <a:pt x="1775371" y="4701527"/>
                  </a:lnTo>
                  <a:lnTo>
                    <a:pt x="1779943" y="4724070"/>
                  </a:lnTo>
                  <a:lnTo>
                    <a:pt x="1792351" y="4742523"/>
                  </a:lnTo>
                  <a:lnTo>
                    <a:pt x="1810740" y="4754994"/>
                  </a:lnTo>
                  <a:lnTo>
                    <a:pt x="1833181" y="4759579"/>
                  </a:lnTo>
                  <a:lnTo>
                    <a:pt x="1855622" y="4754994"/>
                  </a:lnTo>
                  <a:lnTo>
                    <a:pt x="1873999" y="4742523"/>
                  </a:lnTo>
                  <a:lnTo>
                    <a:pt x="1886419" y="4724070"/>
                  </a:lnTo>
                  <a:lnTo>
                    <a:pt x="1890979" y="4701527"/>
                  </a:lnTo>
                  <a:close/>
                </a:path>
                <a:path w="7756525" h="9258300">
                  <a:moveTo>
                    <a:pt x="2343594" y="6309449"/>
                  </a:moveTo>
                  <a:lnTo>
                    <a:pt x="2339035" y="6286919"/>
                  </a:lnTo>
                  <a:lnTo>
                    <a:pt x="2326614" y="6268453"/>
                  </a:lnTo>
                  <a:lnTo>
                    <a:pt x="2308237" y="6255982"/>
                  </a:lnTo>
                  <a:lnTo>
                    <a:pt x="2285784" y="6251410"/>
                  </a:lnTo>
                  <a:lnTo>
                    <a:pt x="2263343" y="6255982"/>
                  </a:lnTo>
                  <a:lnTo>
                    <a:pt x="2244966" y="6268453"/>
                  </a:lnTo>
                  <a:lnTo>
                    <a:pt x="2232545" y="6286919"/>
                  </a:lnTo>
                  <a:lnTo>
                    <a:pt x="2227986" y="6309449"/>
                  </a:lnTo>
                  <a:lnTo>
                    <a:pt x="2232545" y="6331991"/>
                  </a:lnTo>
                  <a:lnTo>
                    <a:pt x="2244966" y="6350444"/>
                  </a:lnTo>
                  <a:lnTo>
                    <a:pt x="2263343" y="6362916"/>
                  </a:lnTo>
                  <a:lnTo>
                    <a:pt x="2285784" y="6367500"/>
                  </a:lnTo>
                  <a:lnTo>
                    <a:pt x="2308237" y="6362916"/>
                  </a:lnTo>
                  <a:lnTo>
                    <a:pt x="2326614" y="6350444"/>
                  </a:lnTo>
                  <a:lnTo>
                    <a:pt x="2339035" y="6331991"/>
                  </a:lnTo>
                  <a:lnTo>
                    <a:pt x="2343594" y="6309449"/>
                  </a:lnTo>
                  <a:close/>
                </a:path>
                <a:path w="7756525" h="9258300">
                  <a:moveTo>
                    <a:pt x="2343594" y="5773674"/>
                  </a:moveTo>
                  <a:lnTo>
                    <a:pt x="2339035" y="5751131"/>
                  </a:lnTo>
                  <a:lnTo>
                    <a:pt x="2326614" y="5732678"/>
                  </a:lnTo>
                  <a:lnTo>
                    <a:pt x="2308237" y="5720207"/>
                  </a:lnTo>
                  <a:lnTo>
                    <a:pt x="2285784" y="5715622"/>
                  </a:lnTo>
                  <a:lnTo>
                    <a:pt x="2263343" y="5720207"/>
                  </a:lnTo>
                  <a:lnTo>
                    <a:pt x="2244966" y="5732678"/>
                  </a:lnTo>
                  <a:lnTo>
                    <a:pt x="2232545" y="5751131"/>
                  </a:lnTo>
                  <a:lnTo>
                    <a:pt x="2227986" y="5773674"/>
                  </a:lnTo>
                  <a:lnTo>
                    <a:pt x="2232545" y="5796204"/>
                  </a:lnTo>
                  <a:lnTo>
                    <a:pt x="2244966" y="5814669"/>
                  </a:lnTo>
                  <a:lnTo>
                    <a:pt x="2263343" y="5827141"/>
                  </a:lnTo>
                  <a:lnTo>
                    <a:pt x="2285784" y="5831713"/>
                  </a:lnTo>
                  <a:lnTo>
                    <a:pt x="2308237" y="5827141"/>
                  </a:lnTo>
                  <a:lnTo>
                    <a:pt x="2326614" y="5814669"/>
                  </a:lnTo>
                  <a:lnTo>
                    <a:pt x="2339035" y="5796204"/>
                  </a:lnTo>
                  <a:lnTo>
                    <a:pt x="2343594" y="5773674"/>
                  </a:lnTo>
                  <a:close/>
                </a:path>
                <a:path w="7756525" h="9258300">
                  <a:moveTo>
                    <a:pt x="2343594" y="5237302"/>
                  </a:moveTo>
                  <a:lnTo>
                    <a:pt x="2339035" y="5214772"/>
                  </a:lnTo>
                  <a:lnTo>
                    <a:pt x="2326614" y="5196306"/>
                  </a:lnTo>
                  <a:lnTo>
                    <a:pt x="2308237" y="5183835"/>
                  </a:lnTo>
                  <a:lnTo>
                    <a:pt x="2285784" y="5179263"/>
                  </a:lnTo>
                  <a:lnTo>
                    <a:pt x="2263343" y="5183835"/>
                  </a:lnTo>
                  <a:lnTo>
                    <a:pt x="2244966" y="5196306"/>
                  </a:lnTo>
                  <a:lnTo>
                    <a:pt x="2232545" y="5214772"/>
                  </a:lnTo>
                  <a:lnTo>
                    <a:pt x="2227986" y="5237302"/>
                  </a:lnTo>
                  <a:lnTo>
                    <a:pt x="2232545" y="5259844"/>
                  </a:lnTo>
                  <a:lnTo>
                    <a:pt x="2244966" y="5278298"/>
                  </a:lnTo>
                  <a:lnTo>
                    <a:pt x="2263343" y="5290769"/>
                  </a:lnTo>
                  <a:lnTo>
                    <a:pt x="2285784" y="5295354"/>
                  </a:lnTo>
                  <a:lnTo>
                    <a:pt x="2308237" y="5290769"/>
                  </a:lnTo>
                  <a:lnTo>
                    <a:pt x="2326614" y="5278298"/>
                  </a:lnTo>
                  <a:lnTo>
                    <a:pt x="2339035" y="5259844"/>
                  </a:lnTo>
                  <a:lnTo>
                    <a:pt x="2343594" y="5237302"/>
                  </a:lnTo>
                  <a:close/>
                </a:path>
                <a:path w="7756525" h="9258300">
                  <a:moveTo>
                    <a:pt x="2343594" y="4701527"/>
                  </a:moveTo>
                  <a:lnTo>
                    <a:pt x="2339035" y="4678985"/>
                  </a:lnTo>
                  <a:lnTo>
                    <a:pt x="2326614" y="4660531"/>
                  </a:lnTo>
                  <a:lnTo>
                    <a:pt x="2308237" y="4648060"/>
                  </a:lnTo>
                  <a:lnTo>
                    <a:pt x="2285784" y="4643475"/>
                  </a:lnTo>
                  <a:lnTo>
                    <a:pt x="2263343" y="4648060"/>
                  </a:lnTo>
                  <a:lnTo>
                    <a:pt x="2244966" y="4660531"/>
                  </a:lnTo>
                  <a:lnTo>
                    <a:pt x="2232545" y="4678985"/>
                  </a:lnTo>
                  <a:lnTo>
                    <a:pt x="2227986" y="4701527"/>
                  </a:lnTo>
                  <a:lnTo>
                    <a:pt x="2232545" y="4724070"/>
                  </a:lnTo>
                  <a:lnTo>
                    <a:pt x="2244966" y="4742523"/>
                  </a:lnTo>
                  <a:lnTo>
                    <a:pt x="2263343" y="4754994"/>
                  </a:lnTo>
                  <a:lnTo>
                    <a:pt x="2285784" y="4759579"/>
                  </a:lnTo>
                  <a:lnTo>
                    <a:pt x="2308237" y="4754994"/>
                  </a:lnTo>
                  <a:lnTo>
                    <a:pt x="2326614" y="4742523"/>
                  </a:lnTo>
                  <a:lnTo>
                    <a:pt x="2339035" y="4724070"/>
                  </a:lnTo>
                  <a:lnTo>
                    <a:pt x="2343594" y="4701527"/>
                  </a:lnTo>
                  <a:close/>
                </a:path>
                <a:path w="7756525" h="9258300">
                  <a:moveTo>
                    <a:pt x="2796781" y="6309449"/>
                  </a:moveTo>
                  <a:lnTo>
                    <a:pt x="2792222" y="6286919"/>
                  </a:lnTo>
                  <a:lnTo>
                    <a:pt x="2779801" y="6268453"/>
                  </a:lnTo>
                  <a:lnTo>
                    <a:pt x="2761424" y="6255982"/>
                  </a:lnTo>
                  <a:lnTo>
                    <a:pt x="2738971" y="6251410"/>
                  </a:lnTo>
                  <a:lnTo>
                    <a:pt x="2716288" y="6255982"/>
                  </a:lnTo>
                  <a:lnTo>
                    <a:pt x="2697937" y="6268453"/>
                  </a:lnTo>
                  <a:lnTo>
                    <a:pt x="2685656" y="6286919"/>
                  </a:lnTo>
                  <a:lnTo>
                    <a:pt x="2681173" y="6309449"/>
                  </a:lnTo>
                  <a:lnTo>
                    <a:pt x="2685732" y="6331991"/>
                  </a:lnTo>
                  <a:lnTo>
                    <a:pt x="2698153" y="6350444"/>
                  </a:lnTo>
                  <a:lnTo>
                    <a:pt x="2716530" y="6362916"/>
                  </a:lnTo>
                  <a:lnTo>
                    <a:pt x="2738971" y="6367500"/>
                  </a:lnTo>
                  <a:lnTo>
                    <a:pt x="2761424" y="6362916"/>
                  </a:lnTo>
                  <a:lnTo>
                    <a:pt x="2779801" y="6350444"/>
                  </a:lnTo>
                  <a:lnTo>
                    <a:pt x="2792222" y="6331991"/>
                  </a:lnTo>
                  <a:lnTo>
                    <a:pt x="2796781" y="6309449"/>
                  </a:lnTo>
                  <a:close/>
                </a:path>
                <a:path w="7756525" h="9258300">
                  <a:moveTo>
                    <a:pt x="2796781" y="5773674"/>
                  </a:moveTo>
                  <a:lnTo>
                    <a:pt x="2792222" y="5751131"/>
                  </a:lnTo>
                  <a:lnTo>
                    <a:pt x="2779801" y="5732678"/>
                  </a:lnTo>
                  <a:lnTo>
                    <a:pt x="2761424" y="5720207"/>
                  </a:lnTo>
                  <a:lnTo>
                    <a:pt x="2738971" y="5715622"/>
                  </a:lnTo>
                  <a:lnTo>
                    <a:pt x="2716288" y="5720207"/>
                  </a:lnTo>
                  <a:lnTo>
                    <a:pt x="2697937" y="5732678"/>
                  </a:lnTo>
                  <a:lnTo>
                    <a:pt x="2685656" y="5751131"/>
                  </a:lnTo>
                  <a:lnTo>
                    <a:pt x="2681173" y="5773674"/>
                  </a:lnTo>
                  <a:lnTo>
                    <a:pt x="2685732" y="5796204"/>
                  </a:lnTo>
                  <a:lnTo>
                    <a:pt x="2698153" y="5814669"/>
                  </a:lnTo>
                  <a:lnTo>
                    <a:pt x="2716530" y="5827141"/>
                  </a:lnTo>
                  <a:lnTo>
                    <a:pt x="2738971" y="5831713"/>
                  </a:lnTo>
                  <a:lnTo>
                    <a:pt x="2761424" y="5827141"/>
                  </a:lnTo>
                  <a:lnTo>
                    <a:pt x="2779801" y="5814669"/>
                  </a:lnTo>
                  <a:lnTo>
                    <a:pt x="2792222" y="5796204"/>
                  </a:lnTo>
                  <a:lnTo>
                    <a:pt x="2796781" y="5773674"/>
                  </a:lnTo>
                  <a:close/>
                </a:path>
                <a:path w="7756525" h="9258300">
                  <a:moveTo>
                    <a:pt x="2796781" y="5237302"/>
                  </a:moveTo>
                  <a:lnTo>
                    <a:pt x="2792222" y="5214772"/>
                  </a:lnTo>
                  <a:lnTo>
                    <a:pt x="2779801" y="5196306"/>
                  </a:lnTo>
                  <a:lnTo>
                    <a:pt x="2761424" y="5183835"/>
                  </a:lnTo>
                  <a:lnTo>
                    <a:pt x="2738971" y="5179263"/>
                  </a:lnTo>
                  <a:lnTo>
                    <a:pt x="2716288" y="5183835"/>
                  </a:lnTo>
                  <a:lnTo>
                    <a:pt x="2697937" y="5196306"/>
                  </a:lnTo>
                  <a:lnTo>
                    <a:pt x="2685656" y="5214772"/>
                  </a:lnTo>
                  <a:lnTo>
                    <a:pt x="2681173" y="5237302"/>
                  </a:lnTo>
                  <a:lnTo>
                    <a:pt x="2685732" y="5259844"/>
                  </a:lnTo>
                  <a:lnTo>
                    <a:pt x="2698153" y="5278298"/>
                  </a:lnTo>
                  <a:lnTo>
                    <a:pt x="2716530" y="5290769"/>
                  </a:lnTo>
                  <a:lnTo>
                    <a:pt x="2738971" y="5295354"/>
                  </a:lnTo>
                  <a:lnTo>
                    <a:pt x="2761424" y="5290769"/>
                  </a:lnTo>
                  <a:lnTo>
                    <a:pt x="2779801" y="5278298"/>
                  </a:lnTo>
                  <a:lnTo>
                    <a:pt x="2792222" y="5259844"/>
                  </a:lnTo>
                  <a:lnTo>
                    <a:pt x="2796781" y="5237302"/>
                  </a:lnTo>
                  <a:close/>
                </a:path>
                <a:path w="7756525" h="9258300">
                  <a:moveTo>
                    <a:pt x="2796781" y="4701527"/>
                  </a:moveTo>
                  <a:lnTo>
                    <a:pt x="2792222" y="4678985"/>
                  </a:lnTo>
                  <a:lnTo>
                    <a:pt x="2779801" y="4660531"/>
                  </a:lnTo>
                  <a:lnTo>
                    <a:pt x="2761424" y="4648060"/>
                  </a:lnTo>
                  <a:lnTo>
                    <a:pt x="2738971" y="4643475"/>
                  </a:lnTo>
                  <a:lnTo>
                    <a:pt x="2716288" y="4648060"/>
                  </a:lnTo>
                  <a:lnTo>
                    <a:pt x="2697937" y="4660531"/>
                  </a:lnTo>
                  <a:lnTo>
                    <a:pt x="2685656" y="4678985"/>
                  </a:lnTo>
                  <a:lnTo>
                    <a:pt x="2681173" y="4701527"/>
                  </a:lnTo>
                  <a:lnTo>
                    <a:pt x="2685732" y="4724070"/>
                  </a:lnTo>
                  <a:lnTo>
                    <a:pt x="2698153" y="4742523"/>
                  </a:lnTo>
                  <a:lnTo>
                    <a:pt x="2716530" y="4754994"/>
                  </a:lnTo>
                  <a:lnTo>
                    <a:pt x="2738971" y="4759579"/>
                  </a:lnTo>
                  <a:lnTo>
                    <a:pt x="2761424" y="4754994"/>
                  </a:lnTo>
                  <a:lnTo>
                    <a:pt x="2779801" y="4742523"/>
                  </a:lnTo>
                  <a:lnTo>
                    <a:pt x="2792222" y="4724070"/>
                  </a:lnTo>
                  <a:lnTo>
                    <a:pt x="2796781" y="4701527"/>
                  </a:lnTo>
                  <a:close/>
                </a:path>
                <a:path w="7756525" h="9258300">
                  <a:moveTo>
                    <a:pt x="2855506" y="9258287"/>
                  </a:moveTo>
                  <a:lnTo>
                    <a:pt x="2827159" y="9180360"/>
                  </a:lnTo>
                  <a:lnTo>
                    <a:pt x="2809532" y="9137891"/>
                  </a:lnTo>
                  <a:lnTo>
                    <a:pt x="2790647" y="9096096"/>
                  </a:lnTo>
                  <a:lnTo>
                    <a:pt x="2770543" y="9054973"/>
                  </a:lnTo>
                  <a:lnTo>
                    <a:pt x="2749219" y="9014562"/>
                  </a:lnTo>
                  <a:lnTo>
                    <a:pt x="2726728" y="8974887"/>
                  </a:lnTo>
                  <a:lnTo>
                    <a:pt x="2703080" y="8935961"/>
                  </a:lnTo>
                  <a:lnTo>
                    <a:pt x="2678303" y="8897823"/>
                  </a:lnTo>
                  <a:lnTo>
                    <a:pt x="2652407" y="8860485"/>
                  </a:lnTo>
                  <a:lnTo>
                    <a:pt x="2625420" y="8823973"/>
                  </a:lnTo>
                  <a:lnTo>
                    <a:pt x="2597378" y="8788298"/>
                  </a:lnTo>
                  <a:lnTo>
                    <a:pt x="2568295" y="8753513"/>
                  </a:lnTo>
                  <a:lnTo>
                    <a:pt x="2538196" y="8719617"/>
                  </a:lnTo>
                  <a:lnTo>
                    <a:pt x="2507107" y="8686648"/>
                  </a:lnTo>
                  <a:lnTo>
                    <a:pt x="2475052" y="8654618"/>
                  </a:lnTo>
                  <a:lnTo>
                    <a:pt x="2442045" y="8623554"/>
                  </a:lnTo>
                  <a:lnTo>
                    <a:pt x="2408123" y="8593480"/>
                  </a:lnTo>
                  <a:lnTo>
                    <a:pt x="2373299" y="8564435"/>
                  </a:lnTo>
                  <a:lnTo>
                    <a:pt x="2337600" y="8536419"/>
                  </a:lnTo>
                  <a:lnTo>
                    <a:pt x="2301049" y="8509457"/>
                  </a:lnTo>
                  <a:lnTo>
                    <a:pt x="2263673" y="8483587"/>
                  </a:lnTo>
                  <a:lnTo>
                    <a:pt x="2225497" y="8458822"/>
                  </a:lnTo>
                  <a:lnTo>
                    <a:pt x="2186546" y="8435200"/>
                  </a:lnTo>
                  <a:lnTo>
                    <a:pt x="2146820" y="8412721"/>
                  </a:lnTo>
                  <a:lnTo>
                    <a:pt x="2106384" y="8391436"/>
                  </a:lnTo>
                  <a:lnTo>
                    <a:pt x="2065223" y="8371345"/>
                  </a:lnTo>
                  <a:lnTo>
                    <a:pt x="2023376" y="8352485"/>
                  </a:lnTo>
                  <a:lnTo>
                    <a:pt x="1980869" y="8334870"/>
                  </a:lnTo>
                  <a:lnTo>
                    <a:pt x="1937727" y="8318525"/>
                  </a:lnTo>
                  <a:lnTo>
                    <a:pt x="1893976" y="8303488"/>
                  </a:lnTo>
                  <a:lnTo>
                    <a:pt x="1849628" y="8289760"/>
                  </a:lnTo>
                  <a:lnTo>
                    <a:pt x="1804708" y="8277390"/>
                  </a:lnTo>
                  <a:lnTo>
                    <a:pt x="1759242" y="8266379"/>
                  </a:lnTo>
                  <a:lnTo>
                    <a:pt x="1713268" y="8256765"/>
                  </a:lnTo>
                  <a:lnTo>
                    <a:pt x="1666786" y="8248561"/>
                  </a:lnTo>
                  <a:lnTo>
                    <a:pt x="1619834" y="8241792"/>
                  </a:lnTo>
                  <a:lnTo>
                    <a:pt x="1572425" y="8236496"/>
                  </a:lnTo>
                  <a:lnTo>
                    <a:pt x="1524596" y="8232673"/>
                  </a:lnTo>
                  <a:lnTo>
                    <a:pt x="1476362" y="8230362"/>
                  </a:lnTo>
                  <a:lnTo>
                    <a:pt x="1427772" y="8229600"/>
                  </a:lnTo>
                  <a:lnTo>
                    <a:pt x="1379143" y="8230362"/>
                  </a:lnTo>
                  <a:lnTo>
                    <a:pt x="1330909" y="8232673"/>
                  </a:lnTo>
                  <a:lnTo>
                    <a:pt x="1283081" y="8236496"/>
                  </a:lnTo>
                  <a:lnTo>
                    <a:pt x="1235684" y="8241792"/>
                  </a:lnTo>
                  <a:lnTo>
                    <a:pt x="1188732" y="8248561"/>
                  </a:lnTo>
                  <a:lnTo>
                    <a:pt x="1142250" y="8256765"/>
                  </a:lnTo>
                  <a:lnTo>
                    <a:pt x="1096264" y="8266379"/>
                  </a:lnTo>
                  <a:lnTo>
                    <a:pt x="1050810" y="8277390"/>
                  </a:lnTo>
                  <a:lnTo>
                    <a:pt x="1005890" y="8289760"/>
                  </a:lnTo>
                  <a:lnTo>
                    <a:pt x="961542" y="8303488"/>
                  </a:lnTo>
                  <a:lnTo>
                    <a:pt x="917778" y="8318525"/>
                  </a:lnTo>
                  <a:lnTo>
                    <a:pt x="874636" y="8334870"/>
                  </a:lnTo>
                  <a:lnTo>
                    <a:pt x="832129" y="8352485"/>
                  </a:lnTo>
                  <a:lnTo>
                    <a:pt x="790295" y="8371345"/>
                  </a:lnTo>
                  <a:lnTo>
                    <a:pt x="749134" y="8391436"/>
                  </a:lnTo>
                  <a:lnTo>
                    <a:pt x="708685" y="8412721"/>
                  </a:lnTo>
                  <a:lnTo>
                    <a:pt x="668972" y="8435200"/>
                  </a:lnTo>
                  <a:lnTo>
                    <a:pt x="630021" y="8458822"/>
                  </a:lnTo>
                  <a:lnTo>
                    <a:pt x="591832" y="8483587"/>
                  </a:lnTo>
                  <a:lnTo>
                    <a:pt x="554456" y="8509457"/>
                  </a:lnTo>
                  <a:lnTo>
                    <a:pt x="517918" y="8536419"/>
                  </a:lnTo>
                  <a:lnTo>
                    <a:pt x="482219" y="8564435"/>
                  </a:lnTo>
                  <a:lnTo>
                    <a:pt x="447395" y="8593480"/>
                  </a:lnTo>
                  <a:lnTo>
                    <a:pt x="413473" y="8623554"/>
                  </a:lnTo>
                  <a:lnTo>
                    <a:pt x="380466" y="8654618"/>
                  </a:lnTo>
                  <a:lnTo>
                    <a:pt x="348411" y="8686648"/>
                  </a:lnTo>
                  <a:lnTo>
                    <a:pt x="317322" y="8719617"/>
                  </a:lnTo>
                  <a:lnTo>
                    <a:pt x="287223" y="8753513"/>
                  </a:lnTo>
                  <a:lnTo>
                    <a:pt x="258140" y="8788298"/>
                  </a:lnTo>
                  <a:lnTo>
                    <a:pt x="230098" y="8823973"/>
                  </a:lnTo>
                  <a:lnTo>
                    <a:pt x="203111" y="8860485"/>
                  </a:lnTo>
                  <a:lnTo>
                    <a:pt x="177215" y="8897823"/>
                  </a:lnTo>
                  <a:lnTo>
                    <a:pt x="152438" y="8935961"/>
                  </a:lnTo>
                  <a:lnTo>
                    <a:pt x="128778" y="8974887"/>
                  </a:lnTo>
                  <a:lnTo>
                    <a:pt x="106286" y="9014562"/>
                  </a:lnTo>
                  <a:lnTo>
                    <a:pt x="84975" y="9054973"/>
                  </a:lnTo>
                  <a:lnTo>
                    <a:pt x="64871" y="9096096"/>
                  </a:lnTo>
                  <a:lnTo>
                    <a:pt x="45986" y="9137891"/>
                  </a:lnTo>
                  <a:lnTo>
                    <a:pt x="28359" y="9180360"/>
                  </a:lnTo>
                  <a:lnTo>
                    <a:pt x="12001" y="9223464"/>
                  </a:lnTo>
                  <a:lnTo>
                    <a:pt x="0" y="9258287"/>
                  </a:lnTo>
                  <a:lnTo>
                    <a:pt x="23228" y="9258287"/>
                  </a:lnTo>
                  <a:lnTo>
                    <a:pt x="23545" y="9257284"/>
                  </a:lnTo>
                  <a:lnTo>
                    <a:pt x="39116" y="9213786"/>
                  </a:lnTo>
                  <a:lnTo>
                    <a:pt x="55994" y="9170924"/>
                  </a:lnTo>
                  <a:lnTo>
                    <a:pt x="74155" y="9128709"/>
                  </a:lnTo>
                  <a:lnTo>
                    <a:pt x="93573" y="9087193"/>
                  </a:lnTo>
                  <a:lnTo>
                    <a:pt x="114236" y="9046375"/>
                  </a:lnTo>
                  <a:lnTo>
                    <a:pt x="136105" y="9006294"/>
                  </a:lnTo>
                  <a:lnTo>
                    <a:pt x="159169" y="8966962"/>
                  </a:lnTo>
                  <a:lnTo>
                    <a:pt x="183388" y="8928417"/>
                  </a:lnTo>
                  <a:lnTo>
                    <a:pt x="208749" y="8890673"/>
                  </a:lnTo>
                  <a:lnTo>
                    <a:pt x="235229" y="8853754"/>
                  </a:lnTo>
                  <a:lnTo>
                    <a:pt x="262801" y="8817699"/>
                  </a:lnTo>
                  <a:lnTo>
                    <a:pt x="291439" y="8782507"/>
                  </a:lnTo>
                  <a:lnTo>
                    <a:pt x="321106" y="8748217"/>
                  </a:lnTo>
                  <a:lnTo>
                    <a:pt x="351802" y="8714867"/>
                  </a:lnTo>
                  <a:lnTo>
                    <a:pt x="383501" y="8682457"/>
                  </a:lnTo>
                  <a:lnTo>
                    <a:pt x="416153" y="8651024"/>
                  </a:lnTo>
                  <a:lnTo>
                    <a:pt x="449757" y="8620582"/>
                  </a:lnTo>
                  <a:lnTo>
                    <a:pt x="484289" y="8591169"/>
                  </a:lnTo>
                  <a:lnTo>
                    <a:pt x="519709" y="8562797"/>
                  </a:lnTo>
                  <a:lnTo>
                    <a:pt x="556006" y="8535505"/>
                  </a:lnTo>
                  <a:lnTo>
                    <a:pt x="593140" y="8509305"/>
                  </a:lnTo>
                  <a:lnTo>
                    <a:pt x="631113" y="8484222"/>
                  </a:lnTo>
                  <a:lnTo>
                    <a:pt x="669874" y="8460283"/>
                  </a:lnTo>
                  <a:lnTo>
                    <a:pt x="709422" y="8437512"/>
                  </a:lnTo>
                  <a:lnTo>
                    <a:pt x="749719" y="8415934"/>
                  </a:lnTo>
                  <a:lnTo>
                    <a:pt x="790740" y="8395576"/>
                  </a:lnTo>
                  <a:lnTo>
                    <a:pt x="832459" y="8376450"/>
                  </a:lnTo>
                  <a:lnTo>
                    <a:pt x="874864" y="8358594"/>
                  </a:lnTo>
                  <a:lnTo>
                    <a:pt x="917917" y="8342033"/>
                  </a:lnTo>
                  <a:lnTo>
                    <a:pt x="961605" y="8326780"/>
                  </a:lnTo>
                  <a:lnTo>
                    <a:pt x="1005890" y="8312861"/>
                  </a:lnTo>
                  <a:lnTo>
                    <a:pt x="1050759" y="8300301"/>
                  </a:lnTo>
                  <a:lnTo>
                    <a:pt x="1096187" y="8289137"/>
                  </a:lnTo>
                  <a:lnTo>
                    <a:pt x="1142161" y="8279384"/>
                  </a:lnTo>
                  <a:lnTo>
                    <a:pt x="1188631" y="8271053"/>
                  </a:lnTo>
                  <a:lnTo>
                    <a:pt x="1235583" y="8264195"/>
                  </a:lnTo>
                  <a:lnTo>
                    <a:pt x="1282992" y="8258810"/>
                  </a:lnTo>
                  <a:lnTo>
                    <a:pt x="1330845" y="8254936"/>
                  </a:lnTo>
                  <a:lnTo>
                    <a:pt x="1379105" y="8252600"/>
                  </a:lnTo>
                  <a:lnTo>
                    <a:pt x="1427759" y="8251812"/>
                  </a:lnTo>
                  <a:lnTo>
                    <a:pt x="1476400" y="8252600"/>
                  </a:lnTo>
                  <a:lnTo>
                    <a:pt x="1524673" y="8254936"/>
                  </a:lnTo>
                  <a:lnTo>
                    <a:pt x="1572514" y="8258810"/>
                  </a:lnTo>
                  <a:lnTo>
                    <a:pt x="1619935" y="8264195"/>
                  </a:lnTo>
                  <a:lnTo>
                    <a:pt x="1666887" y="8271053"/>
                  </a:lnTo>
                  <a:lnTo>
                    <a:pt x="1713357" y="8279384"/>
                  </a:lnTo>
                  <a:lnTo>
                    <a:pt x="1759318" y="8289137"/>
                  </a:lnTo>
                  <a:lnTo>
                    <a:pt x="1804746" y="8300301"/>
                  </a:lnTo>
                  <a:lnTo>
                    <a:pt x="1849628" y="8312861"/>
                  </a:lnTo>
                  <a:lnTo>
                    <a:pt x="1893912" y="8326780"/>
                  </a:lnTo>
                  <a:lnTo>
                    <a:pt x="1937600" y="8342033"/>
                  </a:lnTo>
                  <a:lnTo>
                    <a:pt x="1980653" y="8358594"/>
                  </a:lnTo>
                  <a:lnTo>
                    <a:pt x="2023059" y="8376450"/>
                  </a:lnTo>
                  <a:lnTo>
                    <a:pt x="2064778" y="8395576"/>
                  </a:lnTo>
                  <a:lnTo>
                    <a:pt x="2105799" y="8415934"/>
                  </a:lnTo>
                  <a:lnTo>
                    <a:pt x="2146096" y="8437512"/>
                  </a:lnTo>
                  <a:lnTo>
                    <a:pt x="2185632" y="8460283"/>
                  </a:lnTo>
                  <a:lnTo>
                    <a:pt x="2224405" y="8484222"/>
                  </a:lnTo>
                  <a:lnTo>
                    <a:pt x="2262365" y="8509305"/>
                  </a:lnTo>
                  <a:lnTo>
                    <a:pt x="2299512" y="8535505"/>
                  </a:lnTo>
                  <a:lnTo>
                    <a:pt x="2335809" y="8562797"/>
                  </a:lnTo>
                  <a:lnTo>
                    <a:pt x="2371229" y="8591169"/>
                  </a:lnTo>
                  <a:lnTo>
                    <a:pt x="2405748" y="8620582"/>
                  </a:lnTo>
                  <a:lnTo>
                    <a:pt x="2439352" y="8651024"/>
                  </a:lnTo>
                  <a:lnTo>
                    <a:pt x="2472017" y="8682457"/>
                  </a:lnTo>
                  <a:lnTo>
                    <a:pt x="2503703" y="8714867"/>
                  </a:lnTo>
                  <a:lnTo>
                    <a:pt x="2534399" y="8748217"/>
                  </a:lnTo>
                  <a:lnTo>
                    <a:pt x="2564079" y="8782507"/>
                  </a:lnTo>
                  <a:lnTo>
                    <a:pt x="2592717" y="8817699"/>
                  </a:lnTo>
                  <a:lnTo>
                    <a:pt x="2620289" y="8853754"/>
                  </a:lnTo>
                  <a:lnTo>
                    <a:pt x="2646756" y="8890673"/>
                  </a:lnTo>
                  <a:lnTo>
                    <a:pt x="2672130" y="8928417"/>
                  </a:lnTo>
                  <a:lnTo>
                    <a:pt x="2696349" y="8966962"/>
                  </a:lnTo>
                  <a:lnTo>
                    <a:pt x="2719413" y="9006294"/>
                  </a:lnTo>
                  <a:lnTo>
                    <a:pt x="2741282" y="9046375"/>
                  </a:lnTo>
                  <a:lnTo>
                    <a:pt x="2761932" y="9087193"/>
                  </a:lnTo>
                  <a:lnTo>
                    <a:pt x="2781363" y="9128709"/>
                  </a:lnTo>
                  <a:lnTo>
                    <a:pt x="2799524" y="9170924"/>
                  </a:lnTo>
                  <a:lnTo>
                    <a:pt x="2816402" y="9213786"/>
                  </a:lnTo>
                  <a:lnTo>
                    <a:pt x="2831960" y="9257284"/>
                  </a:lnTo>
                  <a:lnTo>
                    <a:pt x="2832290" y="9258287"/>
                  </a:lnTo>
                  <a:lnTo>
                    <a:pt x="2855506" y="9258287"/>
                  </a:lnTo>
                  <a:close/>
                </a:path>
                <a:path w="7756525" h="9258300">
                  <a:moveTo>
                    <a:pt x="3249384" y="6309449"/>
                  </a:moveTo>
                  <a:lnTo>
                    <a:pt x="3244824" y="6286919"/>
                  </a:lnTo>
                  <a:lnTo>
                    <a:pt x="3232404" y="6268453"/>
                  </a:lnTo>
                  <a:lnTo>
                    <a:pt x="3214027" y="6255982"/>
                  </a:lnTo>
                  <a:lnTo>
                    <a:pt x="3191586" y="6251410"/>
                  </a:lnTo>
                  <a:lnTo>
                    <a:pt x="3169145" y="6255982"/>
                  </a:lnTo>
                  <a:lnTo>
                    <a:pt x="3150755" y="6268453"/>
                  </a:lnTo>
                  <a:lnTo>
                    <a:pt x="3138335" y="6286919"/>
                  </a:lnTo>
                  <a:lnTo>
                    <a:pt x="3133775" y="6309449"/>
                  </a:lnTo>
                  <a:lnTo>
                    <a:pt x="3138335" y="6331991"/>
                  </a:lnTo>
                  <a:lnTo>
                    <a:pt x="3150755" y="6350444"/>
                  </a:lnTo>
                  <a:lnTo>
                    <a:pt x="3169145" y="6362916"/>
                  </a:lnTo>
                  <a:lnTo>
                    <a:pt x="3191586" y="6367500"/>
                  </a:lnTo>
                  <a:lnTo>
                    <a:pt x="3214027" y="6362916"/>
                  </a:lnTo>
                  <a:lnTo>
                    <a:pt x="3232404" y="6350444"/>
                  </a:lnTo>
                  <a:lnTo>
                    <a:pt x="3244824" y="6331991"/>
                  </a:lnTo>
                  <a:lnTo>
                    <a:pt x="3249384" y="6309449"/>
                  </a:lnTo>
                  <a:close/>
                </a:path>
                <a:path w="7756525" h="9258300">
                  <a:moveTo>
                    <a:pt x="3249384" y="5773674"/>
                  </a:moveTo>
                  <a:lnTo>
                    <a:pt x="3244824" y="5751131"/>
                  </a:lnTo>
                  <a:lnTo>
                    <a:pt x="3232404" y="5732678"/>
                  </a:lnTo>
                  <a:lnTo>
                    <a:pt x="3214027" y="5720207"/>
                  </a:lnTo>
                  <a:lnTo>
                    <a:pt x="3191586" y="5715622"/>
                  </a:lnTo>
                  <a:lnTo>
                    <a:pt x="3169145" y="5720207"/>
                  </a:lnTo>
                  <a:lnTo>
                    <a:pt x="3150755" y="5732678"/>
                  </a:lnTo>
                  <a:lnTo>
                    <a:pt x="3138335" y="5751131"/>
                  </a:lnTo>
                  <a:lnTo>
                    <a:pt x="3133775" y="5773674"/>
                  </a:lnTo>
                  <a:lnTo>
                    <a:pt x="3138335" y="5796204"/>
                  </a:lnTo>
                  <a:lnTo>
                    <a:pt x="3150755" y="5814669"/>
                  </a:lnTo>
                  <a:lnTo>
                    <a:pt x="3169145" y="5827141"/>
                  </a:lnTo>
                  <a:lnTo>
                    <a:pt x="3191586" y="5831713"/>
                  </a:lnTo>
                  <a:lnTo>
                    <a:pt x="3214027" y="5827141"/>
                  </a:lnTo>
                  <a:lnTo>
                    <a:pt x="3232404" y="5814669"/>
                  </a:lnTo>
                  <a:lnTo>
                    <a:pt x="3244824" y="5796204"/>
                  </a:lnTo>
                  <a:lnTo>
                    <a:pt x="3249384" y="5773674"/>
                  </a:lnTo>
                  <a:close/>
                </a:path>
                <a:path w="7756525" h="9258300">
                  <a:moveTo>
                    <a:pt x="3249384" y="5237302"/>
                  </a:moveTo>
                  <a:lnTo>
                    <a:pt x="3244824" y="5214772"/>
                  </a:lnTo>
                  <a:lnTo>
                    <a:pt x="3232404" y="5196306"/>
                  </a:lnTo>
                  <a:lnTo>
                    <a:pt x="3214027" y="5183835"/>
                  </a:lnTo>
                  <a:lnTo>
                    <a:pt x="3191586" y="5179263"/>
                  </a:lnTo>
                  <a:lnTo>
                    <a:pt x="3169145" y="5183835"/>
                  </a:lnTo>
                  <a:lnTo>
                    <a:pt x="3150755" y="5196306"/>
                  </a:lnTo>
                  <a:lnTo>
                    <a:pt x="3138335" y="5214772"/>
                  </a:lnTo>
                  <a:lnTo>
                    <a:pt x="3133775" y="5237302"/>
                  </a:lnTo>
                  <a:lnTo>
                    <a:pt x="3138335" y="5259844"/>
                  </a:lnTo>
                  <a:lnTo>
                    <a:pt x="3150755" y="5278298"/>
                  </a:lnTo>
                  <a:lnTo>
                    <a:pt x="3169145" y="5290769"/>
                  </a:lnTo>
                  <a:lnTo>
                    <a:pt x="3191586" y="5295354"/>
                  </a:lnTo>
                  <a:lnTo>
                    <a:pt x="3214027" y="5290769"/>
                  </a:lnTo>
                  <a:lnTo>
                    <a:pt x="3232404" y="5278298"/>
                  </a:lnTo>
                  <a:lnTo>
                    <a:pt x="3244824" y="5259844"/>
                  </a:lnTo>
                  <a:lnTo>
                    <a:pt x="3249384" y="5237302"/>
                  </a:lnTo>
                  <a:close/>
                </a:path>
                <a:path w="7756525" h="9258300">
                  <a:moveTo>
                    <a:pt x="3249384" y="4701527"/>
                  </a:moveTo>
                  <a:lnTo>
                    <a:pt x="3244824" y="4678985"/>
                  </a:lnTo>
                  <a:lnTo>
                    <a:pt x="3232404" y="4660531"/>
                  </a:lnTo>
                  <a:lnTo>
                    <a:pt x="3214027" y="4648060"/>
                  </a:lnTo>
                  <a:lnTo>
                    <a:pt x="3191586" y="4643475"/>
                  </a:lnTo>
                  <a:lnTo>
                    <a:pt x="3169145" y="4648060"/>
                  </a:lnTo>
                  <a:lnTo>
                    <a:pt x="3150755" y="4660531"/>
                  </a:lnTo>
                  <a:lnTo>
                    <a:pt x="3138335" y="4678985"/>
                  </a:lnTo>
                  <a:lnTo>
                    <a:pt x="3133775" y="4701527"/>
                  </a:lnTo>
                  <a:lnTo>
                    <a:pt x="3138335" y="4724070"/>
                  </a:lnTo>
                  <a:lnTo>
                    <a:pt x="3150755" y="4742523"/>
                  </a:lnTo>
                  <a:lnTo>
                    <a:pt x="3169145" y="4754994"/>
                  </a:lnTo>
                  <a:lnTo>
                    <a:pt x="3191586" y="4759579"/>
                  </a:lnTo>
                  <a:lnTo>
                    <a:pt x="3214027" y="4754994"/>
                  </a:lnTo>
                  <a:lnTo>
                    <a:pt x="3232404" y="4742523"/>
                  </a:lnTo>
                  <a:lnTo>
                    <a:pt x="3244824" y="4724070"/>
                  </a:lnTo>
                  <a:lnTo>
                    <a:pt x="3249384" y="4701527"/>
                  </a:lnTo>
                  <a:close/>
                </a:path>
                <a:path w="7756525" h="9258300">
                  <a:moveTo>
                    <a:pt x="7756207" y="0"/>
                  </a:moveTo>
                  <a:lnTo>
                    <a:pt x="6268580" y="0"/>
                  </a:lnTo>
                  <a:lnTo>
                    <a:pt x="6268580" y="3251200"/>
                  </a:lnTo>
                  <a:lnTo>
                    <a:pt x="6273978" y="3263900"/>
                  </a:lnTo>
                  <a:lnTo>
                    <a:pt x="7756207" y="3263900"/>
                  </a:lnTo>
                  <a:lnTo>
                    <a:pt x="7756207" y="3238500"/>
                  </a:lnTo>
                  <a:lnTo>
                    <a:pt x="6291681" y="3238500"/>
                  </a:lnTo>
                  <a:lnTo>
                    <a:pt x="6291681" y="2794000"/>
                  </a:lnTo>
                  <a:lnTo>
                    <a:pt x="6341656" y="2768600"/>
                  </a:lnTo>
                  <a:lnTo>
                    <a:pt x="6435839" y="2743200"/>
                  </a:lnTo>
                  <a:lnTo>
                    <a:pt x="6524371" y="2743200"/>
                  </a:lnTo>
                  <a:lnTo>
                    <a:pt x="6694513" y="2794000"/>
                  </a:lnTo>
                  <a:lnTo>
                    <a:pt x="6743217" y="2819400"/>
                  </a:lnTo>
                  <a:lnTo>
                    <a:pt x="6843255" y="2844800"/>
                  </a:lnTo>
                  <a:lnTo>
                    <a:pt x="6895617" y="2857500"/>
                  </a:lnTo>
                  <a:lnTo>
                    <a:pt x="6991210" y="2857500"/>
                  </a:lnTo>
                  <a:lnTo>
                    <a:pt x="7033844" y="2844800"/>
                  </a:lnTo>
                  <a:lnTo>
                    <a:pt x="7078332" y="2832100"/>
                  </a:lnTo>
                  <a:lnTo>
                    <a:pt x="7124852" y="2819400"/>
                  </a:lnTo>
                  <a:lnTo>
                    <a:pt x="7173595" y="2794000"/>
                  </a:lnTo>
                  <a:lnTo>
                    <a:pt x="7174370" y="2794000"/>
                  </a:lnTo>
                  <a:lnTo>
                    <a:pt x="7225170" y="2768600"/>
                  </a:lnTo>
                  <a:lnTo>
                    <a:pt x="7321334" y="2743200"/>
                  </a:lnTo>
                  <a:lnTo>
                    <a:pt x="7412329" y="2743200"/>
                  </a:lnTo>
                  <a:lnTo>
                    <a:pt x="7588745" y="2794000"/>
                  </a:lnTo>
                  <a:lnTo>
                    <a:pt x="7637983" y="2806700"/>
                  </a:lnTo>
                  <a:lnTo>
                    <a:pt x="7688008" y="2832100"/>
                  </a:lnTo>
                  <a:lnTo>
                    <a:pt x="7739202" y="2844800"/>
                  </a:lnTo>
                  <a:lnTo>
                    <a:pt x="7756207" y="2844800"/>
                  </a:lnTo>
                  <a:lnTo>
                    <a:pt x="7756207" y="2819400"/>
                  </a:lnTo>
                  <a:lnTo>
                    <a:pt x="7719263" y="2806700"/>
                  </a:lnTo>
                  <a:lnTo>
                    <a:pt x="7595679" y="2768600"/>
                  </a:lnTo>
                  <a:lnTo>
                    <a:pt x="7507465" y="2743200"/>
                  </a:lnTo>
                  <a:lnTo>
                    <a:pt x="7418883" y="2717800"/>
                  </a:lnTo>
                  <a:lnTo>
                    <a:pt x="7327468" y="2717800"/>
                  </a:lnTo>
                  <a:lnTo>
                    <a:pt x="7230821" y="2743200"/>
                  </a:lnTo>
                  <a:lnTo>
                    <a:pt x="7179754" y="2768600"/>
                  </a:lnTo>
                  <a:lnTo>
                    <a:pt x="7122198" y="2794000"/>
                  </a:lnTo>
                  <a:lnTo>
                    <a:pt x="7067613" y="2819400"/>
                  </a:lnTo>
                  <a:lnTo>
                    <a:pt x="7015708" y="2832100"/>
                  </a:lnTo>
                  <a:lnTo>
                    <a:pt x="6873087" y="2832100"/>
                  </a:lnTo>
                  <a:lnTo>
                    <a:pt x="6828904" y="2819400"/>
                  </a:lnTo>
                  <a:lnTo>
                    <a:pt x="6702222" y="2781300"/>
                  </a:lnTo>
                  <a:lnTo>
                    <a:pt x="6659029" y="2755900"/>
                  </a:lnTo>
                  <a:lnTo>
                    <a:pt x="6616014" y="2743200"/>
                  </a:lnTo>
                  <a:lnTo>
                    <a:pt x="6572821" y="2730500"/>
                  </a:lnTo>
                  <a:lnTo>
                    <a:pt x="6529121" y="2730500"/>
                  </a:lnTo>
                  <a:lnTo>
                    <a:pt x="6484556" y="2717800"/>
                  </a:lnTo>
                  <a:lnTo>
                    <a:pt x="6438798" y="2717800"/>
                  </a:lnTo>
                  <a:lnTo>
                    <a:pt x="6391503" y="2730500"/>
                  </a:lnTo>
                  <a:lnTo>
                    <a:pt x="6342316" y="2743200"/>
                  </a:lnTo>
                  <a:lnTo>
                    <a:pt x="6290919" y="2768600"/>
                  </a:lnTo>
                  <a:lnTo>
                    <a:pt x="6290919" y="2209800"/>
                  </a:lnTo>
                  <a:lnTo>
                    <a:pt x="6339865" y="2184400"/>
                  </a:lnTo>
                  <a:lnTo>
                    <a:pt x="6386804" y="2171700"/>
                  </a:lnTo>
                  <a:lnTo>
                    <a:pt x="6432042" y="2159000"/>
                  </a:lnTo>
                  <a:lnTo>
                    <a:pt x="6475908" y="2159000"/>
                  </a:lnTo>
                  <a:lnTo>
                    <a:pt x="6518732" y="2171700"/>
                  </a:lnTo>
                  <a:lnTo>
                    <a:pt x="6560833" y="2171700"/>
                  </a:lnTo>
                  <a:lnTo>
                    <a:pt x="6644170" y="2197100"/>
                  </a:lnTo>
                  <a:lnTo>
                    <a:pt x="6686042" y="2222500"/>
                  </a:lnTo>
                  <a:lnTo>
                    <a:pt x="6834772" y="2260600"/>
                  </a:lnTo>
                  <a:lnTo>
                    <a:pt x="6887146" y="2273300"/>
                  </a:lnTo>
                  <a:lnTo>
                    <a:pt x="7025373" y="2273300"/>
                  </a:lnTo>
                  <a:lnTo>
                    <a:pt x="7069861" y="2260600"/>
                  </a:lnTo>
                  <a:lnTo>
                    <a:pt x="7093128" y="2247900"/>
                  </a:lnTo>
                  <a:lnTo>
                    <a:pt x="7116381" y="2235200"/>
                  </a:lnTo>
                  <a:lnTo>
                    <a:pt x="7165124" y="2222500"/>
                  </a:lnTo>
                  <a:lnTo>
                    <a:pt x="7165899" y="2222500"/>
                  </a:lnTo>
                  <a:lnTo>
                    <a:pt x="7216699" y="2197100"/>
                  </a:lnTo>
                  <a:lnTo>
                    <a:pt x="7265581" y="2171700"/>
                  </a:lnTo>
                  <a:lnTo>
                    <a:pt x="7312863" y="2159000"/>
                  </a:lnTo>
                  <a:lnTo>
                    <a:pt x="7403859" y="2159000"/>
                  </a:lnTo>
                  <a:lnTo>
                    <a:pt x="7580274" y="2209800"/>
                  </a:lnTo>
                  <a:lnTo>
                    <a:pt x="7629512" y="2235200"/>
                  </a:lnTo>
                  <a:lnTo>
                    <a:pt x="7730731" y="2260600"/>
                  </a:lnTo>
                  <a:lnTo>
                    <a:pt x="7756207" y="2260600"/>
                  </a:lnTo>
                  <a:lnTo>
                    <a:pt x="7756207" y="2235200"/>
                  </a:lnTo>
                  <a:lnTo>
                    <a:pt x="7711554" y="2235200"/>
                  </a:lnTo>
                  <a:lnTo>
                    <a:pt x="7628598" y="2209800"/>
                  </a:lnTo>
                  <a:lnTo>
                    <a:pt x="7587983" y="2184400"/>
                  </a:lnTo>
                  <a:lnTo>
                    <a:pt x="7499769" y="2159000"/>
                  </a:lnTo>
                  <a:lnTo>
                    <a:pt x="7455675" y="2146300"/>
                  </a:lnTo>
                  <a:lnTo>
                    <a:pt x="7411174" y="2146300"/>
                  </a:lnTo>
                  <a:lnTo>
                    <a:pt x="7365974" y="2133600"/>
                  </a:lnTo>
                  <a:lnTo>
                    <a:pt x="7319772" y="2133600"/>
                  </a:lnTo>
                  <a:lnTo>
                    <a:pt x="7223112" y="2159000"/>
                  </a:lnTo>
                  <a:lnTo>
                    <a:pt x="7172058" y="2184400"/>
                  </a:lnTo>
                  <a:lnTo>
                    <a:pt x="7114489" y="2209800"/>
                  </a:lnTo>
                  <a:lnTo>
                    <a:pt x="7059917" y="2235200"/>
                  </a:lnTo>
                  <a:lnTo>
                    <a:pt x="7008012" y="2247900"/>
                  </a:lnTo>
                  <a:lnTo>
                    <a:pt x="6865379" y="2247900"/>
                  </a:lnTo>
                  <a:lnTo>
                    <a:pt x="6821195" y="2235200"/>
                  </a:lnTo>
                  <a:lnTo>
                    <a:pt x="6652095" y="2184400"/>
                  </a:lnTo>
                  <a:lnTo>
                    <a:pt x="6609867" y="2159000"/>
                  </a:lnTo>
                  <a:lnTo>
                    <a:pt x="6567487" y="2146300"/>
                  </a:lnTo>
                  <a:lnTo>
                    <a:pt x="6524625" y="2146300"/>
                  </a:lnTo>
                  <a:lnTo>
                    <a:pt x="6480975" y="2133600"/>
                  </a:lnTo>
                  <a:lnTo>
                    <a:pt x="6436182" y="2133600"/>
                  </a:lnTo>
                  <a:lnTo>
                    <a:pt x="6389916" y="2146300"/>
                  </a:lnTo>
                  <a:lnTo>
                    <a:pt x="6341859" y="2159000"/>
                  </a:lnTo>
                  <a:lnTo>
                    <a:pt x="6291681" y="2184400"/>
                  </a:lnTo>
                  <a:lnTo>
                    <a:pt x="6291681" y="1638300"/>
                  </a:lnTo>
                  <a:lnTo>
                    <a:pt x="6340894" y="1612900"/>
                  </a:lnTo>
                  <a:lnTo>
                    <a:pt x="6364491" y="1600200"/>
                  </a:lnTo>
                  <a:lnTo>
                    <a:pt x="6388087" y="1587500"/>
                  </a:lnTo>
                  <a:lnTo>
                    <a:pt x="6520789" y="1587500"/>
                  </a:lnTo>
                  <a:lnTo>
                    <a:pt x="6563144" y="1600200"/>
                  </a:lnTo>
                  <a:lnTo>
                    <a:pt x="6605105" y="1600200"/>
                  </a:lnTo>
                  <a:lnTo>
                    <a:pt x="6646989" y="1625600"/>
                  </a:lnTo>
                  <a:lnTo>
                    <a:pt x="6689128" y="1638300"/>
                  </a:lnTo>
                  <a:lnTo>
                    <a:pt x="6737832" y="1651000"/>
                  </a:lnTo>
                  <a:lnTo>
                    <a:pt x="6787235" y="1676400"/>
                  </a:lnTo>
                  <a:lnTo>
                    <a:pt x="6837858" y="1689100"/>
                  </a:lnTo>
                  <a:lnTo>
                    <a:pt x="6890220" y="1689100"/>
                  </a:lnTo>
                  <a:lnTo>
                    <a:pt x="6944842" y="1701800"/>
                  </a:lnTo>
                  <a:lnTo>
                    <a:pt x="6985813" y="1689100"/>
                  </a:lnTo>
                  <a:lnTo>
                    <a:pt x="7028459" y="1689100"/>
                  </a:lnTo>
                  <a:lnTo>
                    <a:pt x="7072947" y="1676400"/>
                  </a:lnTo>
                  <a:lnTo>
                    <a:pt x="7119467" y="1663700"/>
                  </a:lnTo>
                  <a:lnTo>
                    <a:pt x="7168210" y="1638300"/>
                  </a:lnTo>
                  <a:lnTo>
                    <a:pt x="7168972" y="1638300"/>
                  </a:lnTo>
                  <a:lnTo>
                    <a:pt x="7219772" y="1612900"/>
                  </a:lnTo>
                  <a:lnTo>
                    <a:pt x="7268667" y="1587500"/>
                  </a:lnTo>
                  <a:lnTo>
                    <a:pt x="7315949" y="1587500"/>
                  </a:lnTo>
                  <a:lnTo>
                    <a:pt x="7361936" y="1574800"/>
                  </a:lnTo>
                  <a:lnTo>
                    <a:pt x="7406945" y="1587500"/>
                  </a:lnTo>
                  <a:lnTo>
                    <a:pt x="7451280" y="1587500"/>
                  </a:lnTo>
                  <a:lnTo>
                    <a:pt x="7539177" y="1612900"/>
                  </a:lnTo>
                  <a:lnTo>
                    <a:pt x="7583360" y="1638300"/>
                  </a:lnTo>
                  <a:lnTo>
                    <a:pt x="7733805" y="1676400"/>
                  </a:lnTo>
                  <a:lnTo>
                    <a:pt x="7756207" y="1676400"/>
                  </a:lnTo>
                  <a:lnTo>
                    <a:pt x="7756207" y="1663700"/>
                  </a:lnTo>
                  <a:lnTo>
                    <a:pt x="7590295" y="1612900"/>
                  </a:lnTo>
                  <a:lnTo>
                    <a:pt x="7457986" y="1574800"/>
                  </a:lnTo>
                  <a:lnTo>
                    <a:pt x="7413485" y="1562100"/>
                  </a:lnTo>
                  <a:lnTo>
                    <a:pt x="7274560" y="1562100"/>
                  </a:lnTo>
                  <a:lnTo>
                    <a:pt x="7225424" y="1587500"/>
                  </a:lnTo>
                  <a:lnTo>
                    <a:pt x="7174370" y="1612900"/>
                  </a:lnTo>
                  <a:lnTo>
                    <a:pt x="7116800" y="1638300"/>
                  </a:lnTo>
                  <a:lnTo>
                    <a:pt x="7062216" y="1651000"/>
                  </a:lnTo>
                  <a:lnTo>
                    <a:pt x="7010324" y="1663700"/>
                  </a:lnTo>
                  <a:lnTo>
                    <a:pt x="6960794" y="1676400"/>
                  </a:lnTo>
                  <a:lnTo>
                    <a:pt x="6913359" y="1676400"/>
                  </a:lnTo>
                  <a:lnTo>
                    <a:pt x="6823507" y="1651000"/>
                  </a:lnTo>
                  <a:lnTo>
                    <a:pt x="6611569" y="1587500"/>
                  </a:lnTo>
                  <a:lnTo>
                    <a:pt x="6525666" y="1562100"/>
                  </a:lnTo>
                  <a:lnTo>
                    <a:pt x="6390119" y="1562100"/>
                  </a:lnTo>
                  <a:lnTo>
                    <a:pt x="6341923" y="1587500"/>
                  </a:lnTo>
                  <a:lnTo>
                    <a:pt x="6291681" y="1600200"/>
                  </a:lnTo>
                  <a:lnTo>
                    <a:pt x="6291681" y="1054100"/>
                  </a:lnTo>
                  <a:lnTo>
                    <a:pt x="6341148" y="1028700"/>
                  </a:lnTo>
                  <a:lnTo>
                    <a:pt x="6434328" y="1003300"/>
                  </a:lnTo>
                  <a:lnTo>
                    <a:pt x="6521945" y="1003300"/>
                  </a:lnTo>
                  <a:lnTo>
                    <a:pt x="6690665" y="1054100"/>
                  </a:lnTo>
                  <a:lnTo>
                    <a:pt x="6739369" y="1079500"/>
                  </a:lnTo>
                  <a:lnTo>
                    <a:pt x="6839394" y="1104900"/>
                  </a:lnTo>
                  <a:lnTo>
                    <a:pt x="6891756" y="1117600"/>
                  </a:lnTo>
                  <a:lnTo>
                    <a:pt x="6987362" y="1117600"/>
                  </a:lnTo>
                  <a:lnTo>
                    <a:pt x="7029996" y="1104900"/>
                  </a:lnTo>
                  <a:lnTo>
                    <a:pt x="7074484" y="1092200"/>
                  </a:lnTo>
                  <a:lnTo>
                    <a:pt x="7121004" y="1079500"/>
                  </a:lnTo>
                  <a:lnTo>
                    <a:pt x="7169747" y="1054100"/>
                  </a:lnTo>
                  <a:lnTo>
                    <a:pt x="7170521" y="1054100"/>
                  </a:lnTo>
                  <a:lnTo>
                    <a:pt x="7221321" y="1028700"/>
                  </a:lnTo>
                  <a:lnTo>
                    <a:pt x="7317486" y="1003300"/>
                  </a:lnTo>
                  <a:lnTo>
                    <a:pt x="7408481" y="1003300"/>
                  </a:lnTo>
                  <a:lnTo>
                    <a:pt x="7584897" y="1054100"/>
                  </a:lnTo>
                  <a:lnTo>
                    <a:pt x="7735354" y="1092200"/>
                  </a:lnTo>
                  <a:lnTo>
                    <a:pt x="7756207" y="1104900"/>
                  </a:lnTo>
                  <a:lnTo>
                    <a:pt x="7756207" y="1079500"/>
                  </a:lnTo>
                  <a:lnTo>
                    <a:pt x="7591831" y="1028700"/>
                  </a:lnTo>
                  <a:lnTo>
                    <a:pt x="7503617" y="1003300"/>
                  </a:lnTo>
                  <a:lnTo>
                    <a:pt x="7415022" y="977900"/>
                  </a:lnTo>
                  <a:lnTo>
                    <a:pt x="7323620" y="977900"/>
                  </a:lnTo>
                  <a:lnTo>
                    <a:pt x="7226960" y="1003300"/>
                  </a:lnTo>
                  <a:lnTo>
                    <a:pt x="7175906" y="1028700"/>
                  </a:lnTo>
                  <a:lnTo>
                    <a:pt x="7118350" y="1054100"/>
                  </a:lnTo>
                  <a:lnTo>
                    <a:pt x="7063765" y="1079500"/>
                  </a:lnTo>
                  <a:lnTo>
                    <a:pt x="7011860" y="1092200"/>
                  </a:lnTo>
                  <a:lnTo>
                    <a:pt x="6914896" y="1092200"/>
                  </a:lnTo>
                  <a:lnTo>
                    <a:pt x="6869239" y="1079500"/>
                  </a:lnTo>
                  <a:lnTo>
                    <a:pt x="6825056" y="1079500"/>
                  </a:lnTo>
                  <a:lnTo>
                    <a:pt x="6739915" y="1054100"/>
                  </a:lnTo>
                  <a:lnTo>
                    <a:pt x="6655435" y="1016000"/>
                  </a:lnTo>
                  <a:lnTo>
                    <a:pt x="6612687" y="1003300"/>
                  </a:lnTo>
                  <a:lnTo>
                    <a:pt x="6526428" y="977900"/>
                  </a:lnTo>
                  <a:lnTo>
                    <a:pt x="6436944" y="977900"/>
                  </a:lnTo>
                  <a:lnTo>
                    <a:pt x="6390170" y="990600"/>
                  </a:lnTo>
                  <a:lnTo>
                    <a:pt x="6341605" y="1003300"/>
                  </a:lnTo>
                  <a:lnTo>
                    <a:pt x="6290919" y="1028700"/>
                  </a:lnTo>
                  <a:lnTo>
                    <a:pt x="6291681" y="469900"/>
                  </a:lnTo>
                  <a:lnTo>
                    <a:pt x="6341402" y="444500"/>
                  </a:lnTo>
                  <a:lnTo>
                    <a:pt x="6435090" y="419100"/>
                  </a:lnTo>
                  <a:lnTo>
                    <a:pt x="6523228" y="419100"/>
                  </a:lnTo>
                  <a:lnTo>
                    <a:pt x="6692976" y="469900"/>
                  </a:lnTo>
                  <a:lnTo>
                    <a:pt x="6741681" y="495300"/>
                  </a:lnTo>
                  <a:lnTo>
                    <a:pt x="6841706" y="520700"/>
                  </a:lnTo>
                  <a:lnTo>
                    <a:pt x="6894068" y="533400"/>
                  </a:lnTo>
                  <a:lnTo>
                    <a:pt x="6989661" y="533400"/>
                  </a:lnTo>
                  <a:lnTo>
                    <a:pt x="7032307" y="520700"/>
                  </a:lnTo>
                  <a:lnTo>
                    <a:pt x="7076795" y="520700"/>
                  </a:lnTo>
                  <a:lnTo>
                    <a:pt x="7100049" y="508000"/>
                  </a:lnTo>
                  <a:lnTo>
                    <a:pt x="7123316" y="495300"/>
                  </a:lnTo>
                  <a:lnTo>
                    <a:pt x="7172058" y="469900"/>
                  </a:lnTo>
                  <a:lnTo>
                    <a:pt x="7172820" y="482600"/>
                  </a:lnTo>
                  <a:lnTo>
                    <a:pt x="7189762" y="469900"/>
                  </a:lnTo>
                  <a:lnTo>
                    <a:pt x="7223633" y="444500"/>
                  </a:lnTo>
                  <a:lnTo>
                    <a:pt x="7319797" y="419100"/>
                  </a:lnTo>
                  <a:lnTo>
                    <a:pt x="7410793" y="419100"/>
                  </a:lnTo>
                  <a:lnTo>
                    <a:pt x="7587208" y="469900"/>
                  </a:lnTo>
                  <a:lnTo>
                    <a:pt x="7636446" y="482600"/>
                  </a:lnTo>
                  <a:lnTo>
                    <a:pt x="7686459" y="508000"/>
                  </a:lnTo>
                  <a:lnTo>
                    <a:pt x="7737665" y="520700"/>
                  </a:lnTo>
                  <a:lnTo>
                    <a:pt x="7756207" y="520700"/>
                  </a:lnTo>
                  <a:lnTo>
                    <a:pt x="7756207" y="495300"/>
                  </a:lnTo>
                  <a:lnTo>
                    <a:pt x="7717714" y="482600"/>
                  </a:lnTo>
                  <a:lnTo>
                    <a:pt x="7675867" y="482600"/>
                  </a:lnTo>
                  <a:lnTo>
                    <a:pt x="7634757" y="457200"/>
                  </a:lnTo>
                  <a:lnTo>
                    <a:pt x="7594143" y="444500"/>
                  </a:lnTo>
                  <a:lnTo>
                    <a:pt x="7505928" y="419100"/>
                  </a:lnTo>
                  <a:lnTo>
                    <a:pt x="7461834" y="406400"/>
                  </a:lnTo>
                  <a:lnTo>
                    <a:pt x="7417333" y="406400"/>
                  </a:lnTo>
                  <a:lnTo>
                    <a:pt x="7372134" y="393700"/>
                  </a:lnTo>
                  <a:lnTo>
                    <a:pt x="7325931" y="393700"/>
                  </a:lnTo>
                  <a:lnTo>
                    <a:pt x="7229272" y="419100"/>
                  </a:lnTo>
                  <a:lnTo>
                    <a:pt x="7178218" y="444500"/>
                  </a:lnTo>
                  <a:lnTo>
                    <a:pt x="7120661" y="469900"/>
                  </a:lnTo>
                  <a:lnTo>
                    <a:pt x="7066077" y="495300"/>
                  </a:lnTo>
                  <a:lnTo>
                    <a:pt x="7014172" y="508000"/>
                  </a:lnTo>
                  <a:lnTo>
                    <a:pt x="6871551" y="508000"/>
                  </a:lnTo>
                  <a:lnTo>
                    <a:pt x="6827355" y="495300"/>
                  </a:lnTo>
                  <a:lnTo>
                    <a:pt x="6700672" y="457200"/>
                  </a:lnTo>
                  <a:lnTo>
                    <a:pt x="6657518" y="431800"/>
                  </a:lnTo>
                  <a:lnTo>
                    <a:pt x="6614579" y="419100"/>
                  </a:lnTo>
                  <a:lnTo>
                    <a:pt x="6571539" y="406400"/>
                  </a:lnTo>
                  <a:lnTo>
                    <a:pt x="6528028" y="406400"/>
                  </a:lnTo>
                  <a:lnTo>
                    <a:pt x="6483731" y="393700"/>
                  </a:lnTo>
                  <a:lnTo>
                    <a:pt x="6438290" y="393700"/>
                  </a:lnTo>
                  <a:lnTo>
                    <a:pt x="6391364" y="406400"/>
                  </a:lnTo>
                  <a:lnTo>
                    <a:pt x="6342608" y="419100"/>
                  </a:lnTo>
                  <a:lnTo>
                    <a:pt x="6291681" y="444500"/>
                  </a:lnTo>
                  <a:lnTo>
                    <a:pt x="6291681" y="12700"/>
                  </a:lnTo>
                  <a:lnTo>
                    <a:pt x="7756207" y="12700"/>
                  </a:lnTo>
                  <a:lnTo>
                    <a:pt x="7756207" y="0"/>
                  </a:lnTo>
                  <a:close/>
                </a:path>
              </a:pathLst>
            </a:custGeom>
            <a:solidFill>
              <a:srgbClr val="2B2840"/>
            </a:solidFill>
          </p:spPr>
          <p:txBody>
            <a:bodyPr wrap="square" lIns="0" tIns="0" rIns="0" bIns="0" rtlCol="0"/>
            <a:lstStyle/>
            <a:p>
              <a:endParaRPr/>
            </a:p>
          </p:txBody>
        </p:sp>
      </p:grpSp>
      <p:sp>
        <p:nvSpPr>
          <p:cNvPr id="8" name="object 8"/>
          <p:cNvSpPr txBox="1">
            <a:spLocks noGrp="1"/>
          </p:cNvSpPr>
          <p:nvPr>
            <p:ph type="title"/>
          </p:nvPr>
        </p:nvSpPr>
        <p:spPr>
          <a:xfrm>
            <a:off x="1016000" y="913453"/>
            <a:ext cx="16256000" cy="4224298"/>
          </a:xfrm>
          <a:prstGeom prst="rect">
            <a:avLst/>
          </a:prstGeom>
        </p:spPr>
        <p:txBody>
          <a:bodyPr vert="horz" wrap="square" lIns="0" tIns="40005" rIns="0" bIns="0" rtlCol="0">
            <a:spAutoFit/>
          </a:bodyPr>
          <a:lstStyle/>
          <a:p>
            <a:pPr marL="12700" marR="5080">
              <a:lnSpc>
                <a:spcPts val="11480"/>
              </a:lnSpc>
              <a:spcBef>
                <a:spcPts val="315"/>
              </a:spcBef>
            </a:pPr>
            <a:r>
              <a:rPr lang="en-US" sz="9600" dirty="0">
                <a:solidFill>
                  <a:schemeClr val="bg1"/>
                </a:solidFill>
              </a:rPr>
              <a:t>Road Safety:</a:t>
            </a:r>
            <a:br>
              <a:rPr lang="en-US" sz="4400" dirty="0">
                <a:solidFill>
                  <a:schemeClr val="bg1"/>
                </a:solidFill>
              </a:rPr>
            </a:br>
            <a:r>
              <a:rPr lang="en-US" sz="4400" dirty="0">
                <a:solidFill>
                  <a:schemeClr val="bg1"/>
                </a:solidFill>
              </a:rPr>
              <a:t>Pothole Detection &amp; Elimination using</a:t>
            </a:r>
            <a:br>
              <a:rPr lang="en-US" sz="4400" dirty="0">
                <a:solidFill>
                  <a:schemeClr val="bg1"/>
                </a:solidFill>
              </a:rPr>
            </a:br>
            <a:r>
              <a:rPr lang="en-US" sz="4400" dirty="0">
                <a:solidFill>
                  <a:schemeClr val="bg1"/>
                </a:solidFill>
              </a:rPr>
              <a:t>Crowd-Sourced Big Data </a:t>
            </a:r>
            <a:endParaRPr sz="9600" dirty="0">
              <a:solidFill>
                <a:schemeClr val="bg1"/>
              </a:solidFill>
            </a:endParaRPr>
          </a:p>
        </p:txBody>
      </p:sp>
      <p:sp>
        <p:nvSpPr>
          <p:cNvPr id="9" name="object 9"/>
          <p:cNvSpPr txBox="1"/>
          <p:nvPr/>
        </p:nvSpPr>
        <p:spPr>
          <a:xfrm>
            <a:off x="646019" y="8115300"/>
            <a:ext cx="4987290" cy="1331134"/>
          </a:xfrm>
          <a:prstGeom prst="rect">
            <a:avLst/>
          </a:prstGeom>
        </p:spPr>
        <p:txBody>
          <a:bodyPr vert="horz" wrap="square" lIns="0" tIns="12700" rIns="0" bIns="0" rtlCol="0">
            <a:spAutoFit/>
          </a:bodyPr>
          <a:lstStyle/>
          <a:p>
            <a:pPr marL="12700">
              <a:lnSpc>
                <a:spcPct val="100000"/>
              </a:lnSpc>
              <a:spcBef>
                <a:spcPts val="100"/>
              </a:spcBef>
            </a:pPr>
            <a:r>
              <a:rPr lang="en-US" sz="2800" spc="245" dirty="0">
                <a:solidFill>
                  <a:srgbClr val="FAFAFA"/>
                </a:solidFill>
                <a:latin typeface="Trebuchet MS"/>
                <a:cs typeface="Trebuchet MS"/>
              </a:rPr>
              <a:t>Presented by-</a:t>
            </a:r>
          </a:p>
          <a:p>
            <a:pPr marL="12700">
              <a:lnSpc>
                <a:spcPct val="100000"/>
              </a:lnSpc>
              <a:spcBef>
                <a:spcPts val="100"/>
              </a:spcBef>
            </a:pPr>
            <a:r>
              <a:rPr lang="en-US" sz="2800" spc="245" dirty="0">
                <a:solidFill>
                  <a:srgbClr val="FAFAFA"/>
                </a:solidFill>
                <a:latin typeface="Trebuchet MS"/>
                <a:cs typeface="Trebuchet MS"/>
              </a:rPr>
              <a:t>Hack 06</a:t>
            </a:r>
          </a:p>
          <a:p>
            <a:pPr marL="12700">
              <a:lnSpc>
                <a:spcPct val="100000"/>
              </a:lnSpc>
              <a:spcBef>
                <a:spcPts val="100"/>
              </a:spcBef>
            </a:pPr>
            <a:r>
              <a:rPr lang="en-US" sz="2800" spc="245" dirty="0">
                <a:solidFill>
                  <a:srgbClr val="FAFAFA"/>
                </a:solidFill>
                <a:latin typeface="Trebuchet MS"/>
                <a:cs typeface="Trebuchet MS"/>
              </a:rPr>
              <a:t>Team Code_Slayer™</a:t>
            </a:r>
            <a:endParaRPr sz="2800" dirty="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8288000" cy="10287000"/>
            <a:chOff x="0" y="0"/>
            <a:chExt cx="18288000" cy="10287000"/>
          </a:xfrm>
        </p:grpSpPr>
        <p:sp>
          <p:nvSpPr>
            <p:cNvPr id="3" name="object 3"/>
            <p:cNvSpPr/>
            <p:nvPr/>
          </p:nvSpPr>
          <p:spPr>
            <a:xfrm>
              <a:off x="0" y="7546264"/>
              <a:ext cx="11191240" cy="2741295"/>
            </a:xfrm>
            <a:custGeom>
              <a:avLst/>
              <a:gdLst/>
              <a:ahLst/>
              <a:cxnLst/>
              <a:rect l="l" t="t" r="r" b="b"/>
              <a:pathLst>
                <a:path w="11191240" h="2741295">
                  <a:moveTo>
                    <a:pt x="11190679" y="2740734"/>
                  </a:moveTo>
                  <a:lnTo>
                    <a:pt x="0" y="2740734"/>
                  </a:lnTo>
                  <a:lnTo>
                    <a:pt x="0" y="0"/>
                  </a:lnTo>
                  <a:lnTo>
                    <a:pt x="11190679" y="0"/>
                  </a:lnTo>
                  <a:lnTo>
                    <a:pt x="11190679" y="2740734"/>
                  </a:lnTo>
                  <a:close/>
                </a:path>
              </a:pathLst>
            </a:custGeom>
            <a:solidFill>
              <a:srgbClr val="3D04FF"/>
            </a:solidFill>
          </p:spPr>
          <p:txBody>
            <a:bodyPr wrap="square" lIns="0" tIns="0" rIns="0" bIns="0" rtlCol="0"/>
            <a:lstStyle/>
            <a:p>
              <a:r>
                <a:rPr lang="en-US" dirty="0"/>
                <a:t>e</a:t>
              </a:r>
              <a:endParaRPr dirty="0"/>
            </a:p>
          </p:txBody>
        </p:sp>
        <p:sp>
          <p:nvSpPr>
            <p:cNvPr id="4" name="object 4"/>
            <p:cNvSpPr/>
            <p:nvPr/>
          </p:nvSpPr>
          <p:spPr>
            <a:xfrm>
              <a:off x="1029881" y="8574964"/>
              <a:ext cx="1474470" cy="652145"/>
            </a:xfrm>
            <a:custGeom>
              <a:avLst/>
              <a:gdLst/>
              <a:ahLst/>
              <a:cxnLst/>
              <a:rect l="l" t="t" r="r" b="b"/>
              <a:pathLst>
                <a:path w="1474470" h="652145">
                  <a:moveTo>
                    <a:pt x="963599" y="651878"/>
                  </a:moveTo>
                  <a:lnTo>
                    <a:pt x="941155" y="647298"/>
                  </a:lnTo>
                  <a:lnTo>
                    <a:pt x="922775" y="634827"/>
                  </a:lnTo>
                  <a:lnTo>
                    <a:pt x="910356" y="616369"/>
                  </a:lnTo>
                  <a:lnTo>
                    <a:pt x="905795" y="593830"/>
                  </a:lnTo>
                  <a:lnTo>
                    <a:pt x="910274" y="571291"/>
                  </a:lnTo>
                  <a:lnTo>
                    <a:pt x="922558" y="552834"/>
                  </a:lnTo>
                  <a:lnTo>
                    <a:pt x="940911" y="540363"/>
                  </a:lnTo>
                  <a:lnTo>
                    <a:pt x="963599" y="535782"/>
                  </a:lnTo>
                  <a:lnTo>
                    <a:pt x="986043" y="540363"/>
                  </a:lnTo>
                  <a:lnTo>
                    <a:pt x="1004423" y="552834"/>
                  </a:lnTo>
                  <a:lnTo>
                    <a:pt x="1016842" y="571291"/>
                  </a:lnTo>
                  <a:lnTo>
                    <a:pt x="1021403" y="593830"/>
                  </a:lnTo>
                  <a:lnTo>
                    <a:pt x="1016842" y="616369"/>
                  </a:lnTo>
                  <a:lnTo>
                    <a:pt x="1004423" y="634827"/>
                  </a:lnTo>
                  <a:lnTo>
                    <a:pt x="986043" y="647298"/>
                  </a:lnTo>
                  <a:lnTo>
                    <a:pt x="963599" y="651878"/>
                  </a:lnTo>
                  <a:close/>
                </a:path>
                <a:path w="1474470" h="652145">
                  <a:moveTo>
                    <a:pt x="510412" y="651878"/>
                  </a:moveTo>
                  <a:lnTo>
                    <a:pt x="487968" y="647298"/>
                  </a:lnTo>
                  <a:lnTo>
                    <a:pt x="469588" y="634827"/>
                  </a:lnTo>
                  <a:lnTo>
                    <a:pt x="457169" y="616369"/>
                  </a:lnTo>
                  <a:lnTo>
                    <a:pt x="452608" y="593830"/>
                  </a:lnTo>
                  <a:lnTo>
                    <a:pt x="457169" y="571291"/>
                  </a:lnTo>
                  <a:lnTo>
                    <a:pt x="469588" y="552834"/>
                  </a:lnTo>
                  <a:lnTo>
                    <a:pt x="487968" y="540363"/>
                  </a:lnTo>
                  <a:lnTo>
                    <a:pt x="510412" y="535782"/>
                  </a:lnTo>
                  <a:lnTo>
                    <a:pt x="532857" y="540363"/>
                  </a:lnTo>
                  <a:lnTo>
                    <a:pt x="551237" y="552834"/>
                  </a:lnTo>
                  <a:lnTo>
                    <a:pt x="563656" y="571291"/>
                  </a:lnTo>
                  <a:lnTo>
                    <a:pt x="568217" y="593830"/>
                  </a:lnTo>
                  <a:lnTo>
                    <a:pt x="563656" y="616369"/>
                  </a:lnTo>
                  <a:lnTo>
                    <a:pt x="551237" y="634827"/>
                  </a:lnTo>
                  <a:lnTo>
                    <a:pt x="532857" y="647298"/>
                  </a:lnTo>
                  <a:lnTo>
                    <a:pt x="510412" y="651878"/>
                  </a:lnTo>
                  <a:close/>
                </a:path>
                <a:path w="1474470" h="652145">
                  <a:moveTo>
                    <a:pt x="57804" y="651878"/>
                  </a:moveTo>
                  <a:lnTo>
                    <a:pt x="35360" y="647298"/>
                  </a:lnTo>
                  <a:lnTo>
                    <a:pt x="16980" y="634827"/>
                  </a:lnTo>
                  <a:lnTo>
                    <a:pt x="4561" y="616369"/>
                  </a:lnTo>
                  <a:lnTo>
                    <a:pt x="0" y="593830"/>
                  </a:lnTo>
                  <a:lnTo>
                    <a:pt x="4561" y="571291"/>
                  </a:lnTo>
                  <a:lnTo>
                    <a:pt x="16980" y="552834"/>
                  </a:lnTo>
                  <a:lnTo>
                    <a:pt x="35360" y="540363"/>
                  </a:lnTo>
                  <a:lnTo>
                    <a:pt x="57804" y="535782"/>
                  </a:lnTo>
                  <a:lnTo>
                    <a:pt x="80248" y="540363"/>
                  </a:lnTo>
                  <a:lnTo>
                    <a:pt x="98628" y="552834"/>
                  </a:lnTo>
                  <a:lnTo>
                    <a:pt x="111047" y="571291"/>
                  </a:lnTo>
                  <a:lnTo>
                    <a:pt x="115608" y="593830"/>
                  </a:lnTo>
                  <a:lnTo>
                    <a:pt x="111047" y="616369"/>
                  </a:lnTo>
                  <a:lnTo>
                    <a:pt x="98628" y="634827"/>
                  </a:lnTo>
                  <a:lnTo>
                    <a:pt x="80248" y="647298"/>
                  </a:lnTo>
                  <a:lnTo>
                    <a:pt x="57804" y="651878"/>
                  </a:lnTo>
                  <a:close/>
                </a:path>
                <a:path w="1474470" h="652145">
                  <a:moveTo>
                    <a:pt x="1416208" y="651878"/>
                  </a:moveTo>
                  <a:lnTo>
                    <a:pt x="1393763" y="647298"/>
                  </a:lnTo>
                  <a:lnTo>
                    <a:pt x="1375383" y="634827"/>
                  </a:lnTo>
                  <a:lnTo>
                    <a:pt x="1362964" y="616369"/>
                  </a:lnTo>
                  <a:lnTo>
                    <a:pt x="1358403" y="593830"/>
                  </a:lnTo>
                  <a:lnTo>
                    <a:pt x="1362964" y="571291"/>
                  </a:lnTo>
                  <a:lnTo>
                    <a:pt x="1375383" y="552834"/>
                  </a:lnTo>
                  <a:lnTo>
                    <a:pt x="1393763" y="540363"/>
                  </a:lnTo>
                  <a:lnTo>
                    <a:pt x="1416208" y="535782"/>
                  </a:lnTo>
                  <a:lnTo>
                    <a:pt x="1438652" y="540363"/>
                  </a:lnTo>
                  <a:lnTo>
                    <a:pt x="1457032" y="552834"/>
                  </a:lnTo>
                  <a:lnTo>
                    <a:pt x="1469451" y="571291"/>
                  </a:lnTo>
                  <a:lnTo>
                    <a:pt x="1474012" y="593830"/>
                  </a:lnTo>
                  <a:lnTo>
                    <a:pt x="1469451" y="616369"/>
                  </a:lnTo>
                  <a:lnTo>
                    <a:pt x="1457032" y="634827"/>
                  </a:lnTo>
                  <a:lnTo>
                    <a:pt x="1438652" y="647298"/>
                  </a:lnTo>
                  <a:lnTo>
                    <a:pt x="1416208" y="651878"/>
                  </a:lnTo>
                  <a:close/>
                </a:path>
                <a:path w="1474470" h="652145">
                  <a:moveTo>
                    <a:pt x="963599" y="116095"/>
                  </a:moveTo>
                  <a:lnTo>
                    <a:pt x="941155" y="111515"/>
                  </a:lnTo>
                  <a:lnTo>
                    <a:pt x="922775" y="99044"/>
                  </a:lnTo>
                  <a:lnTo>
                    <a:pt x="910356" y="80586"/>
                  </a:lnTo>
                  <a:lnTo>
                    <a:pt x="905795" y="58047"/>
                  </a:lnTo>
                  <a:lnTo>
                    <a:pt x="910274" y="35508"/>
                  </a:lnTo>
                  <a:lnTo>
                    <a:pt x="922558" y="17051"/>
                  </a:lnTo>
                  <a:lnTo>
                    <a:pt x="940911" y="4580"/>
                  </a:lnTo>
                  <a:lnTo>
                    <a:pt x="963599" y="0"/>
                  </a:lnTo>
                  <a:lnTo>
                    <a:pt x="986043" y="4580"/>
                  </a:lnTo>
                  <a:lnTo>
                    <a:pt x="1004423" y="17051"/>
                  </a:lnTo>
                  <a:lnTo>
                    <a:pt x="1016842" y="35508"/>
                  </a:lnTo>
                  <a:lnTo>
                    <a:pt x="1021403" y="58047"/>
                  </a:lnTo>
                  <a:lnTo>
                    <a:pt x="1016842" y="80586"/>
                  </a:lnTo>
                  <a:lnTo>
                    <a:pt x="1004423" y="99044"/>
                  </a:lnTo>
                  <a:lnTo>
                    <a:pt x="986043" y="111515"/>
                  </a:lnTo>
                  <a:lnTo>
                    <a:pt x="963599" y="116095"/>
                  </a:lnTo>
                  <a:close/>
                </a:path>
                <a:path w="1474470" h="652145">
                  <a:moveTo>
                    <a:pt x="510412" y="116095"/>
                  </a:moveTo>
                  <a:lnTo>
                    <a:pt x="487968" y="111515"/>
                  </a:lnTo>
                  <a:lnTo>
                    <a:pt x="469588" y="99044"/>
                  </a:lnTo>
                  <a:lnTo>
                    <a:pt x="457169" y="80586"/>
                  </a:lnTo>
                  <a:lnTo>
                    <a:pt x="452608" y="58047"/>
                  </a:lnTo>
                  <a:lnTo>
                    <a:pt x="457169" y="35508"/>
                  </a:lnTo>
                  <a:lnTo>
                    <a:pt x="469588" y="17051"/>
                  </a:lnTo>
                  <a:lnTo>
                    <a:pt x="487968" y="4580"/>
                  </a:lnTo>
                  <a:lnTo>
                    <a:pt x="510412" y="0"/>
                  </a:lnTo>
                  <a:lnTo>
                    <a:pt x="532857" y="4580"/>
                  </a:lnTo>
                  <a:lnTo>
                    <a:pt x="551237" y="17051"/>
                  </a:lnTo>
                  <a:lnTo>
                    <a:pt x="563656" y="35508"/>
                  </a:lnTo>
                  <a:lnTo>
                    <a:pt x="568217" y="58047"/>
                  </a:lnTo>
                  <a:lnTo>
                    <a:pt x="563656" y="80586"/>
                  </a:lnTo>
                  <a:lnTo>
                    <a:pt x="551237" y="99044"/>
                  </a:lnTo>
                  <a:lnTo>
                    <a:pt x="532857" y="111515"/>
                  </a:lnTo>
                  <a:lnTo>
                    <a:pt x="510412" y="116095"/>
                  </a:lnTo>
                  <a:close/>
                </a:path>
                <a:path w="1474470" h="652145">
                  <a:moveTo>
                    <a:pt x="57804" y="116095"/>
                  </a:moveTo>
                  <a:lnTo>
                    <a:pt x="35360" y="111515"/>
                  </a:lnTo>
                  <a:lnTo>
                    <a:pt x="16980" y="99044"/>
                  </a:lnTo>
                  <a:lnTo>
                    <a:pt x="4561" y="80586"/>
                  </a:lnTo>
                  <a:lnTo>
                    <a:pt x="0" y="58047"/>
                  </a:lnTo>
                  <a:lnTo>
                    <a:pt x="4561" y="35508"/>
                  </a:lnTo>
                  <a:lnTo>
                    <a:pt x="16980" y="17051"/>
                  </a:lnTo>
                  <a:lnTo>
                    <a:pt x="35360" y="4580"/>
                  </a:lnTo>
                  <a:lnTo>
                    <a:pt x="57804" y="0"/>
                  </a:lnTo>
                  <a:lnTo>
                    <a:pt x="80248" y="4580"/>
                  </a:lnTo>
                  <a:lnTo>
                    <a:pt x="98628" y="17051"/>
                  </a:lnTo>
                  <a:lnTo>
                    <a:pt x="111047" y="35508"/>
                  </a:lnTo>
                  <a:lnTo>
                    <a:pt x="115608" y="58047"/>
                  </a:lnTo>
                  <a:lnTo>
                    <a:pt x="111047" y="80586"/>
                  </a:lnTo>
                  <a:lnTo>
                    <a:pt x="98628" y="99044"/>
                  </a:lnTo>
                  <a:lnTo>
                    <a:pt x="80248" y="111515"/>
                  </a:lnTo>
                  <a:lnTo>
                    <a:pt x="57804" y="116095"/>
                  </a:lnTo>
                  <a:close/>
                </a:path>
                <a:path w="1474470" h="652145">
                  <a:moveTo>
                    <a:pt x="1416208" y="116095"/>
                  </a:moveTo>
                  <a:lnTo>
                    <a:pt x="1393763" y="111515"/>
                  </a:lnTo>
                  <a:lnTo>
                    <a:pt x="1375383" y="99044"/>
                  </a:lnTo>
                  <a:lnTo>
                    <a:pt x="1362964" y="80586"/>
                  </a:lnTo>
                  <a:lnTo>
                    <a:pt x="1358403" y="58047"/>
                  </a:lnTo>
                  <a:lnTo>
                    <a:pt x="1362964" y="35508"/>
                  </a:lnTo>
                  <a:lnTo>
                    <a:pt x="1375383" y="17051"/>
                  </a:lnTo>
                  <a:lnTo>
                    <a:pt x="1393763" y="4580"/>
                  </a:lnTo>
                  <a:lnTo>
                    <a:pt x="1416207" y="0"/>
                  </a:lnTo>
                  <a:lnTo>
                    <a:pt x="1438652" y="4580"/>
                  </a:lnTo>
                  <a:lnTo>
                    <a:pt x="1457032" y="17051"/>
                  </a:lnTo>
                  <a:lnTo>
                    <a:pt x="1469451" y="35508"/>
                  </a:lnTo>
                  <a:lnTo>
                    <a:pt x="1474012" y="58047"/>
                  </a:lnTo>
                  <a:lnTo>
                    <a:pt x="1469451" y="80586"/>
                  </a:lnTo>
                  <a:lnTo>
                    <a:pt x="1457032" y="99044"/>
                  </a:lnTo>
                  <a:lnTo>
                    <a:pt x="1438652" y="111515"/>
                  </a:lnTo>
                  <a:lnTo>
                    <a:pt x="1416208" y="116095"/>
                  </a:lnTo>
                  <a:close/>
                </a:path>
              </a:pathLst>
            </a:custGeom>
            <a:solidFill>
              <a:srgbClr val="FAFAFA"/>
            </a:solidFill>
          </p:spPr>
          <p:txBody>
            <a:bodyPr wrap="square" lIns="0" tIns="0" rIns="0" bIns="0" rtlCol="0"/>
            <a:lstStyle/>
            <a:p>
              <a:endParaRPr/>
            </a:p>
          </p:txBody>
        </p:sp>
        <p:pic>
          <p:nvPicPr>
            <p:cNvPr id="5" name="object 5"/>
            <p:cNvPicPr/>
            <p:nvPr/>
          </p:nvPicPr>
          <p:blipFill>
            <a:blip r:embed="rId2" cstate="print"/>
            <a:stretch>
              <a:fillRect/>
            </a:stretch>
          </p:blipFill>
          <p:spPr>
            <a:xfrm>
              <a:off x="11192672" y="0"/>
              <a:ext cx="7095327" cy="10286998"/>
            </a:xfrm>
            <a:prstGeom prst="rect">
              <a:avLst/>
            </a:prstGeom>
          </p:spPr>
        </p:pic>
      </p:grpSp>
      <p:pic>
        <p:nvPicPr>
          <p:cNvPr id="10" name="Picture 9">
            <a:extLst>
              <a:ext uri="{FF2B5EF4-FFF2-40B4-BE49-F238E27FC236}">
                <a16:creationId xmlns:a16="http://schemas.microsoft.com/office/drawing/2014/main" id="{8714B7F0-9868-4937-B552-E0F12F9916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82735" y="0"/>
            <a:ext cx="7315200" cy="10286999"/>
          </a:xfrm>
          <a:prstGeom prst="rect">
            <a:avLst/>
          </a:prstGeom>
        </p:spPr>
      </p:pic>
      <p:sp>
        <p:nvSpPr>
          <p:cNvPr id="6" name="object 6"/>
          <p:cNvSpPr txBox="1">
            <a:spLocks noGrp="1"/>
          </p:cNvSpPr>
          <p:nvPr>
            <p:ph type="title"/>
          </p:nvPr>
        </p:nvSpPr>
        <p:spPr>
          <a:xfrm>
            <a:off x="308215" y="190500"/>
            <a:ext cx="9902585" cy="1030988"/>
          </a:xfrm>
          <a:prstGeom prst="rect">
            <a:avLst/>
          </a:prstGeom>
        </p:spPr>
        <p:txBody>
          <a:bodyPr vert="horz" wrap="square" lIns="0" tIns="28575" rIns="0" bIns="0" rtlCol="0">
            <a:spAutoFit/>
          </a:bodyPr>
          <a:lstStyle/>
          <a:p>
            <a:pPr marL="12700" marR="5080">
              <a:lnSpc>
                <a:spcPts val="8610"/>
              </a:lnSpc>
              <a:spcBef>
                <a:spcPts val="225"/>
              </a:spcBef>
            </a:pPr>
            <a:r>
              <a:rPr lang="en-US" sz="6000" dirty="0">
                <a:solidFill>
                  <a:schemeClr val="tx1"/>
                </a:solidFill>
              </a:rPr>
              <a:t>What causes Potholes?</a:t>
            </a:r>
            <a:endParaRPr sz="6000" dirty="0">
              <a:solidFill>
                <a:schemeClr val="tx1"/>
              </a:solidFill>
            </a:endParaRPr>
          </a:p>
        </p:txBody>
      </p:sp>
      <p:sp>
        <p:nvSpPr>
          <p:cNvPr id="13" name="TextBox 12">
            <a:extLst>
              <a:ext uri="{FF2B5EF4-FFF2-40B4-BE49-F238E27FC236}">
                <a16:creationId xmlns:a16="http://schemas.microsoft.com/office/drawing/2014/main" id="{18F0C1AE-88AF-41FD-BBF1-31B027DF227D}"/>
              </a:ext>
            </a:extLst>
          </p:cNvPr>
          <p:cNvSpPr txBox="1"/>
          <p:nvPr/>
        </p:nvSpPr>
        <p:spPr>
          <a:xfrm>
            <a:off x="457200" y="1942257"/>
            <a:ext cx="8153400" cy="2554545"/>
          </a:xfrm>
          <a:prstGeom prst="rect">
            <a:avLst/>
          </a:prstGeom>
          <a:noFill/>
        </p:spPr>
        <p:txBody>
          <a:bodyPr wrap="square" rtlCol="0">
            <a:spAutoFit/>
          </a:bodyPr>
          <a:lstStyle/>
          <a:p>
            <a:r>
              <a:rPr lang="en-US" sz="3200" dirty="0">
                <a:solidFill>
                  <a:srgbClr val="000000"/>
                </a:solidFill>
                <a:latin typeface="poynter-gothic-text"/>
              </a:rPr>
              <a:t>Potholes</a:t>
            </a:r>
            <a:r>
              <a:rPr lang="en-US" sz="3200" b="0" i="0" dirty="0">
                <a:solidFill>
                  <a:srgbClr val="000000"/>
                </a:solidFill>
                <a:effectLst/>
                <a:latin typeface="poynter-gothic-text"/>
              </a:rPr>
              <a:t> are often caused by the expansion and contraction of ground water after the water has entered into the ground under the pavement.</a:t>
            </a:r>
          </a:p>
          <a:p>
            <a:endParaRPr lang="en-US" sz="3200" dirty="0">
              <a:solidFill>
                <a:srgbClr val="000000"/>
              </a:solidFill>
              <a:latin typeface="poynter-gothic-text"/>
            </a:endParaRPr>
          </a:p>
          <a:p>
            <a:endParaRPr lang="en-IN" sz="3200" dirty="0"/>
          </a:p>
        </p:txBody>
      </p:sp>
      <p:pic>
        <p:nvPicPr>
          <p:cNvPr id="15" name="Picture 14">
            <a:extLst>
              <a:ext uri="{FF2B5EF4-FFF2-40B4-BE49-F238E27FC236}">
                <a16:creationId xmlns:a16="http://schemas.microsoft.com/office/drawing/2014/main" id="{3FE2042A-B795-46C0-AD7F-AC734EAFD0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25139" y="211183"/>
            <a:ext cx="7572796" cy="10097060"/>
          </a:xfrm>
          <a:prstGeom prst="rect">
            <a:avLst/>
          </a:prstGeom>
        </p:spPr>
      </p:pic>
      <p:sp>
        <p:nvSpPr>
          <p:cNvPr id="16" name="TextBox 15">
            <a:extLst>
              <a:ext uri="{FF2B5EF4-FFF2-40B4-BE49-F238E27FC236}">
                <a16:creationId xmlns:a16="http://schemas.microsoft.com/office/drawing/2014/main" id="{2DA001A5-2B5C-4E07-9911-AC1108C964A5}"/>
              </a:ext>
            </a:extLst>
          </p:cNvPr>
          <p:cNvSpPr txBox="1"/>
          <p:nvPr/>
        </p:nvSpPr>
        <p:spPr>
          <a:xfrm>
            <a:off x="457200" y="4270950"/>
            <a:ext cx="8153400" cy="2554545"/>
          </a:xfrm>
          <a:prstGeom prst="rect">
            <a:avLst/>
          </a:prstGeom>
          <a:noFill/>
        </p:spPr>
        <p:txBody>
          <a:bodyPr wrap="square" rtlCol="0">
            <a:spAutoFit/>
          </a:bodyPr>
          <a:lstStyle/>
          <a:p>
            <a:r>
              <a:rPr lang="en-US" sz="3200" b="0" i="0" dirty="0">
                <a:solidFill>
                  <a:srgbClr val="000000"/>
                </a:solidFill>
                <a:effectLst/>
                <a:latin typeface="poynter-gothic-text"/>
              </a:rPr>
              <a:t>As the weight of cars, trucks and other vehicles pass over the weak spot in the road, pieces of the roadway material weaken, which will cause the material to be displaced or broken down from the weight, creating the pothole.</a:t>
            </a:r>
            <a:endParaRPr lang="en-IN"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660480"/>
            <a:ext cx="5009515" cy="5581015"/>
            <a:chOff x="0" y="660480"/>
            <a:chExt cx="5009515" cy="5581015"/>
          </a:xfrm>
        </p:grpSpPr>
        <p:sp>
          <p:nvSpPr>
            <p:cNvPr id="3" name="object 3"/>
            <p:cNvSpPr/>
            <p:nvPr/>
          </p:nvSpPr>
          <p:spPr>
            <a:xfrm>
              <a:off x="3534986" y="4517247"/>
              <a:ext cx="1474470" cy="1724025"/>
            </a:xfrm>
            <a:custGeom>
              <a:avLst/>
              <a:gdLst/>
              <a:ahLst/>
              <a:cxnLst/>
              <a:rect l="l" t="t" r="r" b="b"/>
              <a:pathLst>
                <a:path w="1474470" h="1724025">
                  <a:moveTo>
                    <a:pt x="963599" y="651878"/>
                  </a:moveTo>
                  <a:lnTo>
                    <a:pt x="941155" y="647298"/>
                  </a:lnTo>
                  <a:lnTo>
                    <a:pt x="922775" y="634827"/>
                  </a:lnTo>
                  <a:lnTo>
                    <a:pt x="910356" y="616369"/>
                  </a:lnTo>
                  <a:lnTo>
                    <a:pt x="905795" y="593830"/>
                  </a:lnTo>
                  <a:lnTo>
                    <a:pt x="910274" y="571291"/>
                  </a:lnTo>
                  <a:lnTo>
                    <a:pt x="922558" y="552834"/>
                  </a:lnTo>
                  <a:lnTo>
                    <a:pt x="940911" y="540363"/>
                  </a:lnTo>
                  <a:lnTo>
                    <a:pt x="963599" y="535782"/>
                  </a:lnTo>
                  <a:lnTo>
                    <a:pt x="986043" y="540363"/>
                  </a:lnTo>
                  <a:lnTo>
                    <a:pt x="1004423" y="552834"/>
                  </a:lnTo>
                  <a:lnTo>
                    <a:pt x="1016842" y="571291"/>
                  </a:lnTo>
                  <a:lnTo>
                    <a:pt x="1021403" y="593830"/>
                  </a:lnTo>
                  <a:lnTo>
                    <a:pt x="1016842" y="616369"/>
                  </a:lnTo>
                  <a:lnTo>
                    <a:pt x="1004423" y="634827"/>
                  </a:lnTo>
                  <a:lnTo>
                    <a:pt x="986043" y="647298"/>
                  </a:lnTo>
                  <a:lnTo>
                    <a:pt x="963599" y="651878"/>
                  </a:lnTo>
                  <a:close/>
                </a:path>
                <a:path w="1474470" h="1724025">
                  <a:moveTo>
                    <a:pt x="510412" y="651878"/>
                  </a:moveTo>
                  <a:lnTo>
                    <a:pt x="487968" y="647298"/>
                  </a:lnTo>
                  <a:lnTo>
                    <a:pt x="469588" y="634827"/>
                  </a:lnTo>
                  <a:lnTo>
                    <a:pt x="457169" y="616369"/>
                  </a:lnTo>
                  <a:lnTo>
                    <a:pt x="452608" y="593830"/>
                  </a:lnTo>
                  <a:lnTo>
                    <a:pt x="457169" y="571291"/>
                  </a:lnTo>
                  <a:lnTo>
                    <a:pt x="469588" y="552834"/>
                  </a:lnTo>
                  <a:lnTo>
                    <a:pt x="487968" y="540363"/>
                  </a:lnTo>
                  <a:lnTo>
                    <a:pt x="510412" y="535782"/>
                  </a:lnTo>
                  <a:lnTo>
                    <a:pt x="532857" y="540363"/>
                  </a:lnTo>
                  <a:lnTo>
                    <a:pt x="551237" y="552834"/>
                  </a:lnTo>
                  <a:lnTo>
                    <a:pt x="563656" y="571291"/>
                  </a:lnTo>
                  <a:lnTo>
                    <a:pt x="568217" y="593830"/>
                  </a:lnTo>
                  <a:lnTo>
                    <a:pt x="563656" y="616369"/>
                  </a:lnTo>
                  <a:lnTo>
                    <a:pt x="551237" y="634827"/>
                  </a:lnTo>
                  <a:lnTo>
                    <a:pt x="532857" y="647298"/>
                  </a:lnTo>
                  <a:lnTo>
                    <a:pt x="510412" y="651878"/>
                  </a:lnTo>
                  <a:close/>
                </a:path>
                <a:path w="1474470" h="1724025">
                  <a:moveTo>
                    <a:pt x="57804" y="651878"/>
                  </a:moveTo>
                  <a:lnTo>
                    <a:pt x="35360" y="647298"/>
                  </a:lnTo>
                  <a:lnTo>
                    <a:pt x="16980" y="634827"/>
                  </a:lnTo>
                  <a:lnTo>
                    <a:pt x="4561" y="616369"/>
                  </a:lnTo>
                  <a:lnTo>
                    <a:pt x="0" y="593830"/>
                  </a:lnTo>
                  <a:lnTo>
                    <a:pt x="4561" y="571291"/>
                  </a:lnTo>
                  <a:lnTo>
                    <a:pt x="16980" y="552834"/>
                  </a:lnTo>
                  <a:lnTo>
                    <a:pt x="35360" y="540363"/>
                  </a:lnTo>
                  <a:lnTo>
                    <a:pt x="57804" y="535782"/>
                  </a:lnTo>
                  <a:lnTo>
                    <a:pt x="80248" y="540363"/>
                  </a:lnTo>
                  <a:lnTo>
                    <a:pt x="98628" y="552834"/>
                  </a:lnTo>
                  <a:lnTo>
                    <a:pt x="111047" y="571291"/>
                  </a:lnTo>
                  <a:lnTo>
                    <a:pt x="115608" y="593830"/>
                  </a:lnTo>
                  <a:lnTo>
                    <a:pt x="111047" y="616369"/>
                  </a:lnTo>
                  <a:lnTo>
                    <a:pt x="98628" y="634827"/>
                  </a:lnTo>
                  <a:lnTo>
                    <a:pt x="80248" y="647298"/>
                  </a:lnTo>
                  <a:lnTo>
                    <a:pt x="57804" y="651878"/>
                  </a:lnTo>
                  <a:close/>
                </a:path>
                <a:path w="1474470" h="1724025">
                  <a:moveTo>
                    <a:pt x="1416208" y="651878"/>
                  </a:moveTo>
                  <a:lnTo>
                    <a:pt x="1393763" y="647298"/>
                  </a:lnTo>
                  <a:lnTo>
                    <a:pt x="1375383" y="634827"/>
                  </a:lnTo>
                  <a:lnTo>
                    <a:pt x="1362964" y="616369"/>
                  </a:lnTo>
                  <a:lnTo>
                    <a:pt x="1358403" y="593830"/>
                  </a:lnTo>
                  <a:lnTo>
                    <a:pt x="1362964" y="571291"/>
                  </a:lnTo>
                  <a:lnTo>
                    <a:pt x="1375383" y="552834"/>
                  </a:lnTo>
                  <a:lnTo>
                    <a:pt x="1393763" y="540363"/>
                  </a:lnTo>
                  <a:lnTo>
                    <a:pt x="1416208" y="535782"/>
                  </a:lnTo>
                  <a:lnTo>
                    <a:pt x="1438652" y="540363"/>
                  </a:lnTo>
                  <a:lnTo>
                    <a:pt x="1457032" y="552834"/>
                  </a:lnTo>
                  <a:lnTo>
                    <a:pt x="1469451" y="571291"/>
                  </a:lnTo>
                  <a:lnTo>
                    <a:pt x="1474012" y="593830"/>
                  </a:lnTo>
                  <a:lnTo>
                    <a:pt x="1469451" y="616369"/>
                  </a:lnTo>
                  <a:lnTo>
                    <a:pt x="1457032" y="634827"/>
                  </a:lnTo>
                  <a:lnTo>
                    <a:pt x="1438652" y="647298"/>
                  </a:lnTo>
                  <a:lnTo>
                    <a:pt x="1416208" y="651878"/>
                  </a:lnTo>
                  <a:close/>
                </a:path>
                <a:path w="1474470" h="1724025">
                  <a:moveTo>
                    <a:pt x="963599" y="1188242"/>
                  </a:moveTo>
                  <a:lnTo>
                    <a:pt x="941155" y="1183661"/>
                  </a:lnTo>
                  <a:lnTo>
                    <a:pt x="922775" y="1171190"/>
                  </a:lnTo>
                  <a:lnTo>
                    <a:pt x="910356" y="1152733"/>
                  </a:lnTo>
                  <a:lnTo>
                    <a:pt x="905795" y="1130194"/>
                  </a:lnTo>
                  <a:lnTo>
                    <a:pt x="910274" y="1107655"/>
                  </a:lnTo>
                  <a:lnTo>
                    <a:pt x="922558" y="1089197"/>
                  </a:lnTo>
                  <a:lnTo>
                    <a:pt x="940911" y="1076726"/>
                  </a:lnTo>
                  <a:lnTo>
                    <a:pt x="963599" y="1072146"/>
                  </a:lnTo>
                  <a:lnTo>
                    <a:pt x="986043" y="1076726"/>
                  </a:lnTo>
                  <a:lnTo>
                    <a:pt x="1004423" y="1089197"/>
                  </a:lnTo>
                  <a:lnTo>
                    <a:pt x="1016842" y="1107655"/>
                  </a:lnTo>
                  <a:lnTo>
                    <a:pt x="1021403" y="1130194"/>
                  </a:lnTo>
                  <a:lnTo>
                    <a:pt x="1016842" y="1152733"/>
                  </a:lnTo>
                  <a:lnTo>
                    <a:pt x="1004423" y="1171190"/>
                  </a:lnTo>
                  <a:lnTo>
                    <a:pt x="986043" y="1183661"/>
                  </a:lnTo>
                  <a:lnTo>
                    <a:pt x="963599" y="1188242"/>
                  </a:lnTo>
                  <a:close/>
                </a:path>
                <a:path w="1474470" h="1724025">
                  <a:moveTo>
                    <a:pt x="510412" y="1188242"/>
                  </a:moveTo>
                  <a:lnTo>
                    <a:pt x="487968" y="1183661"/>
                  </a:lnTo>
                  <a:lnTo>
                    <a:pt x="469588" y="1171190"/>
                  </a:lnTo>
                  <a:lnTo>
                    <a:pt x="457169" y="1152733"/>
                  </a:lnTo>
                  <a:lnTo>
                    <a:pt x="452608" y="1130194"/>
                  </a:lnTo>
                  <a:lnTo>
                    <a:pt x="457169" y="1107655"/>
                  </a:lnTo>
                  <a:lnTo>
                    <a:pt x="469588" y="1089197"/>
                  </a:lnTo>
                  <a:lnTo>
                    <a:pt x="487968" y="1076726"/>
                  </a:lnTo>
                  <a:lnTo>
                    <a:pt x="510412" y="1072146"/>
                  </a:lnTo>
                  <a:lnTo>
                    <a:pt x="532857" y="1076726"/>
                  </a:lnTo>
                  <a:lnTo>
                    <a:pt x="551237" y="1089197"/>
                  </a:lnTo>
                  <a:lnTo>
                    <a:pt x="563656" y="1107655"/>
                  </a:lnTo>
                  <a:lnTo>
                    <a:pt x="568217" y="1130194"/>
                  </a:lnTo>
                  <a:lnTo>
                    <a:pt x="563656" y="1152733"/>
                  </a:lnTo>
                  <a:lnTo>
                    <a:pt x="551237" y="1171190"/>
                  </a:lnTo>
                  <a:lnTo>
                    <a:pt x="532857" y="1183661"/>
                  </a:lnTo>
                  <a:lnTo>
                    <a:pt x="510412" y="1188242"/>
                  </a:lnTo>
                  <a:close/>
                </a:path>
                <a:path w="1474470" h="1724025">
                  <a:moveTo>
                    <a:pt x="57804" y="1188242"/>
                  </a:moveTo>
                  <a:lnTo>
                    <a:pt x="35360" y="1183661"/>
                  </a:lnTo>
                  <a:lnTo>
                    <a:pt x="16980" y="1171190"/>
                  </a:lnTo>
                  <a:lnTo>
                    <a:pt x="4561" y="1152733"/>
                  </a:lnTo>
                  <a:lnTo>
                    <a:pt x="0" y="1130194"/>
                  </a:lnTo>
                  <a:lnTo>
                    <a:pt x="4561" y="1107655"/>
                  </a:lnTo>
                  <a:lnTo>
                    <a:pt x="16980" y="1089197"/>
                  </a:lnTo>
                  <a:lnTo>
                    <a:pt x="35360" y="1076726"/>
                  </a:lnTo>
                  <a:lnTo>
                    <a:pt x="57804" y="1072146"/>
                  </a:lnTo>
                  <a:lnTo>
                    <a:pt x="80248" y="1076726"/>
                  </a:lnTo>
                  <a:lnTo>
                    <a:pt x="98628" y="1089197"/>
                  </a:lnTo>
                  <a:lnTo>
                    <a:pt x="111047" y="1107655"/>
                  </a:lnTo>
                  <a:lnTo>
                    <a:pt x="115608" y="1130194"/>
                  </a:lnTo>
                  <a:lnTo>
                    <a:pt x="111047" y="1152733"/>
                  </a:lnTo>
                  <a:lnTo>
                    <a:pt x="98628" y="1171190"/>
                  </a:lnTo>
                  <a:lnTo>
                    <a:pt x="80248" y="1183661"/>
                  </a:lnTo>
                  <a:lnTo>
                    <a:pt x="57804" y="1188242"/>
                  </a:lnTo>
                  <a:close/>
                </a:path>
                <a:path w="1474470" h="1724025">
                  <a:moveTo>
                    <a:pt x="1416208" y="1188242"/>
                  </a:moveTo>
                  <a:lnTo>
                    <a:pt x="1393763" y="1183661"/>
                  </a:lnTo>
                  <a:lnTo>
                    <a:pt x="1375383" y="1171190"/>
                  </a:lnTo>
                  <a:lnTo>
                    <a:pt x="1362964" y="1152733"/>
                  </a:lnTo>
                  <a:lnTo>
                    <a:pt x="1358403" y="1130194"/>
                  </a:lnTo>
                  <a:lnTo>
                    <a:pt x="1362964" y="1107655"/>
                  </a:lnTo>
                  <a:lnTo>
                    <a:pt x="1375383" y="1089197"/>
                  </a:lnTo>
                  <a:lnTo>
                    <a:pt x="1393763" y="1076726"/>
                  </a:lnTo>
                  <a:lnTo>
                    <a:pt x="1416208" y="1072146"/>
                  </a:lnTo>
                  <a:lnTo>
                    <a:pt x="1438652" y="1076726"/>
                  </a:lnTo>
                  <a:lnTo>
                    <a:pt x="1457032" y="1089197"/>
                  </a:lnTo>
                  <a:lnTo>
                    <a:pt x="1469451" y="1107655"/>
                  </a:lnTo>
                  <a:lnTo>
                    <a:pt x="1474012" y="1130194"/>
                  </a:lnTo>
                  <a:lnTo>
                    <a:pt x="1469451" y="1152733"/>
                  </a:lnTo>
                  <a:lnTo>
                    <a:pt x="1457032" y="1171190"/>
                  </a:lnTo>
                  <a:lnTo>
                    <a:pt x="1438652" y="1183661"/>
                  </a:lnTo>
                  <a:lnTo>
                    <a:pt x="1416208" y="1188242"/>
                  </a:lnTo>
                  <a:close/>
                </a:path>
                <a:path w="1474470" h="1724025">
                  <a:moveTo>
                    <a:pt x="963599" y="116095"/>
                  </a:moveTo>
                  <a:lnTo>
                    <a:pt x="941155" y="111515"/>
                  </a:lnTo>
                  <a:lnTo>
                    <a:pt x="922775" y="99044"/>
                  </a:lnTo>
                  <a:lnTo>
                    <a:pt x="910356" y="80586"/>
                  </a:lnTo>
                  <a:lnTo>
                    <a:pt x="905795" y="58047"/>
                  </a:lnTo>
                  <a:lnTo>
                    <a:pt x="910274" y="35509"/>
                  </a:lnTo>
                  <a:lnTo>
                    <a:pt x="922558" y="17051"/>
                  </a:lnTo>
                  <a:lnTo>
                    <a:pt x="940911" y="4580"/>
                  </a:lnTo>
                  <a:lnTo>
                    <a:pt x="963599" y="0"/>
                  </a:lnTo>
                  <a:lnTo>
                    <a:pt x="986043" y="4580"/>
                  </a:lnTo>
                  <a:lnTo>
                    <a:pt x="1004423" y="17051"/>
                  </a:lnTo>
                  <a:lnTo>
                    <a:pt x="1016842" y="35509"/>
                  </a:lnTo>
                  <a:lnTo>
                    <a:pt x="1021403" y="58047"/>
                  </a:lnTo>
                  <a:lnTo>
                    <a:pt x="1016842" y="80586"/>
                  </a:lnTo>
                  <a:lnTo>
                    <a:pt x="1004423" y="99044"/>
                  </a:lnTo>
                  <a:lnTo>
                    <a:pt x="986043" y="111515"/>
                  </a:lnTo>
                  <a:lnTo>
                    <a:pt x="963599" y="116095"/>
                  </a:lnTo>
                  <a:close/>
                </a:path>
                <a:path w="1474470" h="1724025">
                  <a:moveTo>
                    <a:pt x="510412" y="116095"/>
                  </a:moveTo>
                  <a:lnTo>
                    <a:pt x="487968" y="111515"/>
                  </a:lnTo>
                  <a:lnTo>
                    <a:pt x="469588" y="99044"/>
                  </a:lnTo>
                  <a:lnTo>
                    <a:pt x="457169" y="80586"/>
                  </a:lnTo>
                  <a:lnTo>
                    <a:pt x="452608" y="58047"/>
                  </a:lnTo>
                  <a:lnTo>
                    <a:pt x="457169" y="35509"/>
                  </a:lnTo>
                  <a:lnTo>
                    <a:pt x="469588" y="17051"/>
                  </a:lnTo>
                  <a:lnTo>
                    <a:pt x="487968" y="4580"/>
                  </a:lnTo>
                  <a:lnTo>
                    <a:pt x="510412" y="0"/>
                  </a:lnTo>
                  <a:lnTo>
                    <a:pt x="532857" y="4580"/>
                  </a:lnTo>
                  <a:lnTo>
                    <a:pt x="551237" y="17051"/>
                  </a:lnTo>
                  <a:lnTo>
                    <a:pt x="563656" y="35509"/>
                  </a:lnTo>
                  <a:lnTo>
                    <a:pt x="568217" y="58047"/>
                  </a:lnTo>
                  <a:lnTo>
                    <a:pt x="563656" y="80586"/>
                  </a:lnTo>
                  <a:lnTo>
                    <a:pt x="551237" y="99044"/>
                  </a:lnTo>
                  <a:lnTo>
                    <a:pt x="532857" y="111515"/>
                  </a:lnTo>
                  <a:lnTo>
                    <a:pt x="510412" y="116095"/>
                  </a:lnTo>
                  <a:close/>
                </a:path>
                <a:path w="1474470" h="1724025">
                  <a:moveTo>
                    <a:pt x="57804" y="116095"/>
                  </a:moveTo>
                  <a:lnTo>
                    <a:pt x="35360" y="111515"/>
                  </a:lnTo>
                  <a:lnTo>
                    <a:pt x="16980" y="99044"/>
                  </a:lnTo>
                  <a:lnTo>
                    <a:pt x="4561" y="80586"/>
                  </a:lnTo>
                  <a:lnTo>
                    <a:pt x="0" y="58047"/>
                  </a:lnTo>
                  <a:lnTo>
                    <a:pt x="4561" y="35509"/>
                  </a:lnTo>
                  <a:lnTo>
                    <a:pt x="16980" y="17051"/>
                  </a:lnTo>
                  <a:lnTo>
                    <a:pt x="35360" y="4580"/>
                  </a:lnTo>
                  <a:lnTo>
                    <a:pt x="57804" y="0"/>
                  </a:lnTo>
                  <a:lnTo>
                    <a:pt x="80248" y="4580"/>
                  </a:lnTo>
                  <a:lnTo>
                    <a:pt x="98628" y="17051"/>
                  </a:lnTo>
                  <a:lnTo>
                    <a:pt x="111047" y="35509"/>
                  </a:lnTo>
                  <a:lnTo>
                    <a:pt x="115608" y="58047"/>
                  </a:lnTo>
                  <a:lnTo>
                    <a:pt x="111047" y="80586"/>
                  </a:lnTo>
                  <a:lnTo>
                    <a:pt x="98628" y="99044"/>
                  </a:lnTo>
                  <a:lnTo>
                    <a:pt x="80248" y="111515"/>
                  </a:lnTo>
                  <a:lnTo>
                    <a:pt x="57804" y="116095"/>
                  </a:lnTo>
                  <a:close/>
                </a:path>
                <a:path w="1474470" h="1724025">
                  <a:moveTo>
                    <a:pt x="1416208" y="116095"/>
                  </a:moveTo>
                  <a:lnTo>
                    <a:pt x="1393763" y="111515"/>
                  </a:lnTo>
                  <a:lnTo>
                    <a:pt x="1375383" y="99044"/>
                  </a:lnTo>
                  <a:lnTo>
                    <a:pt x="1362964" y="80586"/>
                  </a:lnTo>
                  <a:lnTo>
                    <a:pt x="1358403" y="58047"/>
                  </a:lnTo>
                  <a:lnTo>
                    <a:pt x="1362964" y="35509"/>
                  </a:lnTo>
                  <a:lnTo>
                    <a:pt x="1375383" y="17051"/>
                  </a:lnTo>
                  <a:lnTo>
                    <a:pt x="1393763" y="4580"/>
                  </a:lnTo>
                  <a:lnTo>
                    <a:pt x="1416208" y="0"/>
                  </a:lnTo>
                  <a:lnTo>
                    <a:pt x="1438652" y="4580"/>
                  </a:lnTo>
                  <a:lnTo>
                    <a:pt x="1457032" y="17051"/>
                  </a:lnTo>
                  <a:lnTo>
                    <a:pt x="1469451" y="35509"/>
                  </a:lnTo>
                  <a:lnTo>
                    <a:pt x="1474012" y="58047"/>
                  </a:lnTo>
                  <a:lnTo>
                    <a:pt x="1469451" y="80586"/>
                  </a:lnTo>
                  <a:lnTo>
                    <a:pt x="1457032" y="99044"/>
                  </a:lnTo>
                  <a:lnTo>
                    <a:pt x="1438652" y="111515"/>
                  </a:lnTo>
                  <a:lnTo>
                    <a:pt x="1416208" y="116095"/>
                  </a:lnTo>
                  <a:close/>
                </a:path>
                <a:path w="1474470" h="1724025">
                  <a:moveTo>
                    <a:pt x="963599" y="1724024"/>
                  </a:moveTo>
                  <a:lnTo>
                    <a:pt x="941155" y="1719444"/>
                  </a:lnTo>
                  <a:lnTo>
                    <a:pt x="922775" y="1706973"/>
                  </a:lnTo>
                  <a:lnTo>
                    <a:pt x="910356" y="1688515"/>
                  </a:lnTo>
                  <a:lnTo>
                    <a:pt x="905795" y="1665976"/>
                  </a:lnTo>
                  <a:lnTo>
                    <a:pt x="910274" y="1643438"/>
                  </a:lnTo>
                  <a:lnTo>
                    <a:pt x="922558" y="1624980"/>
                  </a:lnTo>
                  <a:lnTo>
                    <a:pt x="940911" y="1612509"/>
                  </a:lnTo>
                  <a:lnTo>
                    <a:pt x="963599" y="1607928"/>
                  </a:lnTo>
                  <a:lnTo>
                    <a:pt x="986043" y="1612509"/>
                  </a:lnTo>
                  <a:lnTo>
                    <a:pt x="1004423" y="1624980"/>
                  </a:lnTo>
                  <a:lnTo>
                    <a:pt x="1016842" y="1643438"/>
                  </a:lnTo>
                  <a:lnTo>
                    <a:pt x="1021403" y="1665976"/>
                  </a:lnTo>
                  <a:lnTo>
                    <a:pt x="1016842" y="1688515"/>
                  </a:lnTo>
                  <a:lnTo>
                    <a:pt x="1004423" y="1706973"/>
                  </a:lnTo>
                  <a:lnTo>
                    <a:pt x="986043" y="1719444"/>
                  </a:lnTo>
                  <a:lnTo>
                    <a:pt x="963599" y="1724024"/>
                  </a:lnTo>
                  <a:close/>
                </a:path>
                <a:path w="1474470" h="1724025">
                  <a:moveTo>
                    <a:pt x="510412" y="1724024"/>
                  </a:moveTo>
                  <a:lnTo>
                    <a:pt x="487968" y="1719444"/>
                  </a:lnTo>
                  <a:lnTo>
                    <a:pt x="469588" y="1706973"/>
                  </a:lnTo>
                  <a:lnTo>
                    <a:pt x="457169" y="1688515"/>
                  </a:lnTo>
                  <a:lnTo>
                    <a:pt x="452608" y="1665976"/>
                  </a:lnTo>
                  <a:lnTo>
                    <a:pt x="457169" y="1643438"/>
                  </a:lnTo>
                  <a:lnTo>
                    <a:pt x="469588" y="1624980"/>
                  </a:lnTo>
                  <a:lnTo>
                    <a:pt x="487968" y="1612509"/>
                  </a:lnTo>
                  <a:lnTo>
                    <a:pt x="510412" y="1607928"/>
                  </a:lnTo>
                  <a:lnTo>
                    <a:pt x="532857" y="1612509"/>
                  </a:lnTo>
                  <a:lnTo>
                    <a:pt x="551237" y="1624980"/>
                  </a:lnTo>
                  <a:lnTo>
                    <a:pt x="563656" y="1643438"/>
                  </a:lnTo>
                  <a:lnTo>
                    <a:pt x="568217" y="1665976"/>
                  </a:lnTo>
                  <a:lnTo>
                    <a:pt x="563656" y="1688515"/>
                  </a:lnTo>
                  <a:lnTo>
                    <a:pt x="551237" y="1706973"/>
                  </a:lnTo>
                  <a:lnTo>
                    <a:pt x="532857" y="1719444"/>
                  </a:lnTo>
                  <a:lnTo>
                    <a:pt x="510412" y="1724024"/>
                  </a:lnTo>
                  <a:close/>
                </a:path>
                <a:path w="1474470" h="1724025">
                  <a:moveTo>
                    <a:pt x="57804" y="1724024"/>
                  </a:moveTo>
                  <a:lnTo>
                    <a:pt x="35360" y="1719444"/>
                  </a:lnTo>
                  <a:lnTo>
                    <a:pt x="16980" y="1706973"/>
                  </a:lnTo>
                  <a:lnTo>
                    <a:pt x="4561" y="1688515"/>
                  </a:lnTo>
                  <a:lnTo>
                    <a:pt x="0" y="1665976"/>
                  </a:lnTo>
                  <a:lnTo>
                    <a:pt x="4561" y="1643438"/>
                  </a:lnTo>
                  <a:lnTo>
                    <a:pt x="16980" y="1624980"/>
                  </a:lnTo>
                  <a:lnTo>
                    <a:pt x="35360" y="1612509"/>
                  </a:lnTo>
                  <a:lnTo>
                    <a:pt x="57804" y="1607928"/>
                  </a:lnTo>
                  <a:lnTo>
                    <a:pt x="80248" y="1612509"/>
                  </a:lnTo>
                  <a:lnTo>
                    <a:pt x="98628" y="1624980"/>
                  </a:lnTo>
                  <a:lnTo>
                    <a:pt x="111047" y="1643438"/>
                  </a:lnTo>
                  <a:lnTo>
                    <a:pt x="115608" y="1665976"/>
                  </a:lnTo>
                  <a:lnTo>
                    <a:pt x="111047" y="1688515"/>
                  </a:lnTo>
                  <a:lnTo>
                    <a:pt x="98628" y="1706973"/>
                  </a:lnTo>
                  <a:lnTo>
                    <a:pt x="80248" y="1719444"/>
                  </a:lnTo>
                  <a:lnTo>
                    <a:pt x="57804" y="1724024"/>
                  </a:lnTo>
                  <a:close/>
                </a:path>
                <a:path w="1474470" h="1724025">
                  <a:moveTo>
                    <a:pt x="1416208" y="1724024"/>
                  </a:moveTo>
                  <a:lnTo>
                    <a:pt x="1393763" y="1719444"/>
                  </a:lnTo>
                  <a:lnTo>
                    <a:pt x="1375383" y="1706973"/>
                  </a:lnTo>
                  <a:lnTo>
                    <a:pt x="1362964" y="1688515"/>
                  </a:lnTo>
                  <a:lnTo>
                    <a:pt x="1358403" y="1665976"/>
                  </a:lnTo>
                  <a:lnTo>
                    <a:pt x="1362964" y="1643438"/>
                  </a:lnTo>
                  <a:lnTo>
                    <a:pt x="1375383" y="1624980"/>
                  </a:lnTo>
                  <a:lnTo>
                    <a:pt x="1393763" y="1612509"/>
                  </a:lnTo>
                  <a:lnTo>
                    <a:pt x="1416208" y="1607928"/>
                  </a:lnTo>
                  <a:lnTo>
                    <a:pt x="1438652" y="1612509"/>
                  </a:lnTo>
                  <a:lnTo>
                    <a:pt x="1457032" y="1624980"/>
                  </a:lnTo>
                  <a:lnTo>
                    <a:pt x="1469451" y="1643438"/>
                  </a:lnTo>
                  <a:lnTo>
                    <a:pt x="1474012" y="1665976"/>
                  </a:lnTo>
                  <a:lnTo>
                    <a:pt x="1469451" y="1688515"/>
                  </a:lnTo>
                  <a:lnTo>
                    <a:pt x="1457032" y="1706973"/>
                  </a:lnTo>
                  <a:lnTo>
                    <a:pt x="1438652" y="1719444"/>
                  </a:lnTo>
                  <a:lnTo>
                    <a:pt x="1416208" y="1724024"/>
                  </a:lnTo>
                  <a:close/>
                </a:path>
              </a:pathLst>
            </a:custGeom>
            <a:solidFill>
              <a:srgbClr val="2B2840"/>
            </a:solidFill>
          </p:spPr>
          <p:txBody>
            <a:bodyPr wrap="square" lIns="0" tIns="0" rIns="0" bIns="0" rtlCol="0"/>
            <a:lstStyle/>
            <a:p>
              <a:endParaRPr/>
            </a:p>
          </p:txBody>
        </p:sp>
        <p:pic>
          <p:nvPicPr>
            <p:cNvPr id="4" name="object 4"/>
            <p:cNvPicPr/>
            <p:nvPr/>
          </p:nvPicPr>
          <p:blipFill>
            <a:blip r:embed="rId2" cstate="print"/>
            <a:stretch>
              <a:fillRect/>
            </a:stretch>
          </p:blipFill>
          <p:spPr>
            <a:xfrm>
              <a:off x="0" y="660480"/>
              <a:ext cx="3525363" cy="4803491"/>
            </a:xfrm>
            <a:prstGeom prst="rect">
              <a:avLst/>
            </a:prstGeom>
          </p:spPr>
        </p:pic>
      </p:grpSp>
      <p:grpSp>
        <p:nvGrpSpPr>
          <p:cNvPr id="5" name="object 5"/>
          <p:cNvGrpSpPr/>
          <p:nvPr/>
        </p:nvGrpSpPr>
        <p:grpSpPr>
          <a:xfrm>
            <a:off x="1971947" y="0"/>
            <a:ext cx="16316053" cy="10287000"/>
            <a:chOff x="1939591" y="1"/>
            <a:chExt cx="16348592" cy="10287000"/>
          </a:xfrm>
        </p:grpSpPr>
        <p:pic>
          <p:nvPicPr>
            <p:cNvPr id="6" name="object 6"/>
            <p:cNvPicPr/>
            <p:nvPr/>
          </p:nvPicPr>
          <p:blipFill>
            <a:blip r:embed="rId3" cstate="print"/>
            <a:stretch>
              <a:fillRect/>
            </a:stretch>
          </p:blipFill>
          <p:spPr>
            <a:xfrm>
              <a:off x="1953116" y="7044038"/>
              <a:ext cx="3764018" cy="3242432"/>
            </a:xfrm>
            <a:prstGeom prst="rect">
              <a:avLst/>
            </a:prstGeom>
          </p:spPr>
        </p:pic>
        <p:sp>
          <p:nvSpPr>
            <p:cNvPr id="7" name="object 7"/>
            <p:cNvSpPr/>
            <p:nvPr/>
          </p:nvSpPr>
          <p:spPr>
            <a:xfrm>
              <a:off x="1939591" y="7073343"/>
              <a:ext cx="471170" cy="2501900"/>
            </a:xfrm>
            <a:custGeom>
              <a:avLst/>
              <a:gdLst/>
              <a:ahLst/>
              <a:cxnLst/>
              <a:rect l="l" t="t" r="r" b="b"/>
              <a:pathLst>
                <a:path w="471169" h="2501900">
                  <a:moveTo>
                    <a:pt x="458486" y="12700"/>
                  </a:moveTo>
                  <a:lnTo>
                    <a:pt x="419187" y="12700"/>
                  </a:lnTo>
                  <a:lnTo>
                    <a:pt x="422584" y="0"/>
                  </a:lnTo>
                  <a:lnTo>
                    <a:pt x="458486" y="0"/>
                  </a:lnTo>
                  <a:lnTo>
                    <a:pt x="458486" y="12700"/>
                  </a:lnTo>
                  <a:close/>
                </a:path>
                <a:path w="471169" h="2501900">
                  <a:moveTo>
                    <a:pt x="459942" y="25400"/>
                  </a:moveTo>
                  <a:lnTo>
                    <a:pt x="403662" y="25400"/>
                  </a:lnTo>
                  <a:lnTo>
                    <a:pt x="408514" y="12700"/>
                  </a:lnTo>
                  <a:lnTo>
                    <a:pt x="462853" y="12700"/>
                  </a:lnTo>
                  <a:lnTo>
                    <a:pt x="459942" y="25400"/>
                  </a:lnTo>
                  <a:close/>
                </a:path>
                <a:path w="471169" h="2501900">
                  <a:moveTo>
                    <a:pt x="462853" y="38100"/>
                  </a:moveTo>
                  <a:lnTo>
                    <a:pt x="396870" y="38100"/>
                  </a:lnTo>
                  <a:lnTo>
                    <a:pt x="400751" y="25400"/>
                  </a:lnTo>
                  <a:lnTo>
                    <a:pt x="464793" y="25400"/>
                  </a:lnTo>
                  <a:lnTo>
                    <a:pt x="462853" y="38100"/>
                  </a:lnTo>
                  <a:close/>
                </a:path>
                <a:path w="471169" h="2501900">
                  <a:moveTo>
                    <a:pt x="462913" y="50800"/>
                  </a:moveTo>
                  <a:lnTo>
                    <a:pt x="378433" y="50800"/>
                  </a:lnTo>
                  <a:lnTo>
                    <a:pt x="380859" y="38100"/>
                  </a:lnTo>
                  <a:lnTo>
                    <a:pt x="459942" y="38100"/>
                  </a:lnTo>
                  <a:lnTo>
                    <a:pt x="462913" y="50800"/>
                  </a:lnTo>
                  <a:close/>
                </a:path>
                <a:path w="471169" h="2501900">
                  <a:moveTo>
                    <a:pt x="462125" y="63500"/>
                  </a:moveTo>
                  <a:lnTo>
                    <a:pt x="373581" y="63500"/>
                  </a:lnTo>
                  <a:lnTo>
                    <a:pt x="372126" y="50800"/>
                  </a:lnTo>
                  <a:lnTo>
                    <a:pt x="462974" y="50800"/>
                  </a:lnTo>
                  <a:lnTo>
                    <a:pt x="462125" y="63500"/>
                  </a:lnTo>
                  <a:close/>
                </a:path>
                <a:path w="471169" h="2501900">
                  <a:moveTo>
                    <a:pt x="460912" y="76200"/>
                  </a:moveTo>
                  <a:lnTo>
                    <a:pt x="354174" y="76200"/>
                  </a:lnTo>
                  <a:lnTo>
                    <a:pt x="357085" y="63500"/>
                  </a:lnTo>
                  <a:lnTo>
                    <a:pt x="461883" y="63500"/>
                  </a:lnTo>
                  <a:lnTo>
                    <a:pt x="460912" y="76200"/>
                  </a:lnTo>
                  <a:close/>
                </a:path>
                <a:path w="471169" h="2501900">
                  <a:moveTo>
                    <a:pt x="460427" y="101600"/>
                  </a:moveTo>
                  <a:lnTo>
                    <a:pt x="330280" y="101600"/>
                  </a:lnTo>
                  <a:lnTo>
                    <a:pt x="334464" y="88900"/>
                  </a:lnTo>
                  <a:lnTo>
                    <a:pt x="341560" y="88900"/>
                  </a:lnTo>
                  <a:lnTo>
                    <a:pt x="346412" y="76200"/>
                  </a:lnTo>
                  <a:lnTo>
                    <a:pt x="461883" y="76200"/>
                  </a:lnTo>
                  <a:lnTo>
                    <a:pt x="461397" y="88900"/>
                  </a:lnTo>
                  <a:lnTo>
                    <a:pt x="460427" y="101600"/>
                  </a:lnTo>
                  <a:close/>
                </a:path>
                <a:path w="471169" h="2501900">
                  <a:moveTo>
                    <a:pt x="463338" y="114300"/>
                  </a:moveTo>
                  <a:lnTo>
                    <a:pt x="320698" y="114300"/>
                  </a:lnTo>
                  <a:lnTo>
                    <a:pt x="318757" y="101600"/>
                  </a:lnTo>
                  <a:lnTo>
                    <a:pt x="462853" y="101600"/>
                  </a:lnTo>
                  <a:lnTo>
                    <a:pt x="463338" y="114300"/>
                  </a:lnTo>
                  <a:close/>
                </a:path>
                <a:path w="471169" h="2501900">
                  <a:moveTo>
                    <a:pt x="462853" y="127000"/>
                  </a:moveTo>
                  <a:lnTo>
                    <a:pt x="304687" y="127000"/>
                  </a:lnTo>
                  <a:lnTo>
                    <a:pt x="308083" y="114300"/>
                  </a:lnTo>
                  <a:lnTo>
                    <a:pt x="463338" y="114300"/>
                  </a:lnTo>
                  <a:lnTo>
                    <a:pt x="462853" y="127000"/>
                  </a:lnTo>
                  <a:close/>
                </a:path>
                <a:path w="471169" h="2501900">
                  <a:moveTo>
                    <a:pt x="466734" y="177800"/>
                  </a:moveTo>
                  <a:lnTo>
                    <a:pt x="251318" y="177800"/>
                  </a:lnTo>
                  <a:lnTo>
                    <a:pt x="252774" y="165100"/>
                  </a:lnTo>
                  <a:lnTo>
                    <a:pt x="262962" y="165100"/>
                  </a:lnTo>
                  <a:lnTo>
                    <a:pt x="264418" y="152400"/>
                  </a:lnTo>
                  <a:lnTo>
                    <a:pt x="275092" y="152400"/>
                  </a:lnTo>
                  <a:lnTo>
                    <a:pt x="274606" y="139700"/>
                  </a:lnTo>
                  <a:lnTo>
                    <a:pt x="293043" y="139700"/>
                  </a:lnTo>
                  <a:lnTo>
                    <a:pt x="294013" y="127000"/>
                  </a:lnTo>
                  <a:lnTo>
                    <a:pt x="467705" y="127000"/>
                  </a:lnTo>
                  <a:lnTo>
                    <a:pt x="462095" y="139700"/>
                  </a:lnTo>
                  <a:lnTo>
                    <a:pt x="461033" y="152400"/>
                  </a:lnTo>
                  <a:lnTo>
                    <a:pt x="463065" y="165100"/>
                  </a:lnTo>
                  <a:lnTo>
                    <a:pt x="466734" y="177800"/>
                  </a:lnTo>
                  <a:close/>
                </a:path>
                <a:path w="471169" h="2501900">
                  <a:moveTo>
                    <a:pt x="462368" y="190500"/>
                  </a:moveTo>
                  <a:lnTo>
                    <a:pt x="242403" y="190500"/>
                  </a:lnTo>
                  <a:lnTo>
                    <a:pt x="247520" y="177800"/>
                  </a:lnTo>
                  <a:lnTo>
                    <a:pt x="460912" y="177800"/>
                  </a:lnTo>
                  <a:lnTo>
                    <a:pt x="462368" y="190500"/>
                  </a:lnTo>
                  <a:close/>
                </a:path>
                <a:path w="471169" h="2501900">
                  <a:moveTo>
                    <a:pt x="465279" y="203200"/>
                  </a:moveTo>
                  <a:lnTo>
                    <a:pt x="224634" y="203200"/>
                  </a:lnTo>
                  <a:lnTo>
                    <a:pt x="230941" y="190500"/>
                  </a:lnTo>
                  <a:lnTo>
                    <a:pt x="464308" y="190500"/>
                  </a:lnTo>
                  <a:lnTo>
                    <a:pt x="465279" y="203200"/>
                  </a:lnTo>
                  <a:close/>
                </a:path>
                <a:path w="471169" h="2501900">
                  <a:moveTo>
                    <a:pt x="463338" y="215900"/>
                  </a:moveTo>
                  <a:lnTo>
                    <a:pt x="212504" y="215900"/>
                  </a:lnTo>
                  <a:lnTo>
                    <a:pt x="211534" y="203200"/>
                  </a:lnTo>
                  <a:lnTo>
                    <a:pt x="464794" y="203200"/>
                  </a:lnTo>
                  <a:lnTo>
                    <a:pt x="463338" y="215900"/>
                  </a:lnTo>
                  <a:close/>
                </a:path>
                <a:path w="471169" h="2501900">
                  <a:moveTo>
                    <a:pt x="463338" y="241300"/>
                  </a:moveTo>
                  <a:lnTo>
                    <a:pt x="186305" y="241300"/>
                  </a:lnTo>
                  <a:lnTo>
                    <a:pt x="190187" y="228600"/>
                  </a:lnTo>
                  <a:lnTo>
                    <a:pt x="198435" y="228600"/>
                  </a:lnTo>
                  <a:lnTo>
                    <a:pt x="201346" y="215900"/>
                  </a:lnTo>
                  <a:lnTo>
                    <a:pt x="459942" y="215900"/>
                  </a:lnTo>
                  <a:lnTo>
                    <a:pt x="462368" y="228600"/>
                  </a:lnTo>
                  <a:lnTo>
                    <a:pt x="463338" y="241300"/>
                  </a:lnTo>
                  <a:close/>
                </a:path>
                <a:path w="471169" h="2501900">
                  <a:moveTo>
                    <a:pt x="460442" y="254000"/>
                  </a:moveTo>
                  <a:lnTo>
                    <a:pt x="179028" y="254000"/>
                  </a:lnTo>
                  <a:lnTo>
                    <a:pt x="183879" y="241300"/>
                  </a:lnTo>
                  <a:lnTo>
                    <a:pt x="462853" y="241300"/>
                  </a:lnTo>
                  <a:lnTo>
                    <a:pt x="460442" y="254000"/>
                  </a:lnTo>
                  <a:close/>
                </a:path>
                <a:path w="471169" h="2501900">
                  <a:moveTo>
                    <a:pt x="460533" y="266700"/>
                  </a:moveTo>
                  <a:lnTo>
                    <a:pt x="163502" y="266700"/>
                  </a:lnTo>
                  <a:lnTo>
                    <a:pt x="165443" y="254000"/>
                  </a:lnTo>
                  <a:lnTo>
                    <a:pt x="459942" y="254000"/>
                  </a:lnTo>
                  <a:lnTo>
                    <a:pt x="460533" y="266700"/>
                  </a:lnTo>
                  <a:close/>
                </a:path>
                <a:path w="471169" h="2501900">
                  <a:moveTo>
                    <a:pt x="461397" y="279400"/>
                  </a:moveTo>
                  <a:lnTo>
                    <a:pt x="148947" y="279400"/>
                  </a:lnTo>
                  <a:lnTo>
                    <a:pt x="154769" y="266700"/>
                  </a:lnTo>
                  <a:lnTo>
                    <a:pt x="461397" y="266700"/>
                  </a:lnTo>
                  <a:lnTo>
                    <a:pt x="461397" y="279400"/>
                  </a:lnTo>
                  <a:close/>
                </a:path>
                <a:path w="471169" h="2501900">
                  <a:moveTo>
                    <a:pt x="464308" y="292100"/>
                  </a:moveTo>
                  <a:lnTo>
                    <a:pt x="133422" y="292100"/>
                  </a:lnTo>
                  <a:lnTo>
                    <a:pt x="136818" y="279400"/>
                  </a:lnTo>
                  <a:lnTo>
                    <a:pt x="464794" y="279400"/>
                  </a:lnTo>
                  <a:lnTo>
                    <a:pt x="464308" y="292100"/>
                  </a:lnTo>
                  <a:close/>
                </a:path>
                <a:path w="471169" h="2501900">
                  <a:moveTo>
                    <a:pt x="461519" y="304800"/>
                  </a:moveTo>
                  <a:lnTo>
                    <a:pt x="127114" y="304800"/>
                  </a:lnTo>
                  <a:lnTo>
                    <a:pt x="130511" y="292100"/>
                  </a:lnTo>
                  <a:lnTo>
                    <a:pt x="462807" y="292100"/>
                  </a:lnTo>
                  <a:lnTo>
                    <a:pt x="461519" y="304800"/>
                  </a:lnTo>
                  <a:close/>
                </a:path>
                <a:path w="471169" h="2501900">
                  <a:moveTo>
                    <a:pt x="464308" y="317500"/>
                  </a:moveTo>
                  <a:lnTo>
                    <a:pt x="110133" y="317500"/>
                  </a:lnTo>
                  <a:lnTo>
                    <a:pt x="111589" y="304800"/>
                  </a:lnTo>
                  <a:lnTo>
                    <a:pt x="461503" y="304800"/>
                  </a:lnTo>
                  <a:lnTo>
                    <a:pt x="464308" y="317500"/>
                  </a:lnTo>
                  <a:close/>
                </a:path>
                <a:path w="471169" h="2501900">
                  <a:moveTo>
                    <a:pt x="464308" y="330200"/>
                  </a:moveTo>
                  <a:lnTo>
                    <a:pt x="99945" y="330200"/>
                  </a:lnTo>
                  <a:lnTo>
                    <a:pt x="100430" y="317500"/>
                  </a:lnTo>
                  <a:lnTo>
                    <a:pt x="466249" y="317500"/>
                  </a:lnTo>
                  <a:lnTo>
                    <a:pt x="464308" y="330200"/>
                  </a:lnTo>
                  <a:close/>
                </a:path>
                <a:path w="471169" h="2501900">
                  <a:moveTo>
                    <a:pt x="462853" y="342900"/>
                  </a:moveTo>
                  <a:lnTo>
                    <a:pt x="83449" y="342900"/>
                  </a:lnTo>
                  <a:lnTo>
                    <a:pt x="85390" y="330200"/>
                  </a:lnTo>
                  <a:lnTo>
                    <a:pt x="459942" y="330200"/>
                  </a:lnTo>
                  <a:lnTo>
                    <a:pt x="462853" y="342900"/>
                  </a:lnTo>
                  <a:close/>
                </a:path>
                <a:path w="471169" h="2501900">
                  <a:moveTo>
                    <a:pt x="469645" y="355600"/>
                  </a:moveTo>
                  <a:lnTo>
                    <a:pt x="73746" y="355600"/>
                  </a:lnTo>
                  <a:lnTo>
                    <a:pt x="76657" y="342900"/>
                  </a:lnTo>
                  <a:lnTo>
                    <a:pt x="465279" y="342900"/>
                  </a:lnTo>
                  <a:lnTo>
                    <a:pt x="469645" y="355600"/>
                  </a:lnTo>
                  <a:close/>
                </a:path>
                <a:path w="471169" h="2501900">
                  <a:moveTo>
                    <a:pt x="462368" y="368300"/>
                  </a:moveTo>
                  <a:lnTo>
                    <a:pt x="62587" y="368300"/>
                  </a:lnTo>
                  <a:lnTo>
                    <a:pt x="70349" y="355600"/>
                  </a:lnTo>
                  <a:lnTo>
                    <a:pt x="463823" y="355600"/>
                  </a:lnTo>
                  <a:lnTo>
                    <a:pt x="462368" y="368300"/>
                  </a:lnTo>
                  <a:close/>
                </a:path>
                <a:path w="471169" h="2501900">
                  <a:moveTo>
                    <a:pt x="457516" y="393700"/>
                  </a:moveTo>
                  <a:lnTo>
                    <a:pt x="41724" y="393700"/>
                  </a:lnTo>
                  <a:lnTo>
                    <a:pt x="37843" y="381000"/>
                  </a:lnTo>
                  <a:lnTo>
                    <a:pt x="49972" y="381000"/>
                  </a:lnTo>
                  <a:lnTo>
                    <a:pt x="53368" y="368300"/>
                  </a:lnTo>
                  <a:lnTo>
                    <a:pt x="458971" y="368300"/>
                  </a:lnTo>
                  <a:lnTo>
                    <a:pt x="462853" y="381000"/>
                  </a:lnTo>
                  <a:lnTo>
                    <a:pt x="457516" y="393700"/>
                  </a:lnTo>
                  <a:close/>
                </a:path>
                <a:path w="471169" h="2501900">
                  <a:moveTo>
                    <a:pt x="463823" y="406400"/>
                  </a:moveTo>
                  <a:lnTo>
                    <a:pt x="21347" y="406400"/>
                  </a:lnTo>
                  <a:lnTo>
                    <a:pt x="21832" y="393700"/>
                  </a:lnTo>
                  <a:lnTo>
                    <a:pt x="462368" y="393700"/>
                  </a:lnTo>
                  <a:lnTo>
                    <a:pt x="463823" y="406400"/>
                  </a:lnTo>
                  <a:close/>
                </a:path>
                <a:path w="471169" h="2501900">
                  <a:moveTo>
                    <a:pt x="463338" y="419100"/>
                  </a:moveTo>
                  <a:lnTo>
                    <a:pt x="9703" y="419100"/>
                  </a:lnTo>
                  <a:lnTo>
                    <a:pt x="11158" y="406400"/>
                  </a:lnTo>
                  <a:lnTo>
                    <a:pt x="457031" y="406400"/>
                  </a:lnTo>
                  <a:lnTo>
                    <a:pt x="463338" y="419100"/>
                  </a:lnTo>
                  <a:close/>
                </a:path>
                <a:path w="471169" h="2501900">
                  <a:moveTo>
                    <a:pt x="461883" y="431800"/>
                  </a:moveTo>
                  <a:lnTo>
                    <a:pt x="11158" y="431800"/>
                  </a:lnTo>
                  <a:lnTo>
                    <a:pt x="8733" y="419100"/>
                  </a:lnTo>
                  <a:lnTo>
                    <a:pt x="459457" y="419100"/>
                  </a:lnTo>
                  <a:lnTo>
                    <a:pt x="461883" y="431800"/>
                  </a:lnTo>
                  <a:close/>
                </a:path>
                <a:path w="471169" h="2501900">
                  <a:moveTo>
                    <a:pt x="461883" y="469900"/>
                  </a:moveTo>
                  <a:lnTo>
                    <a:pt x="6307" y="469900"/>
                  </a:lnTo>
                  <a:lnTo>
                    <a:pt x="6307" y="457200"/>
                  </a:lnTo>
                  <a:lnTo>
                    <a:pt x="13584" y="457200"/>
                  </a:lnTo>
                  <a:lnTo>
                    <a:pt x="9703" y="444500"/>
                  </a:lnTo>
                  <a:lnTo>
                    <a:pt x="9703" y="431800"/>
                  </a:lnTo>
                  <a:lnTo>
                    <a:pt x="462368" y="431800"/>
                  </a:lnTo>
                  <a:lnTo>
                    <a:pt x="461883" y="444500"/>
                  </a:lnTo>
                  <a:lnTo>
                    <a:pt x="461883" y="469900"/>
                  </a:lnTo>
                  <a:close/>
                </a:path>
                <a:path w="471169" h="2501900">
                  <a:moveTo>
                    <a:pt x="465279" y="482600"/>
                  </a:moveTo>
                  <a:lnTo>
                    <a:pt x="6307" y="482600"/>
                  </a:lnTo>
                  <a:lnTo>
                    <a:pt x="9703" y="469900"/>
                  </a:lnTo>
                  <a:lnTo>
                    <a:pt x="465764" y="469900"/>
                  </a:lnTo>
                  <a:lnTo>
                    <a:pt x="465279" y="482600"/>
                  </a:lnTo>
                  <a:close/>
                </a:path>
                <a:path w="471169" h="2501900">
                  <a:moveTo>
                    <a:pt x="470130" y="495300"/>
                  </a:moveTo>
                  <a:lnTo>
                    <a:pt x="11158" y="495300"/>
                  </a:lnTo>
                  <a:lnTo>
                    <a:pt x="11644" y="482600"/>
                  </a:lnTo>
                  <a:lnTo>
                    <a:pt x="463338" y="482600"/>
                  </a:lnTo>
                  <a:lnTo>
                    <a:pt x="470130" y="495300"/>
                  </a:lnTo>
                  <a:close/>
                </a:path>
                <a:path w="471169" h="2501900">
                  <a:moveTo>
                    <a:pt x="458971" y="508000"/>
                  </a:moveTo>
                  <a:lnTo>
                    <a:pt x="8733" y="508000"/>
                  </a:lnTo>
                  <a:lnTo>
                    <a:pt x="9703" y="495300"/>
                  </a:lnTo>
                  <a:lnTo>
                    <a:pt x="462853" y="495300"/>
                  </a:lnTo>
                  <a:lnTo>
                    <a:pt x="458971" y="508000"/>
                  </a:lnTo>
                  <a:close/>
                </a:path>
                <a:path w="471169" h="2501900">
                  <a:moveTo>
                    <a:pt x="461397" y="520700"/>
                  </a:moveTo>
                  <a:lnTo>
                    <a:pt x="5336" y="520700"/>
                  </a:lnTo>
                  <a:lnTo>
                    <a:pt x="7762" y="508000"/>
                  </a:lnTo>
                  <a:lnTo>
                    <a:pt x="461883" y="508000"/>
                  </a:lnTo>
                  <a:lnTo>
                    <a:pt x="461397" y="520700"/>
                  </a:lnTo>
                  <a:close/>
                </a:path>
                <a:path w="471169" h="2501900">
                  <a:moveTo>
                    <a:pt x="464308" y="533400"/>
                  </a:moveTo>
                  <a:lnTo>
                    <a:pt x="10188" y="533400"/>
                  </a:lnTo>
                  <a:lnTo>
                    <a:pt x="10188" y="520700"/>
                  </a:lnTo>
                  <a:lnTo>
                    <a:pt x="462853" y="520700"/>
                  </a:lnTo>
                  <a:lnTo>
                    <a:pt x="464308" y="533400"/>
                  </a:lnTo>
                  <a:close/>
                </a:path>
                <a:path w="471169" h="2501900">
                  <a:moveTo>
                    <a:pt x="461397" y="546100"/>
                  </a:moveTo>
                  <a:lnTo>
                    <a:pt x="4366" y="546100"/>
                  </a:lnTo>
                  <a:lnTo>
                    <a:pt x="9703" y="533400"/>
                  </a:lnTo>
                  <a:lnTo>
                    <a:pt x="462368" y="533400"/>
                  </a:lnTo>
                  <a:lnTo>
                    <a:pt x="461397" y="546100"/>
                  </a:lnTo>
                  <a:close/>
                </a:path>
                <a:path w="471169" h="2501900">
                  <a:moveTo>
                    <a:pt x="458971" y="558800"/>
                  </a:moveTo>
                  <a:lnTo>
                    <a:pt x="5822" y="558800"/>
                  </a:lnTo>
                  <a:lnTo>
                    <a:pt x="6307" y="546100"/>
                  </a:lnTo>
                  <a:lnTo>
                    <a:pt x="458971" y="546100"/>
                  </a:lnTo>
                  <a:lnTo>
                    <a:pt x="458971" y="558800"/>
                  </a:lnTo>
                  <a:close/>
                </a:path>
                <a:path w="471169" h="2501900">
                  <a:moveTo>
                    <a:pt x="462368" y="571500"/>
                  </a:moveTo>
                  <a:lnTo>
                    <a:pt x="8247" y="571500"/>
                  </a:lnTo>
                  <a:lnTo>
                    <a:pt x="5336" y="558800"/>
                  </a:lnTo>
                  <a:lnTo>
                    <a:pt x="464794" y="558800"/>
                  </a:lnTo>
                  <a:lnTo>
                    <a:pt x="462368" y="571500"/>
                  </a:lnTo>
                  <a:close/>
                </a:path>
                <a:path w="471169" h="2501900">
                  <a:moveTo>
                    <a:pt x="461155" y="584200"/>
                  </a:moveTo>
                  <a:lnTo>
                    <a:pt x="7762" y="584200"/>
                  </a:lnTo>
                  <a:lnTo>
                    <a:pt x="11644" y="571500"/>
                  </a:lnTo>
                  <a:lnTo>
                    <a:pt x="460503" y="571500"/>
                  </a:lnTo>
                  <a:lnTo>
                    <a:pt x="461155" y="584200"/>
                  </a:lnTo>
                  <a:close/>
                </a:path>
                <a:path w="471169" h="2501900">
                  <a:moveTo>
                    <a:pt x="460912" y="596900"/>
                  </a:moveTo>
                  <a:lnTo>
                    <a:pt x="5336" y="596900"/>
                  </a:lnTo>
                  <a:lnTo>
                    <a:pt x="3396" y="584200"/>
                  </a:lnTo>
                  <a:lnTo>
                    <a:pt x="461443" y="584200"/>
                  </a:lnTo>
                  <a:lnTo>
                    <a:pt x="460912" y="596900"/>
                  </a:lnTo>
                  <a:close/>
                </a:path>
                <a:path w="471169" h="2501900">
                  <a:moveTo>
                    <a:pt x="458486" y="609600"/>
                  </a:moveTo>
                  <a:lnTo>
                    <a:pt x="9218" y="609600"/>
                  </a:lnTo>
                  <a:lnTo>
                    <a:pt x="9218" y="596900"/>
                  </a:lnTo>
                  <a:lnTo>
                    <a:pt x="459942" y="596900"/>
                  </a:lnTo>
                  <a:lnTo>
                    <a:pt x="458486" y="609600"/>
                  </a:lnTo>
                  <a:close/>
                </a:path>
                <a:path w="471169" h="2501900">
                  <a:moveTo>
                    <a:pt x="464452" y="622300"/>
                  </a:moveTo>
                  <a:lnTo>
                    <a:pt x="4366" y="622300"/>
                  </a:lnTo>
                  <a:lnTo>
                    <a:pt x="7277" y="609600"/>
                  </a:lnTo>
                  <a:lnTo>
                    <a:pt x="466249" y="609600"/>
                  </a:lnTo>
                  <a:lnTo>
                    <a:pt x="464452" y="622300"/>
                  </a:lnTo>
                  <a:close/>
                </a:path>
                <a:path w="471169" h="2501900">
                  <a:moveTo>
                    <a:pt x="460912" y="647700"/>
                  </a:moveTo>
                  <a:lnTo>
                    <a:pt x="1940" y="647700"/>
                  </a:lnTo>
                  <a:lnTo>
                    <a:pt x="970" y="635000"/>
                  </a:lnTo>
                  <a:lnTo>
                    <a:pt x="485" y="635000"/>
                  </a:lnTo>
                  <a:lnTo>
                    <a:pt x="2425" y="622300"/>
                  </a:lnTo>
                  <a:lnTo>
                    <a:pt x="464134" y="622300"/>
                  </a:lnTo>
                  <a:lnTo>
                    <a:pt x="460427" y="635000"/>
                  </a:lnTo>
                  <a:lnTo>
                    <a:pt x="460912" y="647700"/>
                  </a:lnTo>
                  <a:close/>
                </a:path>
                <a:path w="471169" h="2501900">
                  <a:moveTo>
                    <a:pt x="462368" y="660400"/>
                  </a:moveTo>
                  <a:lnTo>
                    <a:pt x="7762" y="660400"/>
                  </a:lnTo>
                  <a:lnTo>
                    <a:pt x="11158" y="647700"/>
                  </a:lnTo>
                  <a:lnTo>
                    <a:pt x="461883" y="647700"/>
                  </a:lnTo>
                  <a:lnTo>
                    <a:pt x="462368" y="660400"/>
                  </a:lnTo>
                  <a:close/>
                </a:path>
                <a:path w="471169" h="2501900">
                  <a:moveTo>
                    <a:pt x="463823" y="685800"/>
                  </a:moveTo>
                  <a:lnTo>
                    <a:pt x="6307" y="685800"/>
                  </a:lnTo>
                  <a:lnTo>
                    <a:pt x="7762" y="673100"/>
                  </a:lnTo>
                  <a:lnTo>
                    <a:pt x="1940" y="660400"/>
                  </a:lnTo>
                  <a:lnTo>
                    <a:pt x="462853" y="660400"/>
                  </a:lnTo>
                  <a:lnTo>
                    <a:pt x="463823" y="673100"/>
                  </a:lnTo>
                  <a:lnTo>
                    <a:pt x="463823" y="685800"/>
                  </a:lnTo>
                  <a:close/>
                </a:path>
                <a:path w="471169" h="2501900">
                  <a:moveTo>
                    <a:pt x="461883" y="698500"/>
                  </a:moveTo>
                  <a:lnTo>
                    <a:pt x="8247" y="698500"/>
                  </a:lnTo>
                  <a:lnTo>
                    <a:pt x="8733" y="685800"/>
                  </a:lnTo>
                  <a:lnTo>
                    <a:pt x="463338" y="685800"/>
                  </a:lnTo>
                  <a:lnTo>
                    <a:pt x="461883" y="698500"/>
                  </a:lnTo>
                  <a:close/>
                </a:path>
                <a:path w="471169" h="2501900">
                  <a:moveTo>
                    <a:pt x="468190" y="723900"/>
                  </a:moveTo>
                  <a:lnTo>
                    <a:pt x="4366" y="723900"/>
                  </a:lnTo>
                  <a:lnTo>
                    <a:pt x="4366" y="711200"/>
                  </a:lnTo>
                  <a:lnTo>
                    <a:pt x="5336" y="698500"/>
                  </a:lnTo>
                  <a:lnTo>
                    <a:pt x="463338" y="698500"/>
                  </a:lnTo>
                  <a:lnTo>
                    <a:pt x="465279" y="711200"/>
                  </a:lnTo>
                  <a:lnTo>
                    <a:pt x="462368" y="711200"/>
                  </a:lnTo>
                  <a:lnTo>
                    <a:pt x="468190" y="723900"/>
                  </a:lnTo>
                  <a:close/>
                </a:path>
                <a:path w="471169" h="2501900">
                  <a:moveTo>
                    <a:pt x="466734" y="749300"/>
                  </a:moveTo>
                  <a:lnTo>
                    <a:pt x="9218" y="749300"/>
                  </a:lnTo>
                  <a:lnTo>
                    <a:pt x="9218" y="736600"/>
                  </a:lnTo>
                  <a:lnTo>
                    <a:pt x="8733" y="723900"/>
                  </a:lnTo>
                  <a:lnTo>
                    <a:pt x="463823" y="723900"/>
                  </a:lnTo>
                  <a:lnTo>
                    <a:pt x="463338" y="736600"/>
                  </a:lnTo>
                  <a:lnTo>
                    <a:pt x="468675" y="736600"/>
                  </a:lnTo>
                  <a:lnTo>
                    <a:pt x="466734" y="749300"/>
                  </a:lnTo>
                  <a:close/>
                </a:path>
                <a:path w="471169" h="2501900">
                  <a:moveTo>
                    <a:pt x="460912" y="762000"/>
                  </a:moveTo>
                  <a:lnTo>
                    <a:pt x="8247" y="762000"/>
                  </a:lnTo>
                  <a:lnTo>
                    <a:pt x="8733" y="749300"/>
                  </a:lnTo>
                  <a:lnTo>
                    <a:pt x="465279" y="749300"/>
                  </a:lnTo>
                  <a:lnTo>
                    <a:pt x="460912" y="762000"/>
                  </a:lnTo>
                  <a:close/>
                </a:path>
                <a:path w="471169" h="2501900">
                  <a:moveTo>
                    <a:pt x="462853" y="774700"/>
                  </a:moveTo>
                  <a:lnTo>
                    <a:pt x="7762" y="774700"/>
                  </a:lnTo>
                  <a:lnTo>
                    <a:pt x="7762" y="762000"/>
                  </a:lnTo>
                  <a:lnTo>
                    <a:pt x="463823" y="762000"/>
                  </a:lnTo>
                  <a:lnTo>
                    <a:pt x="462853" y="774700"/>
                  </a:lnTo>
                  <a:close/>
                </a:path>
                <a:path w="471169" h="2501900">
                  <a:moveTo>
                    <a:pt x="464794" y="787400"/>
                  </a:moveTo>
                  <a:lnTo>
                    <a:pt x="4366" y="787400"/>
                  </a:lnTo>
                  <a:lnTo>
                    <a:pt x="6307" y="774700"/>
                  </a:lnTo>
                  <a:lnTo>
                    <a:pt x="467219" y="774700"/>
                  </a:lnTo>
                  <a:lnTo>
                    <a:pt x="464794" y="787400"/>
                  </a:lnTo>
                  <a:close/>
                </a:path>
                <a:path w="471169" h="2501900">
                  <a:moveTo>
                    <a:pt x="465279" y="800100"/>
                  </a:moveTo>
                  <a:lnTo>
                    <a:pt x="8733" y="800100"/>
                  </a:lnTo>
                  <a:lnTo>
                    <a:pt x="9703" y="787400"/>
                  </a:lnTo>
                  <a:lnTo>
                    <a:pt x="466734" y="787400"/>
                  </a:lnTo>
                  <a:lnTo>
                    <a:pt x="465279" y="800100"/>
                  </a:lnTo>
                  <a:close/>
                </a:path>
                <a:path w="471169" h="2501900">
                  <a:moveTo>
                    <a:pt x="463338" y="812800"/>
                  </a:moveTo>
                  <a:lnTo>
                    <a:pt x="11158" y="812800"/>
                  </a:lnTo>
                  <a:lnTo>
                    <a:pt x="10673" y="800100"/>
                  </a:lnTo>
                  <a:lnTo>
                    <a:pt x="464308" y="800100"/>
                  </a:lnTo>
                  <a:lnTo>
                    <a:pt x="463338" y="812800"/>
                  </a:lnTo>
                  <a:close/>
                </a:path>
                <a:path w="471169" h="2501900">
                  <a:moveTo>
                    <a:pt x="466249" y="825500"/>
                  </a:moveTo>
                  <a:lnTo>
                    <a:pt x="7277" y="825500"/>
                  </a:lnTo>
                  <a:lnTo>
                    <a:pt x="9218" y="812800"/>
                  </a:lnTo>
                  <a:lnTo>
                    <a:pt x="466249" y="812800"/>
                  </a:lnTo>
                  <a:lnTo>
                    <a:pt x="466249" y="825500"/>
                  </a:lnTo>
                  <a:close/>
                </a:path>
                <a:path w="471169" h="2501900">
                  <a:moveTo>
                    <a:pt x="466249" y="838200"/>
                  </a:moveTo>
                  <a:lnTo>
                    <a:pt x="10673" y="838200"/>
                  </a:lnTo>
                  <a:lnTo>
                    <a:pt x="11158" y="825500"/>
                  </a:lnTo>
                  <a:lnTo>
                    <a:pt x="465279" y="825500"/>
                  </a:lnTo>
                  <a:lnTo>
                    <a:pt x="466249" y="838200"/>
                  </a:lnTo>
                  <a:close/>
                </a:path>
                <a:path w="471169" h="2501900">
                  <a:moveTo>
                    <a:pt x="465279" y="850900"/>
                  </a:moveTo>
                  <a:lnTo>
                    <a:pt x="9218" y="850900"/>
                  </a:lnTo>
                  <a:lnTo>
                    <a:pt x="7277" y="838200"/>
                  </a:lnTo>
                  <a:lnTo>
                    <a:pt x="465279" y="838200"/>
                  </a:lnTo>
                  <a:lnTo>
                    <a:pt x="465279" y="850900"/>
                  </a:lnTo>
                  <a:close/>
                </a:path>
                <a:path w="471169" h="2501900">
                  <a:moveTo>
                    <a:pt x="464794" y="863600"/>
                  </a:moveTo>
                  <a:lnTo>
                    <a:pt x="7762" y="863600"/>
                  </a:lnTo>
                  <a:lnTo>
                    <a:pt x="8733" y="850900"/>
                  </a:lnTo>
                  <a:lnTo>
                    <a:pt x="464308" y="850900"/>
                  </a:lnTo>
                  <a:lnTo>
                    <a:pt x="464794" y="863600"/>
                  </a:lnTo>
                  <a:close/>
                </a:path>
                <a:path w="471169" h="2501900">
                  <a:moveTo>
                    <a:pt x="466734" y="876300"/>
                  </a:moveTo>
                  <a:lnTo>
                    <a:pt x="5822" y="876300"/>
                  </a:lnTo>
                  <a:lnTo>
                    <a:pt x="6792" y="863600"/>
                  </a:lnTo>
                  <a:lnTo>
                    <a:pt x="465279" y="863600"/>
                  </a:lnTo>
                  <a:lnTo>
                    <a:pt x="466734" y="876300"/>
                  </a:lnTo>
                  <a:close/>
                </a:path>
                <a:path w="471169" h="2501900">
                  <a:moveTo>
                    <a:pt x="470616" y="889000"/>
                  </a:moveTo>
                  <a:lnTo>
                    <a:pt x="12129" y="889000"/>
                  </a:lnTo>
                  <a:lnTo>
                    <a:pt x="5336" y="876300"/>
                  </a:lnTo>
                  <a:lnTo>
                    <a:pt x="468190" y="876300"/>
                  </a:lnTo>
                  <a:lnTo>
                    <a:pt x="470616" y="889000"/>
                  </a:lnTo>
                  <a:close/>
                </a:path>
                <a:path w="471169" h="2501900">
                  <a:moveTo>
                    <a:pt x="464308" y="901700"/>
                  </a:moveTo>
                  <a:lnTo>
                    <a:pt x="11158" y="901700"/>
                  </a:lnTo>
                  <a:lnTo>
                    <a:pt x="10188" y="889000"/>
                  </a:lnTo>
                  <a:lnTo>
                    <a:pt x="463823" y="889000"/>
                  </a:lnTo>
                  <a:lnTo>
                    <a:pt x="464308" y="901700"/>
                  </a:lnTo>
                  <a:close/>
                </a:path>
                <a:path w="471169" h="2501900">
                  <a:moveTo>
                    <a:pt x="465279" y="914400"/>
                  </a:moveTo>
                  <a:lnTo>
                    <a:pt x="12129" y="914400"/>
                  </a:lnTo>
                  <a:lnTo>
                    <a:pt x="11644" y="901700"/>
                  </a:lnTo>
                  <a:lnTo>
                    <a:pt x="465279" y="901700"/>
                  </a:lnTo>
                  <a:lnTo>
                    <a:pt x="465279" y="914400"/>
                  </a:lnTo>
                  <a:close/>
                </a:path>
                <a:path w="471169" h="2501900">
                  <a:moveTo>
                    <a:pt x="466734" y="927100"/>
                  </a:moveTo>
                  <a:lnTo>
                    <a:pt x="7762" y="927100"/>
                  </a:lnTo>
                  <a:lnTo>
                    <a:pt x="7277" y="914400"/>
                  </a:lnTo>
                  <a:lnTo>
                    <a:pt x="464794" y="914400"/>
                  </a:lnTo>
                  <a:lnTo>
                    <a:pt x="466734" y="927100"/>
                  </a:lnTo>
                  <a:close/>
                </a:path>
                <a:path w="471169" h="2501900">
                  <a:moveTo>
                    <a:pt x="464308" y="939800"/>
                  </a:moveTo>
                  <a:lnTo>
                    <a:pt x="7277" y="939800"/>
                  </a:lnTo>
                  <a:lnTo>
                    <a:pt x="7277" y="927100"/>
                  </a:lnTo>
                  <a:lnTo>
                    <a:pt x="463823" y="927100"/>
                  </a:lnTo>
                  <a:lnTo>
                    <a:pt x="464308" y="939800"/>
                  </a:lnTo>
                  <a:close/>
                </a:path>
                <a:path w="471169" h="2501900">
                  <a:moveTo>
                    <a:pt x="463823" y="965200"/>
                  </a:moveTo>
                  <a:lnTo>
                    <a:pt x="5336" y="965200"/>
                  </a:lnTo>
                  <a:lnTo>
                    <a:pt x="2911" y="952500"/>
                  </a:lnTo>
                  <a:lnTo>
                    <a:pt x="11158" y="952500"/>
                  </a:lnTo>
                  <a:lnTo>
                    <a:pt x="8247" y="939800"/>
                  </a:lnTo>
                  <a:lnTo>
                    <a:pt x="466249" y="939800"/>
                  </a:lnTo>
                  <a:lnTo>
                    <a:pt x="467219" y="952500"/>
                  </a:lnTo>
                  <a:lnTo>
                    <a:pt x="463823" y="965200"/>
                  </a:lnTo>
                  <a:close/>
                </a:path>
                <a:path w="471169" h="2501900">
                  <a:moveTo>
                    <a:pt x="464794" y="977900"/>
                  </a:moveTo>
                  <a:lnTo>
                    <a:pt x="9218" y="977900"/>
                  </a:lnTo>
                  <a:lnTo>
                    <a:pt x="8733" y="965200"/>
                  </a:lnTo>
                  <a:lnTo>
                    <a:pt x="462368" y="965200"/>
                  </a:lnTo>
                  <a:lnTo>
                    <a:pt x="464794" y="977900"/>
                  </a:lnTo>
                  <a:close/>
                </a:path>
                <a:path w="471169" h="2501900">
                  <a:moveTo>
                    <a:pt x="462853" y="990600"/>
                  </a:moveTo>
                  <a:lnTo>
                    <a:pt x="10188" y="990600"/>
                  </a:lnTo>
                  <a:lnTo>
                    <a:pt x="7277" y="977900"/>
                  </a:lnTo>
                  <a:lnTo>
                    <a:pt x="462853" y="977900"/>
                  </a:lnTo>
                  <a:lnTo>
                    <a:pt x="462853" y="990600"/>
                  </a:lnTo>
                  <a:close/>
                </a:path>
                <a:path w="471169" h="2501900">
                  <a:moveTo>
                    <a:pt x="463338" y="1003300"/>
                  </a:moveTo>
                  <a:lnTo>
                    <a:pt x="5336" y="1003300"/>
                  </a:lnTo>
                  <a:lnTo>
                    <a:pt x="4851" y="990600"/>
                  </a:lnTo>
                  <a:lnTo>
                    <a:pt x="467219" y="990600"/>
                  </a:lnTo>
                  <a:lnTo>
                    <a:pt x="463338" y="1003300"/>
                  </a:lnTo>
                  <a:close/>
                </a:path>
                <a:path w="471169" h="2501900">
                  <a:moveTo>
                    <a:pt x="464794" y="1041400"/>
                  </a:moveTo>
                  <a:lnTo>
                    <a:pt x="10188" y="1041400"/>
                  </a:lnTo>
                  <a:lnTo>
                    <a:pt x="12614" y="1028700"/>
                  </a:lnTo>
                  <a:lnTo>
                    <a:pt x="9703" y="1016000"/>
                  </a:lnTo>
                  <a:lnTo>
                    <a:pt x="9218" y="1003300"/>
                  </a:lnTo>
                  <a:lnTo>
                    <a:pt x="465764" y="1003300"/>
                  </a:lnTo>
                  <a:lnTo>
                    <a:pt x="465279" y="1016000"/>
                  </a:lnTo>
                  <a:lnTo>
                    <a:pt x="468190" y="1016000"/>
                  </a:lnTo>
                  <a:lnTo>
                    <a:pt x="464794" y="1028700"/>
                  </a:lnTo>
                  <a:lnTo>
                    <a:pt x="469160" y="1028700"/>
                  </a:lnTo>
                  <a:lnTo>
                    <a:pt x="464794" y="1041400"/>
                  </a:lnTo>
                  <a:close/>
                </a:path>
                <a:path w="471169" h="2501900">
                  <a:moveTo>
                    <a:pt x="464794" y="1054100"/>
                  </a:moveTo>
                  <a:lnTo>
                    <a:pt x="9218" y="1054100"/>
                  </a:lnTo>
                  <a:lnTo>
                    <a:pt x="7762" y="1041400"/>
                  </a:lnTo>
                  <a:lnTo>
                    <a:pt x="464308" y="1041400"/>
                  </a:lnTo>
                  <a:lnTo>
                    <a:pt x="464794" y="1054100"/>
                  </a:lnTo>
                  <a:close/>
                </a:path>
                <a:path w="471169" h="2501900">
                  <a:moveTo>
                    <a:pt x="464308" y="1104900"/>
                  </a:moveTo>
                  <a:lnTo>
                    <a:pt x="5276" y="1104900"/>
                  </a:lnTo>
                  <a:lnTo>
                    <a:pt x="5844" y="1092200"/>
                  </a:lnTo>
                  <a:lnTo>
                    <a:pt x="8733" y="1092200"/>
                  </a:lnTo>
                  <a:lnTo>
                    <a:pt x="8733" y="1079500"/>
                  </a:lnTo>
                  <a:lnTo>
                    <a:pt x="7277" y="1079500"/>
                  </a:lnTo>
                  <a:lnTo>
                    <a:pt x="1940" y="1066800"/>
                  </a:lnTo>
                  <a:lnTo>
                    <a:pt x="7277" y="1066800"/>
                  </a:lnTo>
                  <a:lnTo>
                    <a:pt x="11644" y="1054100"/>
                  </a:lnTo>
                  <a:lnTo>
                    <a:pt x="464308" y="1054100"/>
                  </a:lnTo>
                  <a:lnTo>
                    <a:pt x="464308" y="1104900"/>
                  </a:lnTo>
                  <a:close/>
                </a:path>
                <a:path w="471169" h="2501900">
                  <a:moveTo>
                    <a:pt x="463338" y="1117600"/>
                  </a:moveTo>
                  <a:lnTo>
                    <a:pt x="11644" y="1117600"/>
                  </a:lnTo>
                  <a:lnTo>
                    <a:pt x="7163" y="1104900"/>
                  </a:lnTo>
                  <a:lnTo>
                    <a:pt x="462368" y="1104900"/>
                  </a:lnTo>
                  <a:lnTo>
                    <a:pt x="463338" y="1117600"/>
                  </a:lnTo>
                  <a:close/>
                </a:path>
                <a:path w="471169" h="2501900">
                  <a:moveTo>
                    <a:pt x="463823" y="1130300"/>
                  </a:moveTo>
                  <a:lnTo>
                    <a:pt x="5336" y="1130300"/>
                  </a:lnTo>
                  <a:lnTo>
                    <a:pt x="7277" y="1117600"/>
                  </a:lnTo>
                  <a:lnTo>
                    <a:pt x="470131" y="1117600"/>
                  </a:lnTo>
                  <a:lnTo>
                    <a:pt x="463823" y="1130300"/>
                  </a:lnTo>
                  <a:close/>
                </a:path>
                <a:path w="471169" h="2501900">
                  <a:moveTo>
                    <a:pt x="467705" y="1168400"/>
                  </a:moveTo>
                  <a:lnTo>
                    <a:pt x="7277" y="1168400"/>
                  </a:lnTo>
                  <a:lnTo>
                    <a:pt x="8733" y="1155700"/>
                  </a:lnTo>
                  <a:lnTo>
                    <a:pt x="13281" y="1155700"/>
                  </a:lnTo>
                  <a:lnTo>
                    <a:pt x="14312" y="1143000"/>
                  </a:lnTo>
                  <a:lnTo>
                    <a:pt x="12432" y="1130300"/>
                  </a:lnTo>
                  <a:lnTo>
                    <a:pt x="462853" y="1130300"/>
                  </a:lnTo>
                  <a:lnTo>
                    <a:pt x="465279" y="1143000"/>
                  </a:lnTo>
                  <a:lnTo>
                    <a:pt x="466734" y="1143000"/>
                  </a:lnTo>
                  <a:lnTo>
                    <a:pt x="467705" y="1168400"/>
                  </a:lnTo>
                  <a:close/>
                </a:path>
                <a:path w="471169" h="2501900">
                  <a:moveTo>
                    <a:pt x="469160" y="1181100"/>
                  </a:moveTo>
                  <a:lnTo>
                    <a:pt x="12796" y="1181100"/>
                  </a:lnTo>
                  <a:lnTo>
                    <a:pt x="11409" y="1168400"/>
                  </a:lnTo>
                  <a:lnTo>
                    <a:pt x="464794" y="1168400"/>
                  </a:lnTo>
                  <a:lnTo>
                    <a:pt x="469160" y="1181100"/>
                  </a:lnTo>
                  <a:close/>
                </a:path>
                <a:path w="471169" h="2501900">
                  <a:moveTo>
                    <a:pt x="466734" y="1193800"/>
                  </a:moveTo>
                  <a:lnTo>
                    <a:pt x="9703" y="1193800"/>
                  </a:lnTo>
                  <a:lnTo>
                    <a:pt x="12273" y="1181100"/>
                  </a:lnTo>
                  <a:lnTo>
                    <a:pt x="462853" y="1181100"/>
                  </a:lnTo>
                  <a:lnTo>
                    <a:pt x="466734" y="1193800"/>
                  </a:lnTo>
                  <a:close/>
                </a:path>
                <a:path w="471169" h="2501900">
                  <a:moveTo>
                    <a:pt x="466734" y="1219200"/>
                  </a:moveTo>
                  <a:lnTo>
                    <a:pt x="6307" y="1219200"/>
                  </a:lnTo>
                  <a:lnTo>
                    <a:pt x="10188" y="1206500"/>
                  </a:lnTo>
                  <a:lnTo>
                    <a:pt x="5336" y="1193800"/>
                  </a:lnTo>
                  <a:lnTo>
                    <a:pt x="466249" y="1193800"/>
                  </a:lnTo>
                  <a:lnTo>
                    <a:pt x="465279" y="1206500"/>
                  </a:lnTo>
                  <a:lnTo>
                    <a:pt x="464794" y="1206500"/>
                  </a:lnTo>
                  <a:lnTo>
                    <a:pt x="466734" y="1219200"/>
                  </a:lnTo>
                  <a:close/>
                </a:path>
                <a:path w="471169" h="2501900">
                  <a:moveTo>
                    <a:pt x="464794" y="1231900"/>
                  </a:moveTo>
                  <a:lnTo>
                    <a:pt x="6307" y="1231900"/>
                  </a:lnTo>
                  <a:lnTo>
                    <a:pt x="13099" y="1219200"/>
                  </a:lnTo>
                  <a:lnTo>
                    <a:pt x="466249" y="1219200"/>
                  </a:lnTo>
                  <a:lnTo>
                    <a:pt x="464794" y="1231900"/>
                  </a:lnTo>
                  <a:close/>
                </a:path>
                <a:path w="471169" h="2501900">
                  <a:moveTo>
                    <a:pt x="464308" y="1257300"/>
                  </a:moveTo>
                  <a:lnTo>
                    <a:pt x="8247" y="1257300"/>
                  </a:lnTo>
                  <a:lnTo>
                    <a:pt x="10188" y="1231900"/>
                  </a:lnTo>
                  <a:lnTo>
                    <a:pt x="465279" y="1231900"/>
                  </a:lnTo>
                  <a:lnTo>
                    <a:pt x="465279" y="1244600"/>
                  </a:lnTo>
                  <a:lnTo>
                    <a:pt x="464308" y="1257300"/>
                  </a:lnTo>
                  <a:close/>
                </a:path>
                <a:path w="471169" h="2501900">
                  <a:moveTo>
                    <a:pt x="463338" y="1270000"/>
                  </a:moveTo>
                  <a:lnTo>
                    <a:pt x="9218" y="1270000"/>
                  </a:lnTo>
                  <a:lnTo>
                    <a:pt x="7762" y="1257300"/>
                  </a:lnTo>
                  <a:lnTo>
                    <a:pt x="463338" y="1257300"/>
                  </a:lnTo>
                  <a:lnTo>
                    <a:pt x="463338" y="1270000"/>
                  </a:lnTo>
                  <a:close/>
                </a:path>
                <a:path w="471169" h="2501900">
                  <a:moveTo>
                    <a:pt x="462853" y="1295400"/>
                  </a:moveTo>
                  <a:lnTo>
                    <a:pt x="4851" y="1295400"/>
                  </a:lnTo>
                  <a:lnTo>
                    <a:pt x="5336" y="1282700"/>
                  </a:lnTo>
                  <a:lnTo>
                    <a:pt x="11644" y="1282700"/>
                  </a:lnTo>
                  <a:lnTo>
                    <a:pt x="10673" y="1270000"/>
                  </a:lnTo>
                  <a:lnTo>
                    <a:pt x="462853" y="1270000"/>
                  </a:lnTo>
                  <a:lnTo>
                    <a:pt x="462853" y="1295400"/>
                  </a:lnTo>
                  <a:close/>
                </a:path>
                <a:path w="471169" h="2501900">
                  <a:moveTo>
                    <a:pt x="463823" y="1333500"/>
                  </a:moveTo>
                  <a:lnTo>
                    <a:pt x="11644" y="1333500"/>
                  </a:lnTo>
                  <a:lnTo>
                    <a:pt x="14069" y="1320800"/>
                  </a:lnTo>
                  <a:lnTo>
                    <a:pt x="10188" y="1320800"/>
                  </a:lnTo>
                  <a:lnTo>
                    <a:pt x="10188" y="1308100"/>
                  </a:lnTo>
                  <a:lnTo>
                    <a:pt x="13099" y="1295400"/>
                  </a:lnTo>
                  <a:lnTo>
                    <a:pt x="471101" y="1295400"/>
                  </a:lnTo>
                  <a:lnTo>
                    <a:pt x="465279" y="1308100"/>
                  </a:lnTo>
                  <a:lnTo>
                    <a:pt x="463823" y="1308100"/>
                  </a:lnTo>
                  <a:lnTo>
                    <a:pt x="462853" y="1320800"/>
                  </a:lnTo>
                  <a:lnTo>
                    <a:pt x="463823" y="1333500"/>
                  </a:lnTo>
                  <a:close/>
                </a:path>
                <a:path w="471169" h="2501900">
                  <a:moveTo>
                    <a:pt x="467705" y="1358900"/>
                  </a:moveTo>
                  <a:lnTo>
                    <a:pt x="10188" y="1358900"/>
                  </a:lnTo>
                  <a:lnTo>
                    <a:pt x="8247" y="1333500"/>
                  </a:lnTo>
                  <a:lnTo>
                    <a:pt x="470616" y="1333500"/>
                  </a:lnTo>
                  <a:lnTo>
                    <a:pt x="469645" y="1346200"/>
                  </a:lnTo>
                  <a:lnTo>
                    <a:pt x="463338" y="1346200"/>
                  </a:lnTo>
                  <a:lnTo>
                    <a:pt x="467705" y="1358900"/>
                  </a:lnTo>
                  <a:close/>
                </a:path>
                <a:path w="471169" h="2501900">
                  <a:moveTo>
                    <a:pt x="467705" y="1371600"/>
                  </a:moveTo>
                  <a:lnTo>
                    <a:pt x="10673" y="1371600"/>
                  </a:lnTo>
                  <a:lnTo>
                    <a:pt x="5336" y="1358900"/>
                  </a:lnTo>
                  <a:lnTo>
                    <a:pt x="464309" y="1358900"/>
                  </a:lnTo>
                  <a:lnTo>
                    <a:pt x="467705" y="1371600"/>
                  </a:lnTo>
                  <a:close/>
                </a:path>
                <a:path w="471169" h="2501900">
                  <a:moveTo>
                    <a:pt x="469160" y="1384300"/>
                  </a:moveTo>
                  <a:lnTo>
                    <a:pt x="8247" y="1384300"/>
                  </a:lnTo>
                  <a:lnTo>
                    <a:pt x="11158" y="1371600"/>
                  </a:lnTo>
                  <a:lnTo>
                    <a:pt x="463338" y="1371600"/>
                  </a:lnTo>
                  <a:lnTo>
                    <a:pt x="469160" y="1384300"/>
                  </a:lnTo>
                  <a:close/>
                </a:path>
                <a:path w="471169" h="2501900">
                  <a:moveTo>
                    <a:pt x="465279" y="1397000"/>
                  </a:moveTo>
                  <a:lnTo>
                    <a:pt x="11644" y="1397000"/>
                  </a:lnTo>
                  <a:lnTo>
                    <a:pt x="11644" y="1384300"/>
                  </a:lnTo>
                  <a:lnTo>
                    <a:pt x="465764" y="1384300"/>
                  </a:lnTo>
                  <a:lnTo>
                    <a:pt x="465279" y="1397000"/>
                  </a:lnTo>
                  <a:close/>
                </a:path>
                <a:path w="471169" h="2501900">
                  <a:moveTo>
                    <a:pt x="464309" y="1409700"/>
                  </a:moveTo>
                  <a:lnTo>
                    <a:pt x="10188" y="1409700"/>
                  </a:lnTo>
                  <a:lnTo>
                    <a:pt x="11158" y="1397000"/>
                  </a:lnTo>
                  <a:lnTo>
                    <a:pt x="464309" y="1397000"/>
                  </a:lnTo>
                  <a:lnTo>
                    <a:pt x="464309" y="1409700"/>
                  </a:lnTo>
                  <a:close/>
                </a:path>
                <a:path w="471169" h="2501900">
                  <a:moveTo>
                    <a:pt x="462853" y="1422400"/>
                  </a:moveTo>
                  <a:lnTo>
                    <a:pt x="5336" y="1422400"/>
                  </a:lnTo>
                  <a:lnTo>
                    <a:pt x="6307" y="1409700"/>
                  </a:lnTo>
                  <a:lnTo>
                    <a:pt x="463823" y="1409700"/>
                  </a:lnTo>
                  <a:lnTo>
                    <a:pt x="462853" y="1422400"/>
                  </a:lnTo>
                  <a:close/>
                </a:path>
                <a:path w="471169" h="2501900">
                  <a:moveTo>
                    <a:pt x="465279" y="1435100"/>
                  </a:moveTo>
                  <a:lnTo>
                    <a:pt x="4851" y="1435100"/>
                  </a:lnTo>
                  <a:lnTo>
                    <a:pt x="3396" y="1422400"/>
                  </a:lnTo>
                  <a:lnTo>
                    <a:pt x="464309" y="1422400"/>
                  </a:lnTo>
                  <a:lnTo>
                    <a:pt x="465279" y="1435100"/>
                  </a:lnTo>
                  <a:close/>
                </a:path>
                <a:path w="471169" h="2501900">
                  <a:moveTo>
                    <a:pt x="462853" y="1447800"/>
                  </a:moveTo>
                  <a:lnTo>
                    <a:pt x="6792" y="1447800"/>
                  </a:lnTo>
                  <a:lnTo>
                    <a:pt x="5822" y="1435100"/>
                  </a:lnTo>
                  <a:lnTo>
                    <a:pt x="466249" y="1435100"/>
                  </a:lnTo>
                  <a:lnTo>
                    <a:pt x="462853" y="1447800"/>
                  </a:lnTo>
                  <a:close/>
                </a:path>
                <a:path w="471169" h="2501900">
                  <a:moveTo>
                    <a:pt x="466734" y="1460500"/>
                  </a:moveTo>
                  <a:lnTo>
                    <a:pt x="9703" y="1460500"/>
                  </a:lnTo>
                  <a:lnTo>
                    <a:pt x="8247" y="1447800"/>
                  </a:lnTo>
                  <a:lnTo>
                    <a:pt x="464794" y="1447800"/>
                  </a:lnTo>
                  <a:lnTo>
                    <a:pt x="466734" y="1460500"/>
                  </a:lnTo>
                  <a:close/>
                </a:path>
                <a:path w="471169" h="2501900">
                  <a:moveTo>
                    <a:pt x="464794" y="1473200"/>
                  </a:moveTo>
                  <a:lnTo>
                    <a:pt x="11644" y="1473200"/>
                  </a:lnTo>
                  <a:lnTo>
                    <a:pt x="11644" y="1460500"/>
                  </a:lnTo>
                  <a:lnTo>
                    <a:pt x="463823" y="1460500"/>
                  </a:lnTo>
                  <a:lnTo>
                    <a:pt x="464794" y="1473200"/>
                  </a:lnTo>
                  <a:close/>
                </a:path>
                <a:path w="471169" h="2501900">
                  <a:moveTo>
                    <a:pt x="462368" y="1485900"/>
                  </a:moveTo>
                  <a:lnTo>
                    <a:pt x="9218" y="1485900"/>
                  </a:lnTo>
                  <a:lnTo>
                    <a:pt x="8247" y="1473200"/>
                  </a:lnTo>
                  <a:lnTo>
                    <a:pt x="463823" y="1473200"/>
                  </a:lnTo>
                  <a:lnTo>
                    <a:pt x="462368" y="1485900"/>
                  </a:lnTo>
                  <a:close/>
                </a:path>
                <a:path w="471169" h="2501900">
                  <a:moveTo>
                    <a:pt x="461883" y="1511300"/>
                  </a:moveTo>
                  <a:lnTo>
                    <a:pt x="11644" y="1511300"/>
                  </a:lnTo>
                  <a:lnTo>
                    <a:pt x="12614" y="1498600"/>
                  </a:lnTo>
                  <a:lnTo>
                    <a:pt x="12129" y="1485900"/>
                  </a:lnTo>
                  <a:lnTo>
                    <a:pt x="461398" y="1485900"/>
                  </a:lnTo>
                  <a:lnTo>
                    <a:pt x="461883" y="1498600"/>
                  </a:lnTo>
                  <a:lnTo>
                    <a:pt x="461883" y="1511300"/>
                  </a:lnTo>
                  <a:close/>
                </a:path>
                <a:path w="471169" h="2501900">
                  <a:moveTo>
                    <a:pt x="462853" y="1524000"/>
                  </a:moveTo>
                  <a:lnTo>
                    <a:pt x="9218" y="1524000"/>
                  </a:lnTo>
                  <a:lnTo>
                    <a:pt x="9703" y="1511300"/>
                  </a:lnTo>
                  <a:lnTo>
                    <a:pt x="462368" y="1511300"/>
                  </a:lnTo>
                  <a:lnTo>
                    <a:pt x="462853" y="1524000"/>
                  </a:lnTo>
                  <a:close/>
                </a:path>
                <a:path w="471169" h="2501900">
                  <a:moveTo>
                    <a:pt x="465279" y="1536700"/>
                  </a:moveTo>
                  <a:lnTo>
                    <a:pt x="15525" y="1536700"/>
                  </a:lnTo>
                  <a:lnTo>
                    <a:pt x="12614" y="1524000"/>
                  </a:lnTo>
                  <a:lnTo>
                    <a:pt x="470616" y="1524000"/>
                  </a:lnTo>
                  <a:lnTo>
                    <a:pt x="465279" y="1536700"/>
                  </a:lnTo>
                  <a:close/>
                </a:path>
                <a:path w="471169" h="2501900">
                  <a:moveTo>
                    <a:pt x="465764" y="1574800"/>
                  </a:moveTo>
                  <a:lnTo>
                    <a:pt x="10673" y="1574800"/>
                  </a:lnTo>
                  <a:lnTo>
                    <a:pt x="8247" y="1562100"/>
                  </a:lnTo>
                  <a:lnTo>
                    <a:pt x="14069" y="1549400"/>
                  </a:lnTo>
                  <a:lnTo>
                    <a:pt x="10188" y="1549400"/>
                  </a:lnTo>
                  <a:lnTo>
                    <a:pt x="9218" y="1536700"/>
                  </a:lnTo>
                  <a:lnTo>
                    <a:pt x="462368" y="1536700"/>
                  </a:lnTo>
                  <a:lnTo>
                    <a:pt x="462368" y="1562100"/>
                  </a:lnTo>
                  <a:lnTo>
                    <a:pt x="461883" y="1562100"/>
                  </a:lnTo>
                  <a:lnTo>
                    <a:pt x="465764" y="1574800"/>
                  </a:lnTo>
                  <a:close/>
                </a:path>
                <a:path w="471169" h="2501900">
                  <a:moveTo>
                    <a:pt x="464733" y="1600200"/>
                  </a:moveTo>
                  <a:lnTo>
                    <a:pt x="10635" y="1600200"/>
                  </a:lnTo>
                  <a:lnTo>
                    <a:pt x="10006" y="1587500"/>
                  </a:lnTo>
                  <a:lnTo>
                    <a:pt x="9104" y="1587500"/>
                  </a:lnTo>
                  <a:lnTo>
                    <a:pt x="8247" y="1574800"/>
                  </a:lnTo>
                  <a:lnTo>
                    <a:pt x="464309" y="1574800"/>
                  </a:lnTo>
                  <a:lnTo>
                    <a:pt x="464453" y="1587500"/>
                  </a:lnTo>
                  <a:lnTo>
                    <a:pt x="464733" y="1600200"/>
                  </a:lnTo>
                  <a:close/>
                </a:path>
                <a:path w="471169" h="2501900">
                  <a:moveTo>
                    <a:pt x="464794" y="1612900"/>
                  </a:moveTo>
                  <a:lnTo>
                    <a:pt x="10188" y="1612900"/>
                  </a:lnTo>
                  <a:lnTo>
                    <a:pt x="10673" y="1600200"/>
                  </a:lnTo>
                  <a:lnTo>
                    <a:pt x="464923" y="1600200"/>
                  </a:lnTo>
                  <a:lnTo>
                    <a:pt x="464794" y="1612900"/>
                  </a:lnTo>
                  <a:close/>
                </a:path>
                <a:path w="471169" h="2501900">
                  <a:moveTo>
                    <a:pt x="462853" y="1625600"/>
                  </a:moveTo>
                  <a:lnTo>
                    <a:pt x="10673" y="1625600"/>
                  </a:lnTo>
                  <a:lnTo>
                    <a:pt x="5336" y="1612900"/>
                  </a:lnTo>
                  <a:lnTo>
                    <a:pt x="463338" y="1612900"/>
                  </a:lnTo>
                  <a:lnTo>
                    <a:pt x="462853" y="1625600"/>
                  </a:lnTo>
                  <a:close/>
                </a:path>
                <a:path w="471169" h="2501900">
                  <a:moveTo>
                    <a:pt x="465279" y="1638300"/>
                  </a:moveTo>
                  <a:lnTo>
                    <a:pt x="11644" y="1638300"/>
                  </a:lnTo>
                  <a:lnTo>
                    <a:pt x="10188" y="1625600"/>
                  </a:lnTo>
                  <a:lnTo>
                    <a:pt x="468675" y="1625600"/>
                  </a:lnTo>
                  <a:lnTo>
                    <a:pt x="465279" y="1638300"/>
                  </a:lnTo>
                  <a:close/>
                </a:path>
                <a:path w="471169" h="2501900">
                  <a:moveTo>
                    <a:pt x="464309" y="1651000"/>
                  </a:moveTo>
                  <a:lnTo>
                    <a:pt x="7702" y="1651000"/>
                  </a:lnTo>
                  <a:lnTo>
                    <a:pt x="9210" y="1638300"/>
                  </a:lnTo>
                  <a:lnTo>
                    <a:pt x="464794" y="1638300"/>
                  </a:lnTo>
                  <a:lnTo>
                    <a:pt x="464309" y="1651000"/>
                  </a:lnTo>
                  <a:close/>
                </a:path>
                <a:path w="471169" h="2501900">
                  <a:moveTo>
                    <a:pt x="461398" y="1663700"/>
                  </a:moveTo>
                  <a:lnTo>
                    <a:pt x="4366" y="1663700"/>
                  </a:lnTo>
                  <a:lnTo>
                    <a:pt x="6102" y="1651000"/>
                  </a:lnTo>
                  <a:lnTo>
                    <a:pt x="462368" y="1651000"/>
                  </a:lnTo>
                  <a:lnTo>
                    <a:pt x="461398" y="1663700"/>
                  </a:lnTo>
                  <a:close/>
                </a:path>
                <a:path w="471169" h="2501900">
                  <a:moveTo>
                    <a:pt x="462853" y="1676400"/>
                  </a:moveTo>
                  <a:lnTo>
                    <a:pt x="8247" y="1676400"/>
                  </a:lnTo>
                  <a:lnTo>
                    <a:pt x="4851" y="1663700"/>
                  </a:lnTo>
                  <a:lnTo>
                    <a:pt x="460912" y="1663700"/>
                  </a:lnTo>
                  <a:lnTo>
                    <a:pt x="462853" y="1676400"/>
                  </a:lnTo>
                  <a:close/>
                </a:path>
                <a:path w="471169" h="2501900">
                  <a:moveTo>
                    <a:pt x="462671" y="1701800"/>
                  </a:moveTo>
                  <a:lnTo>
                    <a:pt x="9218" y="1701800"/>
                  </a:lnTo>
                  <a:lnTo>
                    <a:pt x="9703" y="1689100"/>
                  </a:lnTo>
                  <a:lnTo>
                    <a:pt x="7762" y="1689100"/>
                  </a:lnTo>
                  <a:lnTo>
                    <a:pt x="10188" y="1676400"/>
                  </a:lnTo>
                  <a:lnTo>
                    <a:pt x="466734" y="1676400"/>
                  </a:lnTo>
                  <a:lnTo>
                    <a:pt x="463725" y="1689100"/>
                  </a:lnTo>
                  <a:lnTo>
                    <a:pt x="462671" y="1701800"/>
                  </a:lnTo>
                  <a:close/>
                </a:path>
                <a:path w="471169" h="2501900">
                  <a:moveTo>
                    <a:pt x="466249" y="1714500"/>
                  </a:moveTo>
                  <a:lnTo>
                    <a:pt x="11158" y="1714500"/>
                  </a:lnTo>
                  <a:lnTo>
                    <a:pt x="8733" y="1701800"/>
                  </a:lnTo>
                  <a:lnTo>
                    <a:pt x="463528" y="1701800"/>
                  </a:lnTo>
                  <a:lnTo>
                    <a:pt x="466249" y="1714500"/>
                  </a:lnTo>
                  <a:close/>
                </a:path>
                <a:path w="471169" h="2501900">
                  <a:moveTo>
                    <a:pt x="461398" y="1727200"/>
                  </a:moveTo>
                  <a:lnTo>
                    <a:pt x="10673" y="1727200"/>
                  </a:lnTo>
                  <a:lnTo>
                    <a:pt x="16495" y="1714500"/>
                  </a:lnTo>
                  <a:lnTo>
                    <a:pt x="466734" y="1714500"/>
                  </a:lnTo>
                  <a:lnTo>
                    <a:pt x="461398" y="1727200"/>
                  </a:lnTo>
                  <a:close/>
                </a:path>
                <a:path w="471169" h="2501900">
                  <a:moveTo>
                    <a:pt x="462368" y="1752600"/>
                  </a:moveTo>
                  <a:lnTo>
                    <a:pt x="8733" y="1752600"/>
                  </a:lnTo>
                  <a:lnTo>
                    <a:pt x="10673" y="1739900"/>
                  </a:lnTo>
                  <a:lnTo>
                    <a:pt x="3396" y="1739900"/>
                  </a:lnTo>
                  <a:lnTo>
                    <a:pt x="12614" y="1727200"/>
                  </a:lnTo>
                  <a:lnTo>
                    <a:pt x="467220" y="1727200"/>
                  </a:lnTo>
                  <a:lnTo>
                    <a:pt x="463338" y="1739900"/>
                  </a:lnTo>
                  <a:lnTo>
                    <a:pt x="462368" y="1752600"/>
                  </a:lnTo>
                  <a:close/>
                </a:path>
                <a:path w="471169" h="2501900">
                  <a:moveTo>
                    <a:pt x="463338" y="1765300"/>
                  </a:moveTo>
                  <a:lnTo>
                    <a:pt x="10673" y="1765300"/>
                  </a:lnTo>
                  <a:lnTo>
                    <a:pt x="10188" y="1752600"/>
                  </a:lnTo>
                  <a:lnTo>
                    <a:pt x="461883" y="1752600"/>
                  </a:lnTo>
                  <a:lnTo>
                    <a:pt x="463338" y="1765300"/>
                  </a:lnTo>
                  <a:close/>
                </a:path>
                <a:path w="471169" h="2501900">
                  <a:moveTo>
                    <a:pt x="467220" y="1790700"/>
                  </a:moveTo>
                  <a:lnTo>
                    <a:pt x="9703" y="1790700"/>
                  </a:lnTo>
                  <a:lnTo>
                    <a:pt x="7762" y="1778000"/>
                  </a:lnTo>
                  <a:lnTo>
                    <a:pt x="11644" y="1778000"/>
                  </a:lnTo>
                  <a:lnTo>
                    <a:pt x="12129" y="1765300"/>
                  </a:lnTo>
                  <a:lnTo>
                    <a:pt x="464794" y="1765300"/>
                  </a:lnTo>
                  <a:lnTo>
                    <a:pt x="464309" y="1778000"/>
                  </a:lnTo>
                  <a:lnTo>
                    <a:pt x="467220" y="1790700"/>
                  </a:lnTo>
                  <a:close/>
                </a:path>
                <a:path w="471169" h="2501900">
                  <a:moveTo>
                    <a:pt x="462368" y="1803400"/>
                  </a:moveTo>
                  <a:lnTo>
                    <a:pt x="7861" y="1803400"/>
                  </a:lnTo>
                  <a:lnTo>
                    <a:pt x="6731" y="1790700"/>
                  </a:lnTo>
                  <a:lnTo>
                    <a:pt x="461883" y="1790700"/>
                  </a:lnTo>
                  <a:lnTo>
                    <a:pt x="462368" y="1803400"/>
                  </a:lnTo>
                  <a:close/>
                </a:path>
                <a:path w="471169" h="2501900">
                  <a:moveTo>
                    <a:pt x="459942" y="1816100"/>
                  </a:moveTo>
                  <a:lnTo>
                    <a:pt x="12129" y="1816100"/>
                  </a:lnTo>
                  <a:lnTo>
                    <a:pt x="11644" y="1803400"/>
                  </a:lnTo>
                  <a:lnTo>
                    <a:pt x="462853" y="1803400"/>
                  </a:lnTo>
                  <a:lnTo>
                    <a:pt x="459942" y="1816100"/>
                  </a:lnTo>
                  <a:close/>
                </a:path>
                <a:path w="471169" h="2501900">
                  <a:moveTo>
                    <a:pt x="466249" y="1828800"/>
                  </a:moveTo>
                  <a:lnTo>
                    <a:pt x="8414" y="1828800"/>
                  </a:lnTo>
                  <a:lnTo>
                    <a:pt x="10673" y="1816100"/>
                  </a:lnTo>
                  <a:lnTo>
                    <a:pt x="466734" y="1816100"/>
                  </a:lnTo>
                  <a:lnTo>
                    <a:pt x="466249" y="1828800"/>
                  </a:lnTo>
                  <a:close/>
                </a:path>
                <a:path w="471169" h="2501900">
                  <a:moveTo>
                    <a:pt x="462368" y="1841500"/>
                  </a:moveTo>
                  <a:lnTo>
                    <a:pt x="10264" y="1841500"/>
                  </a:lnTo>
                  <a:lnTo>
                    <a:pt x="8975" y="1828800"/>
                  </a:lnTo>
                  <a:lnTo>
                    <a:pt x="464309" y="1828800"/>
                  </a:lnTo>
                  <a:lnTo>
                    <a:pt x="462368" y="1841500"/>
                  </a:lnTo>
                  <a:close/>
                </a:path>
                <a:path w="471169" h="2501900">
                  <a:moveTo>
                    <a:pt x="459942" y="1854200"/>
                  </a:moveTo>
                  <a:lnTo>
                    <a:pt x="0" y="1854200"/>
                  </a:lnTo>
                  <a:lnTo>
                    <a:pt x="7762" y="1841500"/>
                  </a:lnTo>
                  <a:lnTo>
                    <a:pt x="465764" y="1841500"/>
                  </a:lnTo>
                  <a:lnTo>
                    <a:pt x="459942" y="1854200"/>
                  </a:lnTo>
                  <a:close/>
                </a:path>
                <a:path w="471169" h="2501900">
                  <a:moveTo>
                    <a:pt x="464309" y="1866900"/>
                  </a:moveTo>
                  <a:lnTo>
                    <a:pt x="7277" y="1866900"/>
                  </a:lnTo>
                  <a:lnTo>
                    <a:pt x="4851" y="1854200"/>
                  </a:lnTo>
                  <a:lnTo>
                    <a:pt x="460427" y="1854200"/>
                  </a:lnTo>
                  <a:lnTo>
                    <a:pt x="464309" y="1866900"/>
                  </a:lnTo>
                  <a:close/>
                </a:path>
                <a:path w="471169" h="2501900">
                  <a:moveTo>
                    <a:pt x="465279" y="1892300"/>
                  </a:moveTo>
                  <a:lnTo>
                    <a:pt x="8733" y="1892300"/>
                  </a:lnTo>
                  <a:lnTo>
                    <a:pt x="6307" y="1879600"/>
                  </a:lnTo>
                  <a:lnTo>
                    <a:pt x="8733" y="1879600"/>
                  </a:lnTo>
                  <a:lnTo>
                    <a:pt x="12614" y="1866900"/>
                  </a:lnTo>
                  <a:lnTo>
                    <a:pt x="466734" y="1866900"/>
                  </a:lnTo>
                  <a:lnTo>
                    <a:pt x="465279" y="1879600"/>
                  </a:lnTo>
                  <a:lnTo>
                    <a:pt x="465279" y="1892300"/>
                  </a:lnTo>
                  <a:close/>
                </a:path>
                <a:path w="471169" h="2501900">
                  <a:moveTo>
                    <a:pt x="465764" y="1905000"/>
                  </a:moveTo>
                  <a:lnTo>
                    <a:pt x="10188" y="1905000"/>
                  </a:lnTo>
                  <a:lnTo>
                    <a:pt x="9218" y="1892300"/>
                  </a:lnTo>
                  <a:lnTo>
                    <a:pt x="465764" y="1892300"/>
                  </a:lnTo>
                  <a:lnTo>
                    <a:pt x="465764" y="1905000"/>
                  </a:lnTo>
                  <a:close/>
                </a:path>
                <a:path w="471169" h="2501900">
                  <a:moveTo>
                    <a:pt x="466613" y="1917700"/>
                  </a:moveTo>
                  <a:lnTo>
                    <a:pt x="6792" y="1917700"/>
                  </a:lnTo>
                  <a:lnTo>
                    <a:pt x="11644" y="1905000"/>
                  </a:lnTo>
                  <a:lnTo>
                    <a:pt x="468311" y="1905000"/>
                  </a:lnTo>
                  <a:lnTo>
                    <a:pt x="466613" y="1917700"/>
                  </a:lnTo>
                  <a:close/>
                </a:path>
                <a:path w="471169" h="2501900">
                  <a:moveTo>
                    <a:pt x="464309" y="1968500"/>
                  </a:moveTo>
                  <a:lnTo>
                    <a:pt x="12614" y="1968500"/>
                  </a:lnTo>
                  <a:lnTo>
                    <a:pt x="13584" y="1955800"/>
                  </a:lnTo>
                  <a:lnTo>
                    <a:pt x="10529" y="1955800"/>
                  </a:lnTo>
                  <a:lnTo>
                    <a:pt x="10127" y="1943100"/>
                  </a:lnTo>
                  <a:lnTo>
                    <a:pt x="4851" y="1943100"/>
                  </a:lnTo>
                  <a:lnTo>
                    <a:pt x="3881" y="1930400"/>
                  </a:lnTo>
                  <a:lnTo>
                    <a:pt x="8733" y="1930400"/>
                  </a:lnTo>
                  <a:lnTo>
                    <a:pt x="13584" y="1917700"/>
                  </a:lnTo>
                  <a:lnTo>
                    <a:pt x="467705" y="1917700"/>
                  </a:lnTo>
                  <a:lnTo>
                    <a:pt x="465484" y="1930400"/>
                  </a:lnTo>
                  <a:lnTo>
                    <a:pt x="464490" y="1943100"/>
                  </a:lnTo>
                  <a:lnTo>
                    <a:pt x="465764" y="1955800"/>
                  </a:lnTo>
                  <a:lnTo>
                    <a:pt x="464309" y="1968500"/>
                  </a:lnTo>
                  <a:close/>
                </a:path>
                <a:path w="471169" h="2501900">
                  <a:moveTo>
                    <a:pt x="462853" y="1981200"/>
                  </a:moveTo>
                  <a:lnTo>
                    <a:pt x="10188" y="1981200"/>
                  </a:lnTo>
                  <a:lnTo>
                    <a:pt x="11159" y="1968500"/>
                  </a:lnTo>
                  <a:lnTo>
                    <a:pt x="463338" y="1968500"/>
                  </a:lnTo>
                  <a:lnTo>
                    <a:pt x="462853" y="1981200"/>
                  </a:lnTo>
                  <a:close/>
                </a:path>
                <a:path w="471169" h="2501900">
                  <a:moveTo>
                    <a:pt x="462368" y="1993900"/>
                  </a:moveTo>
                  <a:lnTo>
                    <a:pt x="11159" y="1993900"/>
                  </a:lnTo>
                  <a:lnTo>
                    <a:pt x="14070" y="1981200"/>
                  </a:lnTo>
                  <a:lnTo>
                    <a:pt x="467705" y="1981200"/>
                  </a:lnTo>
                  <a:lnTo>
                    <a:pt x="462368" y="1993900"/>
                  </a:lnTo>
                  <a:close/>
                </a:path>
                <a:path w="471169" h="2501900">
                  <a:moveTo>
                    <a:pt x="464794" y="2006600"/>
                  </a:moveTo>
                  <a:lnTo>
                    <a:pt x="10188" y="2006600"/>
                  </a:lnTo>
                  <a:lnTo>
                    <a:pt x="12614" y="1993900"/>
                  </a:lnTo>
                  <a:lnTo>
                    <a:pt x="466249" y="1993900"/>
                  </a:lnTo>
                  <a:lnTo>
                    <a:pt x="464794" y="2006600"/>
                  </a:lnTo>
                  <a:close/>
                </a:path>
                <a:path w="471169" h="2501900">
                  <a:moveTo>
                    <a:pt x="464794" y="2057400"/>
                  </a:moveTo>
                  <a:lnTo>
                    <a:pt x="13584" y="2057400"/>
                  </a:lnTo>
                  <a:lnTo>
                    <a:pt x="16010" y="2044700"/>
                  </a:lnTo>
                  <a:lnTo>
                    <a:pt x="14070" y="2032000"/>
                  </a:lnTo>
                  <a:lnTo>
                    <a:pt x="12614" y="2032000"/>
                  </a:lnTo>
                  <a:lnTo>
                    <a:pt x="13584" y="2019300"/>
                  </a:lnTo>
                  <a:lnTo>
                    <a:pt x="11644" y="2006600"/>
                  </a:lnTo>
                  <a:lnTo>
                    <a:pt x="462853" y="2006600"/>
                  </a:lnTo>
                  <a:lnTo>
                    <a:pt x="462853" y="2019300"/>
                  </a:lnTo>
                  <a:lnTo>
                    <a:pt x="465764" y="2019300"/>
                  </a:lnTo>
                  <a:lnTo>
                    <a:pt x="463823" y="2032000"/>
                  </a:lnTo>
                  <a:lnTo>
                    <a:pt x="463338" y="2044700"/>
                  </a:lnTo>
                  <a:lnTo>
                    <a:pt x="464794" y="2057400"/>
                  </a:lnTo>
                  <a:close/>
                </a:path>
                <a:path w="471169" h="2501900">
                  <a:moveTo>
                    <a:pt x="438109" y="2070100"/>
                  </a:moveTo>
                  <a:lnTo>
                    <a:pt x="9218" y="2070100"/>
                  </a:lnTo>
                  <a:lnTo>
                    <a:pt x="11644" y="2057400"/>
                  </a:lnTo>
                  <a:lnTo>
                    <a:pt x="442476" y="2057400"/>
                  </a:lnTo>
                  <a:lnTo>
                    <a:pt x="438109" y="2070100"/>
                  </a:lnTo>
                  <a:close/>
                </a:path>
                <a:path w="471169" h="2501900">
                  <a:moveTo>
                    <a:pt x="428406" y="2082800"/>
                  </a:moveTo>
                  <a:lnTo>
                    <a:pt x="15070" y="2082800"/>
                  </a:lnTo>
                  <a:lnTo>
                    <a:pt x="16010" y="2070100"/>
                  </a:lnTo>
                  <a:lnTo>
                    <a:pt x="432772" y="2070100"/>
                  </a:lnTo>
                  <a:lnTo>
                    <a:pt x="428406" y="2082800"/>
                  </a:lnTo>
                  <a:close/>
                </a:path>
                <a:path w="471169" h="2501900">
                  <a:moveTo>
                    <a:pt x="416762" y="2095500"/>
                  </a:moveTo>
                  <a:lnTo>
                    <a:pt x="14100" y="2095500"/>
                  </a:lnTo>
                  <a:lnTo>
                    <a:pt x="14676" y="2082800"/>
                  </a:lnTo>
                  <a:lnTo>
                    <a:pt x="423554" y="2082800"/>
                  </a:lnTo>
                  <a:lnTo>
                    <a:pt x="416762" y="2095500"/>
                  </a:lnTo>
                  <a:close/>
                </a:path>
                <a:path w="471169" h="2501900">
                  <a:moveTo>
                    <a:pt x="394929" y="2120900"/>
                  </a:moveTo>
                  <a:lnTo>
                    <a:pt x="13099" y="2120900"/>
                  </a:lnTo>
                  <a:lnTo>
                    <a:pt x="10673" y="2108200"/>
                  </a:lnTo>
                  <a:lnTo>
                    <a:pt x="12614" y="2095500"/>
                  </a:lnTo>
                  <a:lnTo>
                    <a:pt x="411425" y="2095500"/>
                  </a:lnTo>
                  <a:lnTo>
                    <a:pt x="405118" y="2108200"/>
                  </a:lnTo>
                  <a:lnTo>
                    <a:pt x="400266" y="2108200"/>
                  </a:lnTo>
                  <a:lnTo>
                    <a:pt x="394929" y="2120900"/>
                  </a:lnTo>
                  <a:close/>
                </a:path>
                <a:path w="471169" h="2501900">
                  <a:moveTo>
                    <a:pt x="386196" y="2133600"/>
                  </a:moveTo>
                  <a:lnTo>
                    <a:pt x="15040" y="2133600"/>
                  </a:lnTo>
                  <a:lnTo>
                    <a:pt x="14070" y="2120900"/>
                  </a:lnTo>
                  <a:lnTo>
                    <a:pt x="387166" y="2120900"/>
                  </a:lnTo>
                  <a:lnTo>
                    <a:pt x="386196" y="2133600"/>
                  </a:lnTo>
                  <a:close/>
                </a:path>
                <a:path w="471169" h="2501900">
                  <a:moveTo>
                    <a:pt x="373096" y="2146300"/>
                  </a:moveTo>
                  <a:lnTo>
                    <a:pt x="9703" y="2146300"/>
                  </a:lnTo>
                  <a:lnTo>
                    <a:pt x="17951" y="2133600"/>
                  </a:lnTo>
                  <a:lnTo>
                    <a:pt x="379404" y="2133600"/>
                  </a:lnTo>
                  <a:lnTo>
                    <a:pt x="373096" y="2146300"/>
                  </a:lnTo>
                  <a:close/>
                </a:path>
                <a:path w="471169" h="2501900">
                  <a:moveTo>
                    <a:pt x="358056" y="2159000"/>
                  </a:moveTo>
                  <a:lnTo>
                    <a:pt x="13584" y="2159000"/>
                  </a:lnTo>
                  <a:lnTo>
                    <a:pt x="11159" y="2146300"/>
                  </a:lnTo>
                  <a:lnTo>
                    <a:pt x="362908" y="2146300"/>
                  </a:lnTo>
                  <a:lnTo>
                    <a:pt x="358056" y="2159000"/>
                  </a:lnTo>
                  <a:close/>
                </a:path>
                <a:path w="471169" h="2501900">
                  <a:moveTo>
                    <a:pt x="340105" y="2171700"/>
                  </a:moveTo>
                  <a:lnTo>
                    <a:pt x="14070" y="2171700"/>
                  </a:lnTo>
                  <a:lnTo>
                    <a:pt x="12129" y="2159000"/>
                  </a:lnTo>
                  <a:lnTo>
                    <a:pt x="349808" y="2159000"/>
                  </a:lnTo>
                  <a:lnTo>
                    <a:pt x="340105" y="2171700"/>
                  </a:lnTo>
                  <a:close/>
                </a:path>
                <a:path w="471169" h="2501900">
                  <a:moveTo>
                    <a:pt x="337194" y="2184400"/>
                  </a:moveTo>
                  <a:lnTo>
                    <a:pt x="16496" y="2184400"/>
                  </a:lnTo>
                  <a:lnTo>
                    <a:pt x="16010" y="2171700"/>
                  </a:lnTo>
                  <a:lnTo>
                    <a:pt x="338649" y="2171700"/>
                  </a:lnTo>
                  <a:lnTo>
                    <a:pt x="337194" y="2184400"/>
                  </a:lnTo>
                  <a:close/>
                </a:path>
                <a:path w="471169" h="2501900">
                  <a:moveTo>
                    <a:pt x="321183" y="2197100"/>
                  </a:moveTo>
                  <a:lnTo>
                    <a:pt x="15525" y="2197100"/>
                  </a:lnTo>
                  <a:lnTo>
                    <a:pt x="14070" y="2184400"/>
                  </a:lnTo>
                  <a:lnTo>
                    <a:pt x="324094" y="2184400"/>
                  </a:lnTo>
                  <a:lnTo>
                    <a:pt x="321183" y="2197100"/>
                  </a:lnTo>
                  <a:close/>
                </a:path>
                <a:path w="471169" h="2501900">
                  <a:moveTo>
                    <a:pt x="305658" y="2209800"/>
                  </a:moveTo>
                  <a:lnTo>
                    <a:pt x="13584" y="2209800"/>
                  </a:lnTo>
                  <a:lnTo>
                    <a:pt x="13584" y="2197100"/>
                  </a:lnTo>
                  <a:lnTo>
                    <a:pt x="310509" y="2197100"/>
                  </a:lnTo>
                  <a:lnTo>
                    <a:pt x="305658" y="2209800"/>
                  </a:lnTo>
                  <a:close/>
                </a:path>
                <a:path w="471169" h="2501900">
                  <a:moveTo>
                    <a:pt x="292073" y="2222500"/>
                  </a:moveTo>
                  <a:lnTo>
                    <a:pt x="16010" y="2222500"/>
                  </a:lnTo>
                  <a:lnTo>
                    <a:pt x="15040" y="2209800"/>
                  </a:lnTo>
                  <a:lnTo>
                    <a:pt x="299350" y="2209800"/>
                  </a:lnTo>
                  <a:lnTo>
                    <a:pt x="292073" y="2222500"/>
                  </a:lnTo>
                  <a:close/>
                </a:path>
                <a:path w="471169" h="2501900">
                  <a:moveTo>
                    <a:pt x="280914" y="2235200"/>
                  </a:moveTo>
                  <a:lnTo>
                    <a:pt x="12735" y="2235200"/>
                  </a:lnTo>
                  <a:lnTo>
                    <a:pt x="11826" y="2222500"/>
                  </a:lnTo>
                  <a:lnTo>
                    <a:pt x="286251" y="2222500"/>
                  </a:lnTo>
                  <a:lnTo>
                    <a:pt x="280914" y="2235200"/>
                  </a:lnTo>
                  <a:close/>
                </a:path>
                <a:path w="471169" h="2501900">
                  <a:moveTo>
                    <a:pt x="270240" y="2247900"/>
                  </a:moveTo>
                  <a:lnTo>
                    <a:pt x="7762" y="2247900"/>
                  </a:lnTo>
                  <a:lnTo>
                    <a:pt x="10673" y="2235200"/>
                  </a:lnTo>
                  <a:lnTo>
                    <a:pt x="276062" y="2235200"/>
                  </a:lnTo>
                  <a:lnTo>
                    <a:pt x="270240" y="2247900"/>
                  </a:lnTo>
                  <a:close/>
                </a:path>
                <a:path w="471169" h="2501900">
                  <a:moveTo>
                    <a:pt x="237248" y="2286000"/>
                  </a:moveTo>
                  <a:lnTo>
                    <a:pt x="14555" y="2286000"/>
                  </a:lnTo>
                  <a:lnTo>
                    <a:pt x="13099" y="2273300"/>
                  </a:lnTo>
                  <a:lnTo>
                    <a:pt x="16496" y="2260600"/>
                  </a:lnTo>
                  <a:lnTo>
                    <a:pt x="16496" y="2247900"/>
                  </a:lnTo>
                  <a:lnTo>
                    <a:pt x="263933" y="2247900"/>
                  </a:lnTo>
                  <a:lnTo>
                    <a:pt x="256655" y="2260600"/>
                  </a:lnTo>
                  <a:lnTo>
                    <a:pt x="253259" y="2260600"/>
                  </a:lnTo>
                  <a:lnTo>
                    <a:pt x="243556" y="2273300"/>
                  </a:lnTo>
                  <a:lnTo>
                    <a:pt x="238704" y="2273300"/>
                  </a:lnTo>
                  <a:lnTo>
                    <a:pt x="237248" y="2286000"/>
                  </a:lnTo>
                  <a:close/>
                </a:path>
                <a:path w="471169" h="2501900">
                  <a:moveTo>
                    <a:pt x="222208" y="2298700"/>
                  </a:moveTo>
                  <a:lnTo>
                    <a:pt x="15730" y="2298700"/>
                  </a:lnTo>
                  <a:lnTo>
                    <a:pt x="16981" y="2286000"/>
                  </a:lnTo>
                  <a:lnTo>
                    <a:pt x="227060" y="2286000"/>
                  </a:lnTo>
                  <a:lnTo>
                    <a:pt x="222208" y="2298700"/>
                  </a:lnTo>
                  <a:close/>
                </a:path>
                <a:path w="471169" h="2501900">
                  <a:moveTo>
                    <a:pt x="218812" y="2311400"/>
                  </a:moveTo>
                  <a:lnTo>
                    <a:pt x="12682" y="2311400"/>
                  </a:lnTo>
                  <a:lnTo>
                    <a:pt x="14252" y="2298700"/>
                  </a:lnTo>
                  <a:lnTo>
                    <a:pt x="216386" y="2298700"/>
                  </a:lnTo>
                  <a:lnTo>
                    <a:pt x="218812" y="2311400"/>
                  </a:lnTo>
                  <a:close/>
                </a:path>
                <a:path w="471169" h="2501900">
                  <a:moveTo>
                    <a:pt x="206197" y="2324100"/>
                  </a:moveTo>
                  <a:lnTo>
                    <a:pt x="12129" y="2324100"/>
                  </a:lnTo>
                  <a:lnTo>
                    <a:pt x="14555" y="2311400"/>
                  </a:lnTo>
                  <a:lnTo>
                    <a:pt x="205227" y="2311400"/>
                  </a:lnTo>
                  <a:lnTo>
                    <a:pt x="206197" y="2324100"/>
                  </a:lnTo>
                  <a:close/>
                </a:path>
                <a:path w="471169" h="2501900">
                  <a:moveTo>
                    <a:pt x="170780" y="2349500"/>
                  </a:moveTo>
                  <a:lnTo>
                    <a:pt x="15525" y="2349500"/>
                  </a:lnTo>
                  <a:lnTo>
                    <a:pt x="14555" y="2336800"/>
                  </a:lnTo>
                  <a:lnTo>
                    <a:pt x="15040" y="2324100"/>
                  </a:lnTo>
                  <a:lnTo>
                    <a:pt x="190672" y="2324100"/>
                  </a:lnTo>
                  <a:lnTo>
                    <a:pt x="188731" y="2336800"/>
                  </a:lnTo>
                  <a:lnTo>
                    <a:pt x="174661" y="2336800"/>
                  </a:lnTo>
                  <a:lnTo>
                    <a:pt x="170780" y="2349500"/>
                  </a:lnTo>
                  <a:close/>
                </a:path>
                <a:path w="471169" h="2501900">
                  <a:moveTo>
                    <a:pt x="163017" y="2362200"/>
                  </a:moveTo>
                  <a:lnTo>
                    <a:pt x="16496" y="2362200"/>
                  </a:lnTo>
                  <a:lnTo>
                    <a:pt x="17951" y="2349500"/>
                  </a:lnTo>
                  <a:lnTo>
                    <a:pt x="166899" y="2349500"/>
                  </a:lnTo>
                  <a:lnTo>
                    <a:pt x="163017" y="2362200"/>
                  </a:lnTo>
                  <a:close/>
                </a:path>
                <a:path w="471169" h="2501900">
                  <a:moveTo>
                    <a:pt x="147007" y="2374900"/>
                  </a:moveTo>
                  <a:lnTo>
                    <a:pt x="20862" y="2374900"/>
                  </a:lnTo>
                  <a:lnTo>
                    <a:pt x="15040" y="2362200"/>
                  </a:lnTo>
                  <a:lnTo>
                    <a:pt x="149432" y="2362200"/>
                  </a:lnTo>
                  <a:lnTo>
                    <a:pt x="147007" y="2374900"/>
                  </a:lnTo>
                  <a:close/>
                </a:path>
                <a:path w="471169" h="2501900">
                  <a:moveTo>
                    <a:pt x="14070" y="2387600"/>
                  </a:moveTo>
                  <a:lnTo>
                    <a:pt x="11159" y="2387600"/>
                  </a:lnTo>
                  <a:lnTo>
                    <a:pt x="13099" y="2374900"/>
                  </a:lnTo>
                  <a:lnTo>
                    <a:pt x="16496" y="2374900"/>
                  </a:lnTo>
                  <a:lnTo>
                    <a:pt x="14070" y="2387600"/>
                  </a:lnTo>
                  <a:close/>
                </a:path>
                <a:path w="471169" h="2501900">
                  <a:moveTo>
                    <a:pt x="139244" y="2387600"/>
                  </a:moveTo>
                  <a:lnTo>
                    <a:pt x="17466" y="2387600"/>
                  </a:lnTo>
                  <a:lnTo>
                    <a:pt x="19892" y="2374900"/>
                  </a:lnTo>
                  <a:lnTo>
                    <a:pt x="140699" y="2374900"/>
                  </a:lnTo>
                  <a:lnTo>
                    <a:pt x="139244" y="2387600"/>
                  </a:lnTo>
                  <a:close/>
                </a:path>
                <a:path w="471169" h="2501900">
                  <a:moveTo>
                    <a:pt x="127130" y="2400300"/>
                  </a:moveTo>
                  <a:lnTo>
                    <a:pt x="15040" y="2400300"/>
                  </a:lnTo>
                  <a:lnTo>
                    <a:pt x="14070" y="2387600"/>
                  </a:lnTo>
                  <a:lnTo>
                    <a:pt x="131481" y="2387600"/>
                  </a:lnTo>
                  <a:lnTo>
                    <a:pt x="127130" y="2400300"/>
                  </a:lnTo>
                  <a:close/>
                </a:path>
                <a:path w="471169" h="2501900">
                  <a:moveTo>
                    <a:pt x="106252" y="2413000"/>
                  </a:moveTo>
                  <a:lnTo>
                    <a:pt x="16981" y="2413000"/>
                  </a:lnTo>
                  <a:lnTo>
                    <a:pt x="16010" y="2400300"/>
                  </a:lnTo>
                  <a:lnTo>
                    <a:pt x="112787" y="2400300"/>
                  </a:lnTo>
                  <a:lnTo>
                    <a:pt x="106252" y="2413000"/>
                  </a:lnTo>
                  <a:close/>
                </a:path>
                <a:path w="471169" h="2501900">
                  <a:moveTo>
                    <a:pt x="109163" y="2425700"/>
                  </a:moveTo>
                  <a:lnTo>
                    <a:pt x="15525" y="2425700"/>
                  </a:lnTo>
                  <a:lnTo>
                    <a:pt x="16010" y="2413000"/>
                  </a:lnTo>
                  <a:lnTo>
                    <a:pt x="104001" y="2413000"/>
                  </a:lnTo>
                  <a:lnTo>
                    <a:pt x="109163" y="2425700"/>
                  </a:lnTo>
                  <a:close/>
                </a:path>
                <a:path w="471169" h="2501900">
                  <a:moveTo>
                    <a:pt x="81994" y="2438400"/>
                  </a:moveTo>
                  <a:lnTo>
                    <a:pt x="10188" y="2438400"/>
                  </a:lnTo>
                  <a:lnTo>
                    <a:pt x="9218" y="2425700"/>
                  </a:lnTo>
                  <a:lnTo>
                    <a:pt x="88301" y="2425700"/>
                  </a:lnTo>
                  <a:lnTo>
                    <a:pt x="81994" y="2438400"/>
                  </a:lnTo>
                  <a:close/>
                </a:path>
                <a:path w="471169" h="2501900">
                  <a:moveTo>
                    <a:pt x="71320" y="2451100"/>
                  </a:moveTo>
                  <a:lnTo>
                    <a:pt x="11644" y="2451100"/>
                  </a:lnTo>
                  <a:lnTo>
                    <a:pt x="11159" y="2438400"/>
                  </a:lnTo>
                  <a:lnTo>
                    <a:pt x="76172" y="2438400"/>
                  </a:lnTo>
                  <a:lnTo>
                    <a:pt x="71320" y="2451100"/>
                  </a:lnTo>
                  <a:close/>
                </a:path>
                <a:path w="471169" h="2501900">
                  <a:moveTo>
                    <a:pt x="57735" y="2463800"/>
                  </a:moveTo>
                  <a:lnTo>
                    <a:pt x="7277" y="2463800"/>
                  </a:lnTo>
                  <a:lnTo>
                    <a:pt x="9218" y="2451100"/>
                  </a:lnTo>
                  <a:lnTo>
                    <a:pt x="59676" y="2451100"/>
                  </a:lnTo>
                  <a:lnTo>
                    <a:pt x="57735" y="2463800"/>
                  </a:lnTo>
                  <a:close/>
                </a:path>
                <a:path w="471169" h="2501900">
                  <a:moveTo>
                    <a:pt x="52398" y="2476500"/>
                  </a:moveTo>
                  <a:lnTo>
                    <a:pt x="5822" y="2476500"/>
                  </a:lnTo>
                  <a:lnTo>
                    <a:pt x="5337" y="2463800"/>
                  </a:lnTo>
                  <a:lnTo>
                    <a:pt x="53854" y="2463800"/>
                  </a:lnTo>
                  <a:lnTo>
                    <a:pt x="52398" y="2476500"/>
                  </a:lnTo>
                  <a:close/>
                </a:path>
                <a:path w="471169" h="2501900">
                  <a:moveTo>
                    <a:pt x="34447" y="2489200"/>
                  </a:moveTo>
                  <a:lnTo>
                    <a:pt x="11159" y="2489200"/>
                  </a:lnTo>
                  <a:lnTo>
                    <a:pt x="9703" y="2476500"/>
                  </a:lnTo>
                  <a:lnTo>
                    <a:pt x="37843" y="2476500"/>
                  </a:lnTo>
                  <a:lnTo>
                    <a:pt x="34447" y="2489200"/>
                  </a:lnTo>
                  <a:close/>
                </a:path>
                <a:path w="471169" h="2501900">
                  <a:moveTo>
                    <a:pt x="22318" y="2501900"/>
                  </a:moveTo>
                  <a:lnTo>
                    <a:pt x="15525" y="2501900"/>
                  </a:lnTo>
                  <a:lnTo>
                    <a:pt x="12129" y="2489200"/>
                  </a:lnTo>
                  <a:lnTo>
                    <a:pt x="26684" y="2489200"/>
                  </a:lnTo>
                  <a:lnTo>
                    <a:pt x="22318" y="2501900"/>
                  </a:lnTo>
                  <a:close/>
                </a:path>
              </a:pathLst>
            </a:custGeom>
            <a:solidFill>
              <a:srgbClr val="2B2840"/>
            </a:solidFill>
          </p:spPr>
          <p:txBody>
            <a:bodyPr wrap="square" lIns="0" tIns="0" rIns="0" bIns="0" rtlCol="0"/>
            <a:lstStyle/>
            <a:p>
              <a:endParaRPr/>
            </a:p>
          </p:txBody>
        </p:sp>
        <p:pic>
          <p:nvPicPr>
            <p:cNvPr id="8" name="object 8"/>
            <p:cNvPicPr/>
            <p:nvPr/>
          </p:nvPicPr>
          <p:blipFill>
            <a:blip r:embed="rId4" cstate="print"/>
            <a:stretch>
              <a:fillRect/>
            </a:stretch>
          </p:blipFill>
          <p:spPr>
            <a:xfrm>
              <a:off x="2037111" y="7109592"/>
              <a:ext cx="3676627" cy="3177407"/>
            </a:xfrm>
            <a:prstGeom prst="rect">
              <a:avLst/>
            </a:prstGeom>
          </p:spPr>
        </p:pic>
        <p:sp>
          <p:nvSpPr>
            <p:cNvPr id="9" name="object 9"/>
            <p:cNvSpPr/>
            <p:nvPr/>
          </p:nvSpPr>
          <p:spPr>
            <a:xfrm>
              <a:off x="4719503" y="1"/>
              <a:ext cx="13568680" cy="10287000"/>
            </a:xfrm>
            <a:custGeom>
              <a:avLst/>
              <a:gdLst/>
              <a:ahLst/>
              <a:cxnLst/>
              <a:rect l="l" t="t" r="r" b="b"/>
              <a:pathLst>
                <a:path w="13568680" h="10287000">
                  <a:moveTo>
                    <a:pt x="13568495" y="10286997"/>
                  </a:moveTo>
                  <a:lnTo>
                    <a:pt x="0" y="10286997"/>
                  </a:lnTo>
                  <a:lnTo>
                    <a:pt x="0" y="0"/>
                  </a:lnTo>
                  <a:lnTo>
                    <a:pt x="13568495" y="0"/>
                  </a:lnTo>
                  <a:lnTo>
                    <a:pt x="13568495" y="10286997"/>
                  </a:lnTo>
                  <a:close/>
                </a:path>
              </a:pathLst>
            </a:custGeom>
            <a:solidFill>
              <a:srgbClr val="3D04FF"/>
            </a:solidFill>
          </p:spPr>
          <p:txBody>
            <a:bodyPr wrap="square" lIns="0" tIns="0" rIns="0" bIns="0" rtlCol="0"/>
            <a:lstStyle/>
            <a:p>
              <a:endParaRPr lang="en-US"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sz="2800" dirty="0">
                  <a:solidFill>
                    <a:schemeClr val="bg1"/>
                  </a:solidFill>
                </a:rPr>
                <a:t>	</a:t>
              </a:r>
              <a:r>
                <a:rPr lang="en-IN" sz="3200" dirty="0">
                  <a:solidFill>
                    <a:schemeClr val="bg1"/>
                  </a:solidFill>
                </a:rPr>
                <a:t>We will perform </a:t>
              </a:r>
              <a:r>
                <a:rPr lang="en-US" sz="3200" dirty="0">
                  <a:solidFill>
                    <a:schemeClr val="bg1"/>
                  </a:solidFill>
                </a:rPr>
                <a:t>data driven road assessments ensuring road safety, proper 	road 	maintenance and management.</a:t>
              </a:r>
            </a:p>
            <a:p>
              <a:r>
                <a:rPr lang="en-US" sz="3200" dirty="0">
                  <a:solidFill>
                    <a:schemeClr val="bg1"/>
                  </a:solidFill>
                </a:rPr>
                <a:t>	</a:t>
              </a:r>
            </a:p>
            <a:p>
              <a:r>
                <a:rPr lang="en-US" sz="3200" dirty="0">
                  <a:solidFill>
                    <a:schemeClr val="bg1"/>
                  </a:solidFill>
                </a:rPr>
                <a:t>	Our aim is to use a large network of sensors and devices mounted onto 	everyday vehicles in order to implement a crowd-sourced data pool which 	can be used to detect, log and </a:t>
              </a:r>
              <a:r>
                <a:rPr lang="en-US" sz="3200" dirty="0" err="1">
                  <a:solidFill>
                    <a:schemeClr val="bg1"/>
                  </a:solidFill>
                </a:rPr>
                <a:t>prioritise</a:t>
              </a:r>
              <a:r>
                <a:rPr lang="en-US" sz="3200" dirty="0">
                  <a:solidFill>
                    <a:schemeClr val="bg1"/>
                  </a:solidFill>
                </a:rPr>
                <a:t> timely road repair.</a:t>
              </a:r>
            </a:p>
            <a:p>
              <a:endParaRPr lang="en-US" sz="3200" dirty="0">
                <a:solidFill>
                  <a:schemeClr val="bg1"/>
                </a:solidFill>
              </a:endParaRPr>
            </a:p>
            <a:p>
              <a:r>
                <a:rPr lang="en-US" sz="3200" dirty="0">
                  <a:solidFill>
                    <a:schemeClr val="bg1"/>
                  </a:solidFill>
                </a:rPr>
                <a:t>	We can achieve this by using ultrasonic sensors for measuring the distance 	of an object on the road surface. When it is detected the camera captures 	the images and with help of GPS, the geographic location is located. The 	data is stored in database which further used send the information to road 	authorities, which may take the appropriate action.</a:t>
              </a:r>
            </a:p>
            <a:p>
              <a:endParaRPr lang="en-US" sz="2800" dirty="0">
                <a:solidFill>
                  <a:schemeClr val="bg1"/>
                </a:solidFill>
              </a:endParaRPr>
            </a:p>
            <a:p>
              <a:endParaRPr lang="en-IN" sz="2800" dirty="0">
                <a:solidFill>
                  <a:schemeClr val="bg1"/>
                </a:solidFill>
              </a:endParaRPr>
            </a:p>
          </p:txBody>
        </p:sp>
      </p:grpSp>
      <p:sp>
        <p:nvSpPr>
          <p:cNvPr id="10" name="object 10"/>
          <p:cNvSpPr txBox="1">
            <a:spLocks noGrp="1"/>
          </p:cNvSpPr>
          <p:nvPr>
            <p:ph type="title"/>
          </p:nvPr>
        </p:nvSpPr>
        <p:spPr>
          <a:xfrm>
            <a:off x="8458200" y="266700"/>
            <a:ext cx="5867400" cy="1131720"/>
          </a:xfrm>
          <a:prstGeom prst="rect">
            <a:avLst/>
          </a:prstGeom>
        </p:spPr>
        <p:txBody>
          <a:bodyPr vert="horz" wrap="square" lIns="0" tIns="28575" rIns="0" bIns="0" rtlCol="0">
            <a:spAutoFit/>
          </a:bodyPr>
          <a:lstStyle/>
          <a:p>
            <a:pPr marL="12700" marR="5080">
              <a:lnSpc>
                <a:spcPts val="8610"/>
              </a:lnSpc>
              <a:spcBef>
                <a:spcPts val="225"/>
              </a:spcBef>
            </a:pPr>
            <a:r>
              <a:rPr lang="en-US" sz="7200" dirty="0">
                <a:solidFill>
                  <a:schemeClr val="bg1"/>
                </a:solidFill>
              </a:rPr>
              <a:t>Our Solution</a:t>
            </a:r>
            <a:endParaRPr sz="7200" dirty="0">
              <a:solidFill>
                <a:schemeClr val="bg1"/>
              </a:solidFill>
            </a:endParaRPr>
          </a:p>
        </p:txBody>
      </p:sp>
      <p:sp>
        <p:nvSpPr>
          <p:cNvPr id="11" name="object 11"/>
          <p:cNvSpPr/>
          <p:nvPr/>
        </p:nvSpPr>
        <p:spPr>
          <a:xfrm>
            <a:off x="0" y="6264777"/>
            <a:ext cx="1028700" cy="3058795"/>
          </a:xfrm>
          <a:custGeom>
            <a:avLst/>
            <a:gdLst/>
            <a:ahLst/>
            <a:cxnLst/>
            <a:rect l="l" t="t" r="r" b="b"/>
            <a:pathLst>
              <a:path w="1028700" h="3058795">
                <a:moveTo>
                  <a:pt x="0" y="26313"/>
                </a:moveTo>
                <a:lnTo>
                  <a:pt x="0" y="0"/>
                </a:lnTo>
                <a:lnTo>
                  <a:pt x="6871" y="2742"/>
                </a:lnTo>
                <a:lnTo>
                  <a:pt x="48384" y="20648"/>
                </a:lnTo>
                <a:lnTo>
                  <a:pt x="89305" y="39646"/>
                </a:lnTo>
                <a:lnTo>
                  <a:pt x="129616" y="59717"/>
                </a:lnTo>
                <a:lnTo>
                  <a:pt x="169298" y="80842"/>
                </a:lnTo>
                <a:lnTo>
                  <a:pt x="208333" y="103002"/>
                </a:lnTo>
                <a:lnTo>
                  <a:pt x="246702" y="126180"/>
                </a:lnTo>
                <a:lnTo>
                  <a:pt x="284387" y="150356"/>
                </a:lnTo>
                <a:lnTo>
                  <a:pt x="321369" y="175512"/>
                </a:lnTo>
                <a:lnTo>
                  <a:pt x="357630" y="201630"/>
                </a:lnTo>
                <a:lnTo>
                  <a:pt x="393150" y="228691"/>
                </a:lnTo>
                <a:lnTo>
                  <a:pt x="427911" y="256676"/>
                </a:lnTo>
                <a:lnTo>
                  <a:pt x="461896" y="285568"/>
                </a:lnTo>
                <a:lnTo>
                  <a:pt x="495084" y="315346"/>
                </a:lnTo>
                <a:lnTo>
                  <a:pt x="527459" y="345994"/>
                </a:lnTo>
                <a:lnTo>
                  <a:pt x="559000" y="377491"/>
                </a:lnTo>
                <a:lnTo>
                  <a:pt x="589690" y="409821"/>
                </a:lnTo>
                <a:lnTo>
                  <a:pt x="619510" y="442964"/>
                </a:lnTo>
                <a:lnTo>
                  <a:pt x="648441" y="476901"/>
                </a:lnTo>
                <a:lnTo>
                  <a:pt x="676465" y="511614"/>
                </a:lnTo>
                <a:lnTo>
                  <a:pt x="703563" y="547086"/>
                </a:lnTo>
                <a:lnTo>
                  <a:pt x="729717" y="583296"/>
                </a:lnTo>
                <a:lnTo>
                  <a:pt x="754909" y="620226"/>
                </a:lnTo>
                <a:lnTo>
                  <a:pt x="779118" y="657859"/>
                </a:lnTo>
                <a:lnTo>
                  <a:pt x="802328" y="696175"/>
                </a:lnTo>
                <a:lnTo>
                  <a:pt x="824519" y="735156"/>
                </a:lnTo>
                <a:lnTo>
                  <a:pt x="845673" y="774784"/>
                </a:lnTo>
                <a:lnTo>
                  <a:pt x="865772" y="815039"/>
                </a:lnTo>
                <a:lnTo>
                  <a:pt x="884796" y="855903"/>
                </a:lnTo>
                <a:lnTo>
                  <a:pt x="902727" y="897359"/>
                </a:lnTo>
                <a:lnTo>
                  <a:pt x="919547" y="939386"/>
                </a:lnTo>
                <a:lnTo>
                  <a:pt x="935237" y="981967"/>
                </a:lnTo>
                <a:lnTo>
                  <a:pt x="949779" y="1025084"/>
                </a:lnTo>
                <a:lnTo>
                  <a:pt x="963153" y="1068717"/>
                </a:lnTo>
                <a:lnTo>
                  <a:pt x="975342" y="1112847"/>
                </a:lnTo>
                <a:lnTo>
                  <a:pt x="986326" y="1157458"/>
                </a:lnTo>
                <a:lnTo>
                  <a:pt x="996088" y="1202529"/>
                </a:lnTo>
                <a:lnTo>
                  <a:pt x="1004609" y="1248043"/>
                </a:lnTo>
                <a:lnTo>
                  <a:pt x="1011869" y="1293981"/>
                </a:lnTo>
                <a:lnTo>
                  <a:pt x="1017851" y="1340324"/>
                </a:lnTo>
                <a:lnTo>
                  <a:pt x="1022536" y="1387054"/>
                </a:lnTo>
                <a:lnTo>
                  <a:pt x="1025906" y="1434152"/>
                </a:lnTo>
                <a:lnTo>
                  <a:pt x="1027941" y="1481600"/>
                </a:lnTo>
                <a:lnTo>
                  <a:pt x="1028623" y="1529379"/>
                </a:lnTo>
                <a:lnTo>
                  <a:pt x="1027941" y="1577158"/>
                </a:lnTo>
                <a:lnTo>
                  <a:pt x="1025906" y="1624606"/>
                </a:lnTo>
                <a:lnTo>
                  <a:pt x="1022536" y="1671704"/>
                </a:lnTo>
                <a:lnTo>
                  <a:pt x="1017851" y="1718434"/>
                </a:lnTo>
                <a:lnTo>
                  <a:pt x="1011869" y="1764777"/>
                </a:lnTo>
                <a:lnTo>
                  <a:pt x="1004609" y="1810715"/>
                </a:lnTo>
                <a:lnTo>
                  <a:pt x="1004171" y="1813055"/>
                </a:lnTo>
                <a:lnTo>
                  <a:pt x="1004171" y="1529379"/>
                </a:lnTo>
                <a:lnTo>
                  <a:pt x="1003455" y="1480798"/>
                </a:lnTo>
                <a:lnTo>
                  <a:pt x="1001323" y="1432566"/>
                </a:lnTo>
                <a:lnTo>
                  <a:pt x="997793" y="1384703"/>
                </a:lnTo>
                <a:lnTo>
                  <a:pt x="992886" y="1337230"/>
                </a:lnTo>
                <a:lnTo>
                  <a:pt x="986622" y="1290166"/>
                </a:lnTo>
                <a:lnTo>
                  <a:pt x="979021" y="1243532"/>
                </a:lnTo>
                <a:lnTo>
                  <a:pt x="970104" y="1197347"/>
                </a:lnTo>
                <a:lnTo>
                  <a:pt x="959889" y="1151632"/>
                </a:lnTo>
                <a:lnTo>
                  <a:pt x="948397" y="1106406"/>
                </a:lnTo>
                <a:lnTo>
                  <a:pt x="935648" y="1061689"/>
                </a:lnTo>
                <a:lnTo>
                  <a:pt x="921663" y="1017503"/>
                </a:lnTo>
                <a:lnTo>
                  <a:pt x="906461" y="973866"/>
                </a:lnTo>
                <a:lnTo>
                  <a:pt x="890062" y="930798"/>
                </a:lnTo>
                <a:lnTo>
                  <a:pt x="872487" y="888320"/>
                </a:lnTo>
                <a:lnTo>
                  <a:pt x="853755" y="846452"/>
                </a:lnTo>
                <a:lnTo>
                  <a:pt x="833886" y="805213"/>
                </a:lnTo>
                <a:lnTo>
                  <a:pt x="812901" y="764624"/>
                </a:lnTo>
                <a:lnTo>
                  <a:pt x="790819" y="724704"/>
                </a:lnTo>
                <a:lnTo>
                  <a:pt x="767661" y="685475"/>
                </a:lnTo>
                <a:lnTo>
                  <a:pt x="743447" y="646955"/>
                </a:lnTo>
                <a:lnTo>
                  <a:pt x="718196" y="609165"/>
                </a:lnTo>
                <a:lnTo>
                  <a:pt x="691929" y="572124"/>
                </a:lnTo>
                <a:lnTo>
                  <a:pt x="664666" y="535854"/>
                </a:lnTo>
                <a:lnTo>
                  <a:pt x="636427" y="500373"/>
                </a:lnTo>
                <a:lnTo>
                  <a:pt x="607231" y="465702"/>
                </a:lnTo>
                <a:lnTo>
                  <a:pt x="577100" y="431861"/>
                </a:lnTo>
                <a:lnTo>
                  <a:pt x="546052" y="398870"/>
                </a:lnTo>
                <a:lnTo>
                  <a:pt x="514109" y="366748"/>
                </a:lnTo>
                <a:lnTo>
                  <a:pt x="481289" y="335517"/>
                </a:lnTo>
                <a:lnTo>
                  <a:pt x="447614" y="305195"/>
                </a:lnTo>
                <a:lnTo>
                  <a:pt x="413102" y="275804"/>
                </a:lnTo>
                <a:lnTo>
                  <a:pt x="377775" y="247362"/>
                </a:lnTo>
                <a:lnTo>
                  <a:pt x="341653" y="219890"/>
                </a:lnTo>
                <a:lnTo>
                  <a:pt x="304754" y="193409"/>
                </a:lnTo>
                <a:lnTo>
                  <a:pt x="267100" y="167937"/>
                </a:lnTo>
                <a:lnTo>
                  <a:pt x="228710" y="143495"/>
                </a:lnTo>
                <a:lnTo>
                  <a:pt x="189605" y="120104"/>
                </a:lnTo>
                <a:lnTo>
                  <a:pt x="149804" y="97782"/>
                </a:lnTo>
                <a:lnTo>
                  <a:pt x="109328" y="76551"/>
                </a:lnTo>
                <a:lnTo>
                  <a:pt x="68196" y="56430"/>
                </a:lnTo>
                <a:lnTo>
                  <a:pt x="26429" y="37439"/>
                </a:lnTo>
                <a:lnTo>
                  <a:pt x="0" y="26313"/>
                </a:lnTo>
                <a:close/>
              </a:path>
              <a:path w="1028700" h="3058795">
                <a:moveTo>
                  <a:pt x="0" y="3058759"/>
                </a:moveTo>
                <a:lnTo>
                  <a:pt x="0" y="3032445"/>
                </a:lnTo>
                <a:lnTo>
                  <a:pt x="26429" y="3021320"/>
                </a:lnTo>
                <a:lnTo>
                  <a:pt x="68196" y="3002329"/>
                </a:lnTo>
                <a:lnTo>
                  <a:pt x="109328" y="2982207"/>
                </a:lnTo>
                <a:lnTo>
                  <a:pt x="149804" y="2960976"/>
                </a:lnTo>
                <a:lnTo>
                  <a:pt x="189605" y="2938655"/>
                </a:lnTo>
                <a:lnTo>
                  <a:pt x="228710" y="2915263"/>
                </a:lnTo>
                <a:lnTo>
                  <a:pt x="267100" y="2890821"/>
                </a:lnTo>
                <a:lnTo>
                  <a:pt x="304754" y="2865350"/>
                </a:lnTo>
                <a:lnTo>
                  <a:pt x="341653" y="2838868"/>
                </a:lnTo>
                <a:lnTo>
                  <a:pt x="377775" y="2811396"/>
                </a:lnTo>
                <a:lnTo>
                  <a:pt x="413102" y="2782955"/>
                </a:lnTo>
                <a:lnTo>
                  <a:pt x="447614" y="2753563"/>
                </a:lnTo>
                <a:lnTo>
                  <a:pt x="481289" y="2723242"/>
                </a:lnTo>
                <a:lnTo>
                  <a:pt x="514109" y="2692010"/>
                </a:lnTo>
                <a:lnTo>
                  <a:pt x="546052" y="2659889"/>
                </a:lnTo>
                <a:lnTo>
                  <a:pt x="577100" y="2626898"/>
                </a:lnTo>
                <a:lnTo>
                  <a:pt x="607231" y="2593056"/>
                </a:lnTo>
                <a:lnTo>
                  <a:pt x="636427" y="2558385"/>
                </a:lnTo>
                <a:lnTo>
                  <a:pt x="664666" y="2522905"/>
                </a:lnTo>
                <a:lnTo>
                  <a:pt x="691929" y="2486634"/>
                </a:lnTo>
                <a:lnTo>
                  <a:pt x="718196" y="2449594"/>
                </a:lnTo>
                <a:lnTo>
                  <a:pt x="743447" y="2411803"/>
                </a:lnTo>
                <a:lnTo>
                  <a:pt x="767661" y="2373283"/>
                </a:lnTo>
                <a:lnTo>
                  <a:pt x="790819" y="2334054"/>
                </a:lnTo>
                <a:lnTo>
                  <a:pt x="812901" y="2294134"/>
                </a:lnTo>
                <a:lnTo>
                  <a:pt x="833886" y="2253545"/>
                </a:lnTo>
                <a:lnTo>
                  <a:pt x="853755" y="2212307"/>
                </a:lnTo>
                <a:lnTo>
                  <a:pt x="872487" y="2170438"/>
                </a:lnTo>
                <a:lnTo>
                  <a:pt x="890062" y="2127960"/>
                </a:lnTo>
                <a:lnTo>
                  <a:pt x="906461" y="2084893"/>
                </a:lnTo>
                <a:lnTo>
                  <a:pt x="921663" y="2041256"/>
                </a:lnTo>
                <a:lnTo>
                  <a:pt x="935648" y="1997069"/>
                </a:lnTo>
                <a:lnTo>
                  <a:pt x="948397" y="1952353"/>
                </a:lnTo>
                <a:lnTo>
                  <a:pt x="959889" y="1907127"/>
                </a:lnTo>
                <a:lnTo>
                  <a:pt x="970104" y="1861411"/>
                </a:lnTo>
                <a:lnTo>
                  <a:pt x="979021" y="1815226"/>
                </a:lnTo>
                <a:lnTo>
                  <a:pt x="986622" y="1768592"/>
                </a:lnTo>
                <a:lnTo>
                  <a:pt x="992886" y="1721528"/>
                </a:lnTo>
                <a:lnTo>
                  <a:pt x="997793" y="1674055"/>
                </a:lnTo>
                <a:lnTo>
                  <a:pt x="1001323" y="1626193"/>
                </a:lnTo>
                <a:lnTo>
                  <a:pt x="1003455" y="1577961"/>
                </a:lnTo>
                <a:lnTo>
                  <a:pt x="1004171" y="1529379"/>
                </a:lnTo>
                <a:lnTo>
                  <a:pt x="1004171" y="1813055"/>
                </a:lnTo>
                <a:lnTo>
                  <a:pt x="996088" y="1856229"/>
                </a:lnTo>
                <a:lnTo>
                  <a:pt x="986326" y="1901300"/>
                </a:lnTo>
                <a:lnTo>
                  <a:pt x="975342" y="1945911"/>
                </a:lnTo>
                <a:lnTo>
                  <a:pt x="963153" y="1990042"/>
                </a:lnTo>
                <a:lnTo>
                  <a:pt x="949779" y="2033675"/>
                </a:lnTo>
                <a:lnTo>
                  <a:pt x="935237" y="2076791"/>
                </a:lnTo>
                <a:lnTo>
                  <a:pt x="919547" y="2119372"/>
                </a:lnTo>
                <a:lnTo>
                  <a:pt x="902727" y="2161400"/>
                </a:lnTo>
                <a:lnTo>
                  <a:pt x="884796" y="2202855"/>
                </a:lnTo>
                <a:lnTo>
                  <a:pt x="865772" y="2243719"/>
                </a:lnTo>
                <a:lnTo>
                  <a:pt x="845673" y="2283975"/>
                </a:lnTo>
                <a:lnTo>
                  <a:pt x="824519" y="2323602"/>
                </a:lnTo>
                <a:lnTo>
                  <a:pt x="802328" y="2362583"/>
                </a:lnTo>
                <a:lnTo>
                  <a:pt x="779118" y="2400899"/>
                </a:lnTo>
                <a:lnTo>
                  <a:pt x="754909" y="2438532"/>
                </a:lnTo>
                <a:lnTo>
                  <a:pt x="729717" y="2475463"/>
                </a:lnTo>
                <a:lnTo>
                  <a:pt x="703563" y="2511673"/>
                </a:lnTo>
                <a:lnTo>
                  <a:pt x="676465" y="2547144"/>
                </a:lnTo>
                <a:lnTo>
                  <a:pt x="648441" y="2581857"/>
                </a:lnTo>
                <a:lnTo>
                  <a:pt x="619510" y="2615795"/>
                </a:lnTo>
                <a:lnTo>
                  <a:pt x="589690" y="2648937"/>
                </a:lnTo>
                <a:lnTo>
                  <a:pt x="559000" y="2681267"/>
                </a:lnTo>
                <a:lnTo>
                  <a:pt x="527459" y="2712765"/>
                </a:lnTo>
                <a:lnTo>
                  <a:pt x="495084" y="2743412"/>
                </a:lnTo>
                <a:lnTo>
                  <a:pt x="461896" y="2773191"/>
                </a:lnTo>
                <a:lnTo>
                  <a:pt x="427911" y="2802082"/>
                </a:lnTo>
                <a:lnTo>
                  <a:pt x="393150" y="2830067"/>
                </a:lnTo>
                <a:lnTo>
                  <a:pt x="357630" y="2857128"/>
                </a:lnTo>
                <a:lnTo>
                  <a:pt x="321369" y="2883246"/>
                </a:lnTo>
                <a:lnTo>
                  <a:pt x="284387" y="2908402"/>
                </a:lnTo>
                <a:lnTo>
                  <a:pt x="246702" y="2932578"/>
                </a:lnTo>
                <a:lnTo>
                  <a:pt x="208333" y="2955756"/>
                </a:lnTo>
                <a:lnTo>
                  <a:pt x="169298" y="2977917"/>
                </a:lnTo>
                <a:lnTo>
                  <a:pt x="129616" y="2999041"/>
                </a:lnTo>
                <a:lnTo>
                  <a:pt x="89305" y="3019112"/>
                </a:lnTo>
                <a:lnTo>
                  <a:pt x="48384" y="3038110"/>
                </a:lnTo>
                <a:lnTo>
                  <a:pt x="6871" y="3056016"/>
                </a:lnTo>
                <a:lnTo>
                  <a:pt x="0" y="3058759"/>
                </a:lnTo>
                <a:close/>
              </a:path>
            </a:pathLst>
          </a:custGeom>
          <a:solidFill>
            <a:srgbClr val="2B2840"/>
          </a:solidFill>
        </p:spPr>
        <p:txBody>
          <a:bodyPr wrap="square" lIns="0" tIns="0" rIns="0" bIns="0" rtlCol="0"/>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29"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3D04FF"/>
          </a:solidFill>
        </p:spPr>
        <p:txBody>
          <a:bodyPr wrap="square" lIns="0" tIns="0" rIns="0" bIns="0" rtlCol="0"/>
          <a:lstStyle/>
          <a:p>
            <a:endParaRPr dirty="0"/>
          </a:p>
        </p:txBody>
      </p:sp>
      <p:sp>
        <p:nvSpPr>
          <p:cNvPr id="3" name="object 3"/>
          <p:cNvSpPr txBox="1">
            <a:spLocks noGrp="1"/>
          </p:cNvSpPr>
          <p:nvPr>
            <p:ph type="title"/>
          </p:nvPr>
        </p:nvSpPr>
        <p:spPr>
          <a:xfrm>
            <a:off x="7063563" y="155967"/>
            <a:ext cx="9243237" cy="893834"/>
          </a:xfrm>
          <a:prstGeom prst="rect">
            <a:avLst/>
          </a:prstGeom>
        </p:spPr>
        <p:txBody>
          <a:bodyPr vert="horz" wrap="square" lIns="0" tIns="34290" rIns="0" bIns="0" rtlCol="0">
            <a:spAutoFit/>
          </a:bodyPr>
          <a:lstStyle/>
          <a:p>
            <a:pPr marL="2321560" marR="5080" indent="-2309495" algn="ctr">
              <a:lnSpc>
                <a:spcPts val="6650"/>
              </a:lnSpc>
              <a:spcBef>
                <a:spcPts val="270"/>
              </a:spcBef>
            </a:pPr>
            <a:r>
              <a:rPr lang="en-US" sz="6600" spc="-45" dirty="0">
                <a:solidFill>
                  <a:srgbClr val="FAFAFA"/>
                </a:solidFill>
              </a:rPr>
              <a:t>System Design</a:t>
            </a:r>
            <a:endParaRPr sz="6600" spc="35" dirty="0">
              <a:solidFill>
                <a:srgbClr val="FAFAFA"/>
              </a:solidFill>
            </a:endParaRPr>
          </a:p>
        </p:txBody>
      </p:sp>
      <p:sp>
        <p:nvSpPr>
          <p:cNvPr id="4" name="object 4"/>
          <p:cNvSpPr/>
          <p:nvPr/>
        </p:nvSpPr>
        <p:spPr>
          <a:xfrm>
            <a:off x="1028742" y="1032358"/>
            <a:ext cx="1724025" cy="568325"/>
          </a:xfrm>
          <a:custGeom>
            <a:avLst/>
            <a:gdLst/>
            <a:ahLst/>
            <a:cxnLst/>
            <a:rect l="l" t="t" r="r" b="b"/>
            <a:pathLst>
              <a:path w="1724025" h="568325">
                <a:moveTo>
                  <a:pt x="651878" y="510412"/>
                </a:moveTo>
                <a:lnTo>
                  <a:pt x="647298" y="532857"/>
                </a:lnTo>
                <a:lnTo>
                  <a:pt x="634827" y="551237"/>
                </a:lnTo>
                <a:lnTo>
                  <a:pt x="616369" y="563656"/>
                </a:lnTo>
                <a:lnTo>
                  <a:pt x="593830" y="568217"/>
                </a:lnTo>
                <a:lnTo>
                  <a:pt x="571291" y="563737"/>
                </a:lnTo>
                <a:lnTo>
                  <a:pt x="552834" y="551454"/>
                </a:lnTo>
                <a:lnTo>
                  <a:pt x="540363" y="533101"/>
                </a:lnTo>
                <a:lnTo>
                  <a:pt x="535782" y="510412"/>
                </a:lnTo>
                <a:lnTo>
                  <a:pt x="540363" y="487968"/>
                </a:lnTo>
                <a:lnTo>
                  <a:pt x="552834" y="469588"/>
                </a:lnTo>
                <a:lnTo>
                  <a:pt x="571291" y="457169"/>
                </a:lnTo>
                <a:lnTo>
                  <a:pt x="593830" y="452608"/>
                </a:lnTo>
                <a:lnTo>
                  <a:pt x="616369" y="457169"/>
                </a:lnTo>
                <a:lnTo>
                  <a:pt x="634827" y="469588"/>
                </a:lnTo>
                <a:lnTo>
                  <a:pt x="647298" y="487968"/>
                </a:lnTo>
                <a:lnTo>
                  <a:pt x="651878" y="510412"/>
                </a:lnTo>
                <a:close/>
              </a:path>
              <a:path w="1724025" h="568325">
                <a:moveTo>
                  <a:pt x="651878" y="57804"/>
                </a:moveTo>
                <a:lnTo>
                  <a:pt x="647298" y="80248"/>
                </a:lnTo>
                <a:lnTo>
                  <a:pt x="634827" y="98628"/>
                </a:lnTo>
                <a:lnTo>
                  <a:pt x="616369" y="111047"/>
                </a:lnTo>
                <a:lnTo>
                  <a:pt x="593830" y="115608"/>
                </a:lnTo>
                <a:lnTo>
                  <a:pt x="571291" y="111047"/>
                </a:lnTo>
                <a:lnTo>
                  <a:pt x="552834" y="98628"/>
                </a:lnTo>
                <a:lnTo>
                  <a:pt x="540363" y="80248"/>
                </a:lnTo>
                <a:lnTo>
                  <a:pt x="535782" y="57804"/>
                </a:lnTo>
                <a:lnTo>
                  <a:pt x="540363" y="35360"/>
                </a:lnTo>
                <a:lnTo>
                  <a:pt x="552834" y="16980"/>
                </a:lnTo>
                <a:lnTo>
                  <a:pt x="571291" y="4561"/>
                </a:lnTo>
                <a:lnTo>
                  <a:pt x="593830" y="0"/>
                </a:lnTo>
                <a:lnTo>
                  <a:pt x="616369" y="4561"/>
                </a:lnTo>
                <a:lnTo>
                  <a:pt x="634827" y="16980"/>
                </a:lnTo>
                <a:lnTo>
                  <a:pt x="647298" y="35360"/>
                </a:lnTo>
                <a:lnTo>
                  <a:pt x="651878" y="57804"/>
                </a:lnTo>
                <a:close/>
              </a:path>
              <a:path w="1724025" h="568325">
                <a:moveTo>
                  <a:pt x="1188242" y="510412"/>
                </a:moveTo>
                <a:lnTo>
                  <a:pt x="1183661" y="532857"/>
                </a:lnTo>
                <a:lnTo>
                  <a:pt x="1171190" y="551237"/>
                </a:lnTo>
                <a:lnTo>
                  <a:pt x="1152733" y="563656"/>
                </a:lnTo>
                <a:lnTo>
                  <a:pt x="1130194" y="568217"/>
                </a:lnTo>
                <a:lnTo>
                  <a:pt x="1107655" y="563737"/>
                </a:lnTo>
                <a:lnTo>
                  <a:pt x="1089197" y="551454"/>
                </a:lnTo>
                <a:lnTo>
                  <a:pt x="1076726" y="533101"/>
                </a:lnTo>
                <a:lnTo>
                  <a:pt x="1072146" y="510412"/>
                </a:lnTo>
                <a:lnTo>
                  <a:pt x="1076726" y="487968"/>
                </a:lnTo>
                <a:lnTo>
                  <a:pt x="1089197" y="469588"/>
                </a:lnTo>
                <a:lnTo>
                  <a:pt x="1107655" y="457169"/>
                </a:lnTo>
                <a:lnTo>
                  <a:pt x="1130194" y="452608"/>
                </a:lnTo>
                <a:lnTo>
                  <a:pt x="1152733" y="457169"/>
                </a:lnTo>
                <a:lnTo>
                  <a:pt x="1171190" y="469588"/>
                </a:lnTo>
                <a:lnTo>
                  <a:pt x="1183661" y="487968"/>
                </a:lnTo>
                <a:lnTo>
                  <a:pt x="1188242" y="510412"/>
                </a:lnTo>
                <a:close/>
              </a:path>
              <a:path w="1724025" h="568325">
                <a:moveTo>
                  <a:pt x="1188242" y="57804"/>
                </a:moveTo>
                <a:lnTo>
                  <a:pt x="1183661" y="80248"/>
                </a:lnTo>
                <a:lnTo>
                  <a:pt x="1171190" y="98628"/>
                </a:lnTo>
                <a:lnTo>
                  <a:pt x="1152733" y="111047"/>
                </a:lnTo>
                <a:lnTo>
                  <a:pt x="1130194" y="115608"/>
                </a:lnTo>
                <a:lnTo>
                  <a:pt x="1107655" y="111047"/>
                </a:lnTo>
                <a:lnTo>
                  <a:pt x="1089197" y="98628"/>
                </a:lnTo>
                <a:lnTo>
                  <a:pt x="1076726" y="80248"/>
                </a:lnTo>
                <a:lnTo>
                  <a:pt x="1072146" y="57804"/>
                </a:lnTo>
                <a:lnTo>
                  <a:pt x="1076726" y="35360"/>
                </a:lnTo>
                <a:lnTo>
                  <a:pt x="1089197" y="16980"/>
                </a:lnTo>
                <a:lnTo>
                  <a:pt x="1107655" y="4561"/>
                </a:lnTo>
                <a:lnTo>
                  <a:pt x="1130194" y="0"/>
                </a:lnTo>
                <a:lnTo>
                  <a:pt x="1152733" y="4561"/>
                </a:lnTo>
                <a:lnTo>
                  <a:pt x="1171190" y="16980"/>
                </a:lnTo>
                <a:lnTo>
                  <a:pt x="1183661" y="35360"/>
                </a:lnTo>
                <a:lnTo>
                  <a:pt x="1188242" y="57804"/>
                </a:lnTo>
                <a:close/>
              </a:path>
              <a:path w="1724025" h="568325">
                <a:moveTo>
                  <a:pt x="116095" y="510412"/>
                </a:moveTo>
                <a:lnTo>
                  <a:pt x="111515" y="532857"/>
                </a:lnTo>
                <a:lnTo>
                  <a:pt x="99044" y="551237"/>
                </a:lnTo>
                <a:lnTo>
                  <a:pt x="80586" y="563656"/>
                </a:lnTo>
                <a:lnTo>
                  <a:pt x="58047" y="568217"/>
                </a:lnTo>
                <a:lnTo>
                  <a:pt x="35508" y="563737"/>
                </a:lnTo>
                <a:lnTo>
                  <a:pt x="17051" y="551454"/>
                </a:lnTo>
                <a:lnTo>
                  <a:pt x="4580" y="533101"/>
                </a:lnTo>
                <a:lnTo>
                  <a:pt x="0" y="510413"/>
                </a:lnTo>
                <a:lnTo>
                  <a:pt x="4580" y="487968"/>
                </a:lnTo>
                <a:lnTo>
                  <a:pt x="17051" y="469588"/>
                </a:lnTo>
                <a:lnTo>
                  <a:pt x="35508" y="457169"/>
                </a:lnTo>
                <a:lnTo>
                  <a:pt x="58047" y="452608"/>
                </a:lnTo>
                <a:lnTo>
                  <a:pt x="80586" y="457169"/>
                </a:lnTo>
                <a:lnTo>
                  <a:pt x="99044" y="469588"/>
                </a:lnTo>
                <a:lnTo>
                  <a:pt x="111515" y="487968"/>
                </a:lnTo>
                <a:lnTo>
                  <a:pt x="116095" y="510412"/>
                </a:lnTo>
                <a:close/>
              </a:path>
              <a:path w="1724025" h="568325">
                <a:moveTo>
                  <a:pt x="116095" y="57804"/>
                </a:moveTo>
                <a:lnTo>
                  <a:pt x="111515" y="80248"/>
                </a:lnTo>
                <a:lnTo>
                  <a:pt x="99044" y="98628"/>
                </a:lnTo>
                <a:lnTo>
                  <a:pt x="80586" y="111047"/>
                </a:lnTo>
                <a:lnTo>
                  <a:pt x="58047" y="115608"/>
                </a:lnTo>
                <a:lnTo>
                  <a:pt x="35508" y="111047"/>
                </a:lnTo>
                <a:lnTo>
                  <a:pt x="17051" y="98628"/>
                </a:lnTo>
                <a:lnTo>
                  <a:pt x="4580" y="80248"/>
                </a:lnTo>
                <a:lnTo>
                  <a:pt x="0" y="57804"/>
                </a:lnTo>
                <a:lnTo>
                  <a:pt x="4580" y="35360"/>
                </a:lnTo>
                <a:lnTo>
                  <a:pt x="17051" y="16980"/>
                </a:lnTo>
                <a:lnTo>
                  <a:pt x="35508" y="4561"/>
                </a:lnTo>
                <a:lnTo>
                  <a:pt x="58047" y="0"/>
                </a:lnTo>
                <a:lnTo>
                  <a:pt x="80586" y="4561"/>
                </a:lnTo>
                <a:lnTo>
                  <a:pt x="99044" y="16980"/>
                </a:lnTo>
                <a:lnTo>
                  <a:pt x="111515" y="35360"/>
                </a:lnTo>
                <a:lnTo>
                  <a:pt x="116095" y="57804"/>
                </a:lnTo>
                <a:close/>
              </a:path>
              <a:path w="1724025" h="568325">
                <a:moveTo>
                  <a:pt x="1724024" y="510412"/>
                </a:moveTo>
                <a:lnTo>
                  <a:pt x="1719444" y="532857"/>
                </a:lnTo>
                <a:lnTo>
                  <a:pt x="1706973" y="551237"/>
                </a:lnTo>
                <a:lnTo>
                  <a:pt x="1688515" y="563656"/>
                </a:lnTo>
                <a:lnTo>
                  <a:pt x="1665976" y="568217"/>
                </a:lnTo>
                <a:lnTo>
                  <a:pt x="1643437" y="563737"/>
                </a:lnTo>
                <a:lnTo>
                  <a:pt x="1624980" y="551454"/>
                </a:lnTo>
                <a:lnTo>
                  <a:pt x="1612509" y="533101"/>
                </a:lnTo>
                <a:lnTo>
                  <a:pt x="1607928" y="510412"/>
                </a:lnTo>
                <a:lnTo>
                  <a:pt x="1612509" y="487968"/>
                </a:lnTo>
                <a:lnTo>
                  <a:pt x="1624980" y="469588"/>
                </a:lnTo>
                <a:lnTo>
                  <a:pt x="1643437" y="457169"/>
                </a:lnTo>
                <a:lnTo>
                  <a:pt x="1665976" y="452608"/>
                </a:lnTo>
                <a:lnTo>
                  <a:pt x="1688515" y="457169"/>
                </a:lnTo>
                <a:lnTo>
                  <a:pt x="1706973" y="469588"/>
                </a:lnTo>
                <a:lnTo>
                  <a:pt x="1719444" y="487968"/>
                </a:lnTo>
                <a:lnTo>
                  <a:pt x="1724024" y="510412"/>
                </a:lnTo>
                <a:close/>
              </a:path>
              <a:path w="1724025" h="568325">
                <a:moveTo>
                  <a:pt x="1724024" y="57804"/>
                </a:moveTo>
                <a:lnTo>
                  <a:pt x="1719444" y="80248"/>
                </a:lnTo>
                <a:lnTo>
                  <a:pt x="1706973" y="98628"/>
                </a:lnTo>
                <a:lnTo>
                  <a:pt x="1688515" y="111047"/>
                </a:lnTo>
                <a:lnTo>
                  <a:pt x="1665976" y="115608"/>
                </a:lnTo>
                <a:lnTo>
                  <a:pt x="1643437" y="111047"/>
                </a:lnTo>
                <a:lnTo>
                  <a:pt x="1624980" y="98628"/>
                </a:lnTo>
                <a:lnTo>
                  <a:pt x="1612509" y="80248"/>
                </a:lnTo>
                <a:lnTo>
                  <a:pt x="1607928" y="57804"/>
                </a:lnTo>
                <a:lnTo>
                  <a:pt x="1612509" y="35360"/>
                </a:lnTo>
                <a:lnTo>
                  <a:pt x="1624980" y="16980"/>
                </a:lnTo>
                <a:lnTo>
                  <a:pt x="1643437" y="4561"/>
                </a:lnTo>
                <a:lnTo>
                  <a:pt x="1665976" y="0"/>
                </a:lnTo>
                <a:lnTo>
                  <a:pt x="1688515" y="4561"/>
                </a:lnTo>
                <a:lnTo>
                  <a:pt x="1706973" y="16980"/>
                </a:lnTo>
                <a:lnTo>
                  <a:pt x="1719444" y="35360"/>
                </a:lnTo>
                <a:lnTo>
                  <a:pt x="1724024" y="57804"/>
                </a:lnTo>
                <a:close/>
              </a:path>
            </a:pathLst>
          </a:custGeom>
          <a:solidFill>
            <a:srgbClr val="FAFAFA"/>
          </a:solidFill>
        </p:spPr>
        <p:txBody>
          <a:bodyPr wrap="square" lIns="0" tIns="0" rIns="0" bIns="0" rtlCol="0"/>
          <a:lstStyle/>
          <a:p>
            <a:endParaRPr/>
          </a:p>
        </p:txBody>
      </p:sp>
      <p:sp>
        <p:nvSpPr>
          <p:cNvPr id="5" name="object 5"/>
          <p:cNvSpPr/>
          <p:nvPr/>
        </p:nvSpPr>
        <p:spPr>
          <a:xfrm>
            <a:off x="15539693" y="8674379"/>
            <a:ext cx="1724025" cy="568325"/>
          </a:xfrm>
          <a:custGeom>
            <a:avLst/>
            <a:gdLst/>
            <a:ahLst/>
            <a:cxnLst/>
            <a:rect l="l" t="t" r="r" b="b"/>
            <a:pathLst>
              <a:path w="1724025" h="568325">
                <a:moveTo>
                  <a:pt x="651878" y="510412"/>
                </a:moveTo>
                <a:lnTo>
                  <a:pt x="647297" y="532857"/>
                </a:lnTo>
                <a:lnTo>
                  <a:pt x="634826" y="551237"/>
                </a:lnTo>
                <a:lnTo>
                  <a:pt x="616369" y="563656"/>
                </a:lnTo>
                <a:lnTo>
                  <a:pt x="593830" y="568217"/>
                </a:lnTo>
                <a:lnTo>
                  <a:pt x="571291" y="563737"/>
                </a:lnTo>
                <a:lnTo>
                  <a:pt x="552833" y="551454"/>
                </a:lnTo>
                <a:lnTo>
                  <a:pt x="540362" y="533101"/>
                </a:lnTo>
                <a:lnTo>
                  <a:pt x="535782" y="510412"/>
                </a:lnTo>
                <a:lnTo>
                  <a:pt x="540362" y="487968"/>
                </a:lnTo>
                <a:lnTo>
                  <a:pt x="552833" y="469588"/>
                </a:lnTo>
                <a:lnTo>
                  <a:pt x="571291" y="457169"/>
                </a:lnTo>
                <a:lnTo>
                  <a:pt x="593830" y="452608"/>
                </a:lnTo>
                <a:lnTo>
                  <a:pt x="616369" y="457169"/>
                </a:lnTo>
                <a:lnTo>
                  <a:pt x="634826" y="469588"/>
                </a:lnTo>
                <a:lnTo>
                  <a:pt x="647297" y="487968"/>
                </a:lnTo>
                <a:lnTo>
                  <a:pt x="651878" y="510412"/>
                </a:lnTo>
                <a:close/>
              </a:path>
              <a:path w="1724025" h="568325">
                <a:moveTo>
                  <a:pt x="651878" y="57804"/>
                </a:moveTo>
                <a:lnTo>
                  <a:pt x="647297" y="80248"/>
                </a:lnTo>
                <a:lnTo>
                  <a:pt x="634826" y="98628"/>
                </a:lnTo>
                <a:lnTo>
                  <a:pt x="616369" y="111047"/>
                </a:lnTo>
                <a:lnTo>
                  <a:pt x="593830" y="115608"/>
                </a:lnTo>
                <a:lnTo>
                  <a:pt x="571291" y="111047"/>
                </a:lnTo>
                <a:lnTo>
                  <a:pt x="552833" y="98628"/>
                </a:lnTo>
                <a:lnTo>
                  <a:pt x="540362" y="80248"/>
                </a:lnTo>
                <a:lnTo>
                  <a:pt x="535782" y="57804"/>
                </a:lnTo>
                <a:lnTo>
                  <a:pt x="540362" y="35360"/>
                </a:lnTo>
                <a:lnTo>
                  <a:pt x="552833" y="16980"/>
                </a:lnTo>
                <a:lnTo>
                  <a:pt x="571291" y="4561"/>
                </a:lnTo>
                <a:lnTo>
                  <a:pt x="593830" y="0"/>
                </a:lnTo>
                <a:lnTo>
                  <a:pt x="616369" y="4561"/>
                </a:lnTo>
                <a:lnTo>
                  <a:pt x="634826" y="16980"/>
                </a:lnTo>
                <a:lnTo>
                  <a:pt x="647297" y="35360"/>
                </a:lnTo>
                <a:lnTo>
                  <a:pt x="651878" y="57804"/>
                </a:lnTo>
                <a:close/>
              </a:path>
              <a:path w="1724025" h="568325">
                <a:moveTo>
                  <a:pt x="1188241" y="510412"/>
                </a:moveTo>
                <a:lnTo>
                  <a:pt x="1183661" y="532857"/>
                </a:lnTo>
                <a:lnTo>
                  <a:pt x="1171190" y="551237"/>
                </a:lnTo>
                <a:lnTo>
                  <a:pt x="1152732" y="563656"/>
                </a:lnTo>
                <a:lnTo>
                  <a:pt x="1130193" y="568217"/>
                </a:lnTo>
                <a:lnTo>
                  <a:pt x="1107654" y="563737"/>
                </a:lnTo>
                <a:lnTo>
                  <a:pt x="1089197" y="551454"/>
                </a:lnTo>
                <a:lnTo>
                  <a:pt x="1076726" y="533101"/>
                </a:lnTo>
                <a:lnTo>
                  <a:pt x="1072145" y="510412"/>
                </a:lnTo>
                <a:lnTo>
                  <a:pt x="1076726" y="487968"/>
                </a:lnTo>
                <a:lnTo>
                  <a:pt x="1089197" y="469588"/>
                </a:lnTo>
                <a:lnTo>
                  <a:pt x="1107654" y="457169"/>
                </a:lnTo>
                <a:lnTo>
                  <a:pt x="1130193" y="452608"/>
                </a:lnTo>
                <a:lnTo>
                  <a:pt x="1152732" y="457169"/>
                </a:lnTo>
                <a:lnTo>
                  <a:pt x="1171190" y="469588"/>
                </a:lnTo>
                <a:lnTo>
                  <a:pt x="1183661" y="487968"/>
                </a:lnTo>
                <a:lnTo>
                  <a:pt x="1188241" y="510412"/>
                </a:lnTo>
                <a:close/>
              </a:path>
              <a:path w="1724025" h="568325">
                <a:moveTo>
                  <a:pt x="1188241" y="57804"/>
                </a:moveTo>
                <a:lnTo>
                  <a:pt x="1183661" y="80248"/>
                </a:lnTo>
                <a:lnTo>
                  <a:pt x="1171190" y="98628"/>
                </a:lnTo>
                <a:lnTo>
                  <a:pt x="1152732" y="111047"/>
                </a:lnTo>
                <a:lnTo>
                  <a:pt x="1130193" y="115608"/>
                </a:lnTo>
                <a:lnTo>
                  <a:pt x="1107654" y="111047"/>
                </a:lnTo>
                <a:lnTo>
                  <a:pt x="1089197" y="98628"/>
                </a:lnTo>
                <a:lnTo>
                  <a:pt x="1076726" y="80248"/>
                </a:lnTo>
                <a:lnTo>
                  <a:pt x="1072145" y="57804"/>
                </a:lnTo>
                <a:lnTo>
                  <a:pt x="1076726" y="35360"/>
                </a:lnTo>
                <a:lnTo>
                  <a:pt x="1089197" y="16980"/>
                </a:lnTo>
                <a:lnTo>
                  <a:pt x="1107654" y="4561"/>
                </a:lnTo>
                <a:lnTo>
                  <a:pt x="1130193" y="0"/>
                </a:lnTo>
                <a:lnTo>
                  <a:pt x="1152732" y="4561"/>
                </a:lnTo>
                <a:lnTo>
                  <a:pt x="1171190" y="16980"/>
                </a:lnTo>
                <a:lnTo>
                  <a:pt x="1183661" y="35360"/>
                </a:lnTo>
                <a:lnTo>
                  <a:pt x="1188241" y="57804"/>
                </a:lnTo>
                <a:close/>
              </a:path>
              <a:path w="1724025" h="568325">
                <a:moveTo>
                  <a:pt x="116095" y="510412"/>
                </a:moveTo>
                <a:lnTo>
                  <a:pt x="111515" y="532857"/>
                </a:lnTo>
                <a:lnTo>
                  <a:pt x="99043" y="551237"/>
                </a:lnTo>
                <a:lnTo>
                  <a:pt x="80586" y="563656"/>
                </a:lnTo>
                <a:lnTo>
                  <a:pt x="58047" y="568217"/>
                </a:lnTo>
                <a:lnTo>
                  <a:pt x="35508" y="563737"/>
                </a:lnTo>
                <a:lnTo>
                  <a:pt x="17051" y="551454"/>
                </a:lnTo>
                <a:lnTo>
                  <a:pt x="4579" y="533101"/>
                </a:lnTo>
                <a:lnTo>
                  <a:pt x="0" y="510415"/>
                </a:lnTo>
                <a:lnTo>
                  <a:pt x="4579" y="487968"/>
                </a:lnTo>
                <a:lnTo>
                  <a:pt x="17051" y="469588"/>
                </a:lnTo>
                <a:lnTo>
                  <a:pt x="35508" y="457169"/>
                </a:lnTo>
                <a:lnTo>
                  <a:pt x="58047" y="452608"/>
                </a:lnTo>
                <a:lnTo>
                  <a:pt x="80586" y="457169"/>
                </a:lnTo>
                <a:lnTo>
                  <a:pt x="99043" y="469588"/>
                </a:lnTo>
                <a:lnTo>
                  <a:pt x="111515" y="487968"/>
                </a:lnTo>
                <a:lnTo>
                  <a:pt x="116095" y="510412"/>
                </a:lnTo>
                <a:close/>
              </a:path>
              <a:path w="1724025" h="568325">
                <a:moveTo>
                  <a:pt x="116095" y="57804"/>
                </a:moveTo>
                <a:lnTo>
                  <a:pt x="111515" y="80248"/>
                </a:lnTo>
                <a:lnTo>
                  <a:pt x="99043" y="98628"/>
                </a:lnTo>
                <a:lnTo>
                  <a:pt x="80586" y="111047"/>
                </a:lnTo>
                <a:lnTo>
                  <a:pt x="58047" y="115608"/>
                </a:lnTo>
                <a:lnTo>
                  <a:pt x="35508" y="111047"/>
                </a:lnTo>
                <a:lnTo>
                  <a:pt x="17051" y="98628"/>
                </a:lnTo>
                <a:lnTo>
                  <a:pt x="4579" y="80248"/>
                </a:lnTo>
                <a:lnTo>
                  <a:pt x="0" y="57806"/>
                </a:lnTo>
                <a:lnTo>
                  <a:pt x="4579" y="35360"/>
                </a:lnTo>
                <a:lnTo>
                  <a:pt x="17051" y="16980"/>
                </a:lnTo>
                <a:lnTo>
                  <a:pt x="35508" y="4561"/>
                </a:lnTo>
                <a:lnTo>
                  <a:pt x="58047" y="0"/>
                </a:lnTo>
                <a:lnTo>
                  <a:pt x="80586" y="4561"/>
                </a:lnTo>
                <a:lnTo>
                  <a:pt x="99043" y="16980"/>
                </a:lnTo>
                <a:lnTo>
                  <a:pt x="111515" y="35360"/>
                </a:lnTo>
                <a:lnTo>
                  <a:pt x="116095" y="57804"/>
                </a:lnTo>
                <a:close/>
              </a:path>
              <a:path w="1724025" h="568325">
                <a:moveTo>
                  <a:pt x="1724024" y="510412"/>
                </a:moveTo>
                <a:lnTo>
                  <a:pt x="1719444" y="532857"/>
                </a:lnTo>
                <a:lnTo>
                  <a:pt x="1706972" y="551237"/>
                </a:lnTo>
                <a:lnTo>
                  <a:pt x="1688515" y="563656"/>
                </a:lnTo>
                <a:lnTo>
                  <a:pt x="1665976" y="568217"/>
                </a:lnTo>
                <a:lnTo>
                  <a:pt x="1643437" y="563737"/>
                </a:lnTo>
                <a:lnTo>
                  <a:pt x="1624980" y="551454"/>
                </a:lnTo>
                <a:lnTo>
                  <a:pt x="1612508" y="533101"/>
                </a:lnTo>
                <a:lnTo>
                  <a:pt x="1607928" y="510412"/>
                </a:lnTo>
                <a:lnTo>
                  <a:pt x="1612508" y="487968"/>
                </a:lnTo>
                <a:lnTo>
                  <a:pt x="1624980" y="469588"/>
                </a:lnTo>
                <a:lnTo>
                  <a:pt x="1643437" y="457169"/>
                </a:lnTo>
                <a:lnTo>
                  <a:pt x="1665976" y="452608"/>
                </a:lnTo>
                <a:lnTo>
                  <a:pt x="1688515" y="457169"/>
                </a:lnTo>
                <a:lnTo>
                  <a:pt x="1706972" y="469588"/>
                </a:lnTo>
                <a:lnTo>
                  <a:pt x="1719444" y="487968"/>
                </a:lnTo>
                <a:lnTo>
                  <a:pt x="1724024" y="510412"/>
                </a:lnTo>
                <a:close/>
              </a:path>
              <a:path w="1724025" h="568325">
                <a:moveTo>
                  <a:pt x="1724024" y="57804"/>
                </a:moveTo>
                <a:lnTo>
                  <a:pt x="1719444" y="80248"/>
                </a:lnTo>
                <a:lnTo>
                  <a:pt x="1706972" y="98628"/>
                </a:lnTo>
                <a:lnTo>
                  <a:pt x="1688515" y="111047"/>
                </a:lnTo>
                <a:lnTo>
                  <a:pt x="1665976" y="115608"/>
                </a:lnTo>
                <a:lnTo>
                  <a:pt x="1643437" y="111047"/>
                </a:lnTo>
                <a:lnTo>
                  <a:pt x="1624980" y="98628"/>
                </a:lnTo>
                <a:lnTo>
                  <a:pt x="1612508" y="80248"/>
                </a:lnTo>
                <a:lnTo>
                  <a:pt x="1607928" y="57804"/>
                </a:lnTo>
                <a:lnTo>
                  <a:pt x="1612508" y="35360"/>
                </a:lnTo>
                <a:lnTo>
                  <a:pt x="1624980" y="16980"/>
                </a:lnTo>
                <a:lnTo>
                  <a:pt x="1643437" y="4561"/>
                </a:lnTo>
                <a:lnTo>
                  <a:pt x="1665976" y="0"/>
                </a:lnTo>
                <a:lnTo>
                  <a:pt x="1688515" y="4561"/>
                </a:lnTo>
                <a:lnTo>
                  <a:pt x="1706972" y="16980"/>
                </a:lnTo>
                <a:lnTo>
                  <a:pt x="1719444" y="35360"/>
                </a:lnTo>
                <a:lnTo>
                  <a:pt x="1724024" y="57804"/>
                </a:lnTo>
                <a:close/>
              </a:path>
            </a:pathLst>
          </a:custGeom>
          <a:solidFill>
            <a:srgbClr val="FAFAFA"/>
          </a:solidFill>
        </p:spPr>
        <p:txBody>
          <a:bodyPr wrap="square" lIns="0" tIns="0" rIns="0" bIns="0" rtlCol="0"/>
          <a:lstStyle/>
          <a:p>
            <a:endParaRPr/>
          </a:p>
        </p:txBody>
      </p:sp>
      <p:sp>
        <p:nvSpPr>
          <p:cNvPr id="6" name="object 6"/>
          <p:cNvSpPr/>
          <p:nvPr/>
        </p:nvSpPr>
        <p:spPr>
          <a:xfrm>
            <a:off x="14471563" y="1181527"/>
            <a:ext cx="3816985" cy="297180"/>
          </a:xfrm>
          <a:custGeom>
            <a:avLst/>
            <a:gdLst/>
            <a:ahLst/>
            <a:cxnLst/>
            <a:rect l="l" t="t" r="r" b="b"/>
            <a:pathLst>
              <a:path w="3816984" h="297180">
                <a:moveTo>
                  <a:pt x="18138" y="152798"/>
                </a:moveTo>
                <a:lnTo>
                  <a:pt x="9069" y="151893"/>
                </a:lnTo>
                <a:lnTo>
                  <a:pt x="0" y="141039"/>
                </a:lnTo>
                <a:lnTo>
                  <a:pt x="906" y="131994"/>
                </a:lnTo>
                <a:lnTo>
                  <a:pt x="63034" y="85125"/>
                </a:lnTo>
                <a:lnTo>
                  <a:pt x="115898" y="52187"/>
                </a:lnTo>
                <a:lnTo>
                  <a:pt x="165262" y="27919"/>
                </a:lnTo>
                <a:lnTo>
                  <a:pt x="211312" y="11631"/>
                </a:lnTo>
                <a:lnTo>
                  <a:pt x="254437" y="2563"/>
                </a:lnTo>
                <a:lnTo>
                  <a:pt x="294891" y="0"/>
                </a:lnTo>
                <a:lnTo>
                  <a:pt x="332961" y="3215"/>
                </a:lnTo>
                <a:lnTo>
                  <a:pt x="368935" y="11484"/>
                </a:lnTo>
                <a:lnTo>
                  <a:pt x="403100" y="24080"/>
                </a:lnTo>
                <a:lnTo>
                  <a:pt x="409823" y="27416"/>
                </a:lnTo>
                <a:lnTo>
                  <a:pt x="309330" y="27416"/>
                </a:lnTo>
                <a:lnTo>
                  <a:pt x="269891" y="27931"/>
                </a:lnTo>
                <a:lnTo>
                  <a:pt x="227799" y="35188"/>
                </a:lnTo>
                <a:lnTo>
                  <a:pt x="182455" y="50043"/>
                </a:lnTo>
                <a:lnTo>
                  <a:pt x="133566" y="73294"/>
                </a:lnTo>
                <a:lnTo>
                  <a:pt x="80733" y="105766"/>
                </a:lnTo>
                <a:lnTo>
                  <a:pt x="23580" y="148275"/>
                </a:lnTo>
                <a:lnTo>
                  <a:pt x="18138" y="152798"/>
                </a:lnTo>
                <a:close/>
              </a:path>
              <a:path w="3816984" h="297180">
                <a:moveTo>
                  <a:pt x="922742" y="243809"/>
                </a:moveTo>
                <a:lnTo>
                  <a:pt x="786256" y="243809"/>
                </a:lnTo>
                <a:lnTo>
                  <a:pt x="825625" y="243305"/>
                </a:lnTo>
                <a:lnTo>
                  <a:pt x="867788" y="236036"/>
                </a:lnTo>
                <a:lnTo>
                  <a:pt x="913126" y="221184"/>
                </a:lnTo>
                <a:lnTo>
                  <a:pt x="962020" y="197930"/>
                </a:lnTo>
                <a:lnTo>
                  <a:pt x="1014853" y="165458"/>
                </a:lnTo>
                <a:lnTo>
                  <a:pt x="1072006" y="122949"/>
                </a:lnTo>
                <a:lnTo>
                  <a:pt x="1077448" y="120235"/>
                </a:lnTo>
                <a:lnTo>
                  <a:pt x="1133396" y="82674"/>
                </a:lnTo>
                <a:lnTo>
                  <a:pt x="1185492" y="54619"/>
                </a:lnTo>
                <a:lnTo>
                  <a:pt x="1234040" y="35265"/>
                </a:lnTo>
                <a:lnTo>
                  <a:pt x="1279340" y="23812"/>
                </a:lnTo>
                <a:lnTo>
                  <a:pt x="1321695" y="19455"/>
                </a:lnTo>
                <a:lnTo>
                  <a:pt x="1361407" y="21393"/>
                </a:lnTo>
                <a:lnTo>
                  <a:pt x="1398779" y="28821"/>
                </a:lnTo>
                <a:lnTo>
                  <a:pt x="1434112" y="40939"/>
                </a:lnTo>
                <a:lnTo>
                  <a:pt x="1443700" y="45506"/>
                </a:lnTo>
                <a:lnTo>
                  <a:pt x="1344152" y="45506"/>
                </a:lnTo>
                <a:lnTo>
                  <a:pt x="1304783" y="46009"/>
                </a:lnTo>
                <a:lnTo>
                  <a:pt x="1262620" y="53278"/>
                </a:lnTo>
                <a:lnTo>
                  <a:pt x="1217282" y="68130"/>
                </a:lnTo>
                <a:lnTo>
                  <a:pt x="1168387" y="91384"/>
                </a:lnTo>
                <a:lnTo>
                  <a:pt x="1115554" y="123856"/>
                </a:lnTo>
                <a:lnTo>
                  <a:pt x="1058402" y="166365"/>
                </a:lnTo>
                <a:lnTo>
                  <a:pt x="1056588" y="168174"/>
                </a:lnTo>
                <a:lnTo>
                  <a:pt x="1054774" y="168174"/>
                </a:lnTo>
                <a:lnTo>
                  <a:pt x="1052960" y="169079"/>
                </a:lnTo>
                <a:lnTo>
                  <a:pt x="1004560" y="201955"/>
                </a:lnTo>
                <a:lnTo>
                  <a:pt x="959008" y="227671"/>
                </a:lnTo>
                <a:lnTo>
                  <a:pt x="922742" y="243809"/>
                </a:lnTo>
                <a:close/>
              </a:path>
              <a:path w="3816984" h="297180">
                <a:moveTo>
                  <a:pt x="801737" y="269479"/>
                </a:moveTo>
                <a:lnTo>
                  <a:pt x="750826" y="264504"/>
                </a:lnTo>
                <a:lnTo>
                  <a:pt x="703720" y="250786"/>
                </a:lnTo>
                <a:lnTo>
                  <a:pt x="659687" y="230133"/>
                </a:lnTo>
                <a:lnTo>
                  <a:pt x="617997" y="204355"/>
                </a:lnTo>
                <a:lnTo>
                  <a:pt x="577919" y="175260"/>
                </a:lnTo>
                <a:lnTo>
                  <a:pt x="541040" y="146466"/>
                </a:lnTo>
                <a:lnTo>
                  <a:pt x="508232" y="120693"/>
                </a:lnTo>
                <a:lnTo>
                  <a:pt x="477616" y="97771"/>
                </a:lnTo>
                <a:lnTo>
                  <a:pt x="414488" y="58325"/>
                </a:lnTo>
                <a:lnTo>
                  <a:pt x="346287" y="32861"/>
                </a:lnTo>
                <a:lnTo>
                  <a:pt x="309330" y="27416"/>
                </a:lnTo>
                <a:lnTo>
                  <a:pt x="409823" y="27416"/>
                </a:lnTo>
                <a:lnTo>
                  <a:pt x="467155" y="59351"/>
                </a:lnTo>
                <a:lnTo>
                  <a:pt x="527427" y="103222"/>
                </a:lnTo>
                <a:lnTo>
                  <a:pt x="552301" y="122949"/>
                </a:lnTo>
                <a:lnTo>
                  <a:pt x="587354" y="150531"/>
                </a:lnTo>
                <a:lnTo>
                  <a:pt x="617970" y="173453"/>
                </a:lnTo>
                <a:lnTo>
                  <a:pt x="681099" y="212899"/>
                </a:lnTo>
                <a:lnTo>
                  <a:pt x="749300" y="238363"/>
                </a:lnTo>
                <a:lnTo>
                  <a:pt x="786256" y="243809"/>
                </a:lnTo>
                <a:lnTo>
                  <a:pt x="922742" y="243809"/>
                </a:lnTo>
                <a:lnTo>
                  <a:pt x="916125" y="246753"/>
                </a:lnTo>
                <a:lnTo>
                  <a:pt x="875737" y="259730"/>
                </a:lnTo>
                <a:lnTo>
                  <a:pt x="837666" y="267130"/>
                </a:lnTo>
                <a:lnTo>
                  <a:pt x="801737" y="269479"/>
                </a:lnTo>
                <a:close/>
              </a:path>
              <a:path w="3816984" h="297180">
                <a:moveTo>
                  <a:pt x="1955676" y="262293"/>
                </a:moveTo>
                <a:lnTo>
                  <a:pt x="1833108" y="262293"/>
                </a:lnTo>
                <a:lnTo>
                  <a:pt x="1875423" y="259328"/>
                </a:lnTo>
                <a:lnTo>
                  <a:pt x="1920975" y="248562"/>
                </a:lnTo>
                <a:lnTo>
                  <a:pt x="1970203" y="229053"/>
                </a:lnTo>
                <a:lnTo>
                  <a:pt x="2023543" y="199857"/>
                </a:lnTo>
                <a:lnTo>
                  <a:pt x="2081433" y="160034"/>
                </a:lnTo>
                <a:lnTo>
                  <a:pt x="2082340" y="158225"/>
                </a:lnTo>
                <a:lnTo>
                  <a:pt x="2084154" y="156416"/>
                </a:lnTo>
                <a:lnTo>
                  <a:pt x="2141020" y="113901"/>
                </a:lnTo>
                <a:lnTo>
                  <a:pt x="2194035" y="80838"/>
                </a:lnTo>
                <a:lnTo>
                  <a:pt x="2243483" y="56489"/>
                </a:lnTo>
                <a:lnTo>
                  <a:pt x="2289652" y="40117"/>
                </a:lnTo>
                <a:lnTo>
                  <a:pt x="2332827" y="30983"/>
                </a:lnTo>
                <a:lnTo>
                  <a:pt x="2373292" y="28350"/>
                </a:lnTo>
                <a:lnTo>
                  <a:pt x="2411334" y="31481"/>
                </a:lnTo>
                <a:lnTo>
                  <a:pt x="2447238" y="39637"/>
                </a:lnTo>
                <a:lnTo>
                  <a:pt x="2481290" y="52081"/>
                </a:lnTo>
                <a:lnTo>
                  <a:pt x="2485373" y="54091"/>
                </a:lnTo>
                <a:lnTo>
                  <a:pt x="2374199" y="54091"/>
                </a:lnTo>
                <a:lnTo>
                  <a:pt x="2331884" y="57088"/>
                </a:lnTo>
                <a:lnTo>
                  <a:pt x="2286331" y="67873"/>
                </a:lnTo>
                <a:lnTo>
                  <a:pt x="2237104" y="87393"/>
                </a:lnTo>
                <a:lnTo>
                  <a:pt x="2183764" y="116592"/>
                </a:lnTo>
                <a:lnTo>
                  <a:pt x="2125874" y="156416"/>
                </a:lnTo>
                <a:lnTo>
                  <a:pt x="2124967" y="158225"/>
                </a:lnTo>
                <a:lnTo>
                  <a:pt x="2123153" y="160034"/>
                </a:lnTo>
                <a:lnTo>
                  <a:pt x="2067031" y="201829"/>
                </a:lnTo>
                <a:lnTo>
                  <a:pt x="2014588" y="234505"/>
                </a:lnTo>
                <a:lnTo>
                  <a:pt x="1965571" y="258738"/>
                </a:lnTo>
                <a:lnTo>
                  <a:pt x="1955676" y="262293"/>
                </a:lnTo>
                <a:close/>
              </a:path>
              <a:path w="3816984" h="297180">
                <a:moveTo>
                  <a:pt x="1836559" y="287569"/>
                </a:moveTo>
                <a:lnTo>
                  <a:pt x="1785648" y="282594"/>
                </a:lnTo>
                <a:lnTo>
                  <a:pt x="1738542" y="268876"/>
                </a:lnTo>
                <a:lnTo>
                  <a:pt x="1694509" y="248223"/>
                </a:lnTo>
                <a:lnTo>
                  <a:pt x="1652819" y="222445"/>
                </a:lnTo>
                <a:lnTo>
                  <a:pt x="1612741" y="193350"/>
                </a:lnTo>
                <a:lnTo>
                  <a:pt x="1565489" y="156416"/>
                </a:lnTo>
                <a:lnTo>
                  <a:pt x="1543053" y="138783"/>
                </a:lnTo>
                <a:lnTo>
                  <a:pt x="1512438" y="115861"/>
                </a:lnTo>
                <a:lnTo>
                  <a:pt x="1449309" y="76415"/>
                </a:lnTo>
                <a:lnTo>
                  <a:pt x="1381108" y="50951"/>
                </a:lnTo>
                <a:lnTo>
                  <a:pt x="1344152" y="45506"/>
                </a:lnTo>
                <a:lnTo>
                  <a:pt x="1443700" y="45506"/>
                </a:lnTo>
                <a:lnTo>
                  <a:pt x="1499872" y="76027"/>
                </a:lnTo>
                <a:lnTo>
                  <a:pt x="1561104" y="120235"/>
                </a:lnTo>
                <a:lnTo>
                  <a:pt x="1622772" y="169079"/>
                </a:lnTo>
                <a:lnTo>
                  <a:pt x="1654771" y="193073"/>
                </a:lnTo>
                <a:lnTo>
                  <a:pt x="1687466" y="214982"/>
                </a:lnTo>
                <a:lnTo>
                  <a:pt x="1721209" y="233801"/>
                </a:lnTo>
                <a:lnTo>
                  <a:pt x="1756439" y="248587"/>
                </a:lnTo>
                <a:lnTo>
                  <a:pt x="1793592" y="258399"/>
                </a:lnTo>
                <a:lnTo>
                  <a:pt x="1833108" y="262293"/>
                </a:lnTo>
                <a:lnTo>
                  <a:pt x="1955676" y="262293"/>
                </a:lnTo>
                <a:lnTo>
                  <a:pt x="1919729" y="275208"/>
                </a:lnTo>
                <a:lnTo>
                  <a:pt x="1876808" y="284592"/>
                </a:lnTo>
                <a:lnTo>
                  <a:pt x="1836559" y="287569"/>
                </a:lnTo>
                <a:close/>
              </a:path>
              <a:path w="3816984" h="297180">
                <a:moveTo>
                  <a:pt x="3002228" y="270039"/>
                </a:moveTo>
                <a:lnTo>
                  <a:pt x="2863155" y="270039"/>
                </a:lnTo>
                <a:lnTo>
                  <a:pt x="2902524" y="269536"/>
                </a:lnTo>
                <a:lnTo>
                  <a:pt x="2944686" y="262267"/>
                </a:lnTo>
                <a:lnTo>
                  <a:pt x="2990025" y="247415"/>
                </a:lnTo>
                <a:lnTo>
                  <a:pt x="3038919" y="224161"/>
                </a:lnTo>
                <a:lnTo>
                  <a:pt x="3091752" y="191689"/>
                </a:lnTo>
                <a:lnTo>
                  <a:pt x="3148905" y="149180"/>
                </a:lnTo>
                <a:lnTo>
                  <a:pt x="3149812" y="148275"/>
                </a:lnTo>
                <a:lnTo>
                  <a:pt x="3153440" y="146466"/>
                </a:lnTo>
                <a:lnTo>
                  <a:pt x="3209373" y="108905"/>
                </a:lnTo>
                <a:lnTo>
                  <a:pt x="3261458" y="80838"/>
                </a:lnTo>
                <a:lnTo>
                  <a:pt x="3309920" y="61496"/>
                </a:lnTo>
                <a:lnTo>
                  <a:pt x="3355177" y="50040"/>
                </a:lnTo>
                <a:lnTo>
                  <a:pt x="3397439" y="45686"/>
                </a:lnTo>
                <a:lnTo>
                  <a:pt x="3437087" y="47623"/>
                </a:lnTo>
                <a:lnTo>
                  <a:pt x="3474407" y="55052"/>
                </a:lnTo>
                <a:lnTo>
                  <a:pt x="3509708" y="67169"/>
                </a:lnTo>
                <a:lnTo>
                  <a:pt x="3521193" y="72641"/>
                </a:lnTo>
                <a:lnTo>
                  <a:pt x="3421051" y="72641"/>
                </a:lnTo>
                <a:lnTo>
                  <a:pt x="3381682" y="73144"/>
                </a:lnTo>
                <a:lnTo>
                  <a:pt x="3339520" y="80413"/>
                </a:lnTo>
                <a:lnTo>
                  <a:pt x="3294181" y="95265"/>
                </a:lnTo>
                <a:lnTo>
                  <a:pt x="3245287" y="118519"/>
                </a:lnTo>
                <a:lnTo>
                  <a:pt x="3192454" y="150992"/>
                </a:lnTo>
                <a:lnTo>
                  <a:pt x="3135301" y="193500"/>
                </a:lnTo>
                <a:lnTo>
                  <a:pt x="3134394" y="194405"/>
                </a:lnTo>
                <a:lnTo>
                  <a:pt x="3130766" y="196214"/>
                </a:lnTo>
                <a:lnTo>
                  <a:pt x="3082052" y="229090"/>
                </a:lnTo>
                <a:lnTo>
                  <a:pt x="3036411" y="254806"/>
                </a:lnTo>
                <a:lnTo>
                  <a:pt x="3002228" y="270039"/>
                </a:lnTo>
                <a:close/>
              </a:path>
              <a:path w="3816984" h="297180">
                <a:moveTo>
                  <a:pt x="2879543" y="296614"/>
                </a:moveTo>
                <a:lnTo>
                  <a:pt x="2828632" y="291639"/>
                </a:lnTo>
                <a:lnTo>
                  <a:pt x="2781526" y="277921"/>
                </a:lnTo>
                <a:lnTo>
                  <a:pt x="2737493" y="257268"/>
                </a:lnTo>
                <a:lnTo>
                  <a:pt x="2695803" y="231490"/>
                </a:lnTo>
                <a:lnTo>
                  <a:pt x="2655725" y="202395"/>
                </a:lnTo>
                <a:lnTo>
                  <a:pt x="2612994" y="169016"/>
                </a:lnTo>
                <a:lnTo>
                  <a:pt x="2584255" y="146466"/>
                </a:lnTo>
                <a:lnTo>
                  <a:pt x="2552535" y="122853"/>
                </a:lnTo>
                <a:lnTo>
                  <a:pt x="2519841" y="101085"/>
                </a:lnTo>
                <a:lnTo>
                  <a:pt x="2486098" y="82380"/>
                </a:lnTo>
                <a:lnTo>
                  <a:pt x="2450868" y="67683"/>
                </a:lnTo>
                <a:lnTo>
                  <a:pt x="2413714" y="57938"/>
                </a:lnTo>
                <a:lnTo>
                  <a:pt x="2374199" y="54091"/>
                </a:lnTo>
                <a:lnTo>
                  <a:pt x="2485373" y="54091"/>
                </a:lnTo>
                <a:lnTo>
                  <a:pt x="2544980" y="86881"/>
                </a:lnTo>
                <a:lnTo>
                  <a:pt x="2604687" y="129980"/>
                </a:lnTo>
                <a:lnTo>
                  <a:pt x="2664253" y="176762"/>
                </a:lnTo>
                <a:lnTo>
                  <a:pt x="2694869" y="199684"/>
                </a:lnTo>
                <a:lnTo>
                  <a:pt x="2757997" y="239130"/>
                </a:lnTo>
                <a:lnTo>
                  <a:pt x="2826199" y="264594"/>
                </a:lnTo>
                <a:lnTo>
                  <a:pt x="2863155" y="270039"/>
                </a:lnTo>
                <a:lnTo>
                  <a:pt x="3002228" y="270039"/>
                </a:lnTo>
                <a:lnTo>
                  <a:pt x="2993591" y="273888"/>
                </a:lnTo>
                <a:lnTo>
                  <a:pt x="2953341" y="286866"/>
                </a:lnTo>
                <a:lnTo>
                  <a:pt x="2915409" y="294265"/>
                </a:lnTo>
                <a:lnTo>
                  <a:pt x="2879543" y="296614"/>
                </a:lnTo>
                <a:close/>
              </a:path>
              <a:path w="3816984" h="297180">
                <a:moveTo>
                  <a:pt x="3816436" y="296301"/>
                </a:moveTo>
                <a:lnTo>
                  <a:pt x="3771408" y="275358"/>
                </a:lnTo>
                <a:lnTo>
                  <a:pt x="3729718" y="249580"/>
                </a:lnTo>
                <a:lnTo>
                  <a:pt x="3689640" y="220485"/>
                </a:lnTo>
                <a:lnTo>
                  <a:pt x="3619953" y="165918"/>
                </a:lnTo>
                <a:lnTo>
                  <a:pt x="3589337" y="142996"/>
                </a:lnTo>
                <a:lnTo>
                  <a:pt x="3526209" y="103551"/>
                </a:lnTo>
                <a:lnTo>
                  <a:pt x="3458007" y="78086"/>
                </a:lnTo>
                <a:lnTo>
                  <a:pt x="3421051" y="72641"/>
                </a:lnTo>
                <a:lnTo>
                  <a:pt x="3521193" y="72641"/>
                </a:lnTo>
                <a:lnTo>
                  <a:pt x="3575492" y="102258"/>
                </a:lnTo>
                <a:lnTo>
                  <a:pt x="3636918" y="146466"/>
                </a:lnTo>
                <a:lnTo>
                  <a:pt x="3665621" y="169079"/>
                </a:lnTo>
                <a:lnTo>
                  <a:pt x="3697261" y="193948"/>
                </a:lnTo>
                <a:lnTo>
                  <a:pt x="3727877" y="216869"/>
                </a:lnTo>
                <a:lnTo>
                  <a:pt x="3758998" y="237931"/>
                </a:lnTo>
                <a:lnTo>
                  <a:pt x="3791005" y="256315"/>
                </a:lnTo>
                <a:lnTo>
                  <a:pt x="3816436" y="267694"/>
                </a:lnTo>
                <a:lnTo>
                  <a:pt x="3816436" y="296301"/>
                </a:lnTo>
                <a:close/>
              </a:path>
            </a:pathLst>
          </a:custGeom>
          <a:solidFill>
            <a:srgbClr val="FAFAFA"/>
          </a:solidFill>
        </p:spPr>
        <p:txBody>
          <a:bodyPr wrap="square" lIns="0" tIns="0" rIns="0" bIns="0" rtlCol="0"/>
          <a:lstStyle/>
          <a:p>
            <a:endParaRPr/>
          </a:p>
        </p:txBody>
      </p:sp>
      <p:sp>
        <p:nvSpPr>
          <p:cNvPr id="7" name="object 7"/>
          <p:cNvSpPr/>
          <p:nvPr/>
        </p:nvSpPr>
        <p:spPr>
          <a:xfrm>
            <a:off x="0" y="8823550"/>
            <a:ext cx="3989704" cy="314960"/>
          </a:xfrm>
          <a:custGeom>
            <a:avLst/>
            <a:gdLst/>
            <a:ahLst/>
            <a:cxnLst/>
            <a:rect l="l" t="t" r="r" b="b"/>
            <a:pathLst>
              <a:path w="3989704" h="314959">
                <a:moveTo>
                  <a:pt x="0" y="39056"/>
                </a:moveTo>
                <a:lnTo>
                  <a:pt x="0" y="10648"/>
                </a:lnTo>
                <a:lnTo>
                  <a:pt x="38448" y="2563"/>
                </a:lnTo>
                <a:lnTo>
                  <a:pt x="78901" y="0"/>
                </a:lnTo>
                <a:lnTo>
                  <a:pt x="116971" y="3215"/>
                </a:lnTo>
                <a:lnTo>
                  <a:pt x="152945" y="11484"/>
                </a:lnTo>
                <a:lnTo>
                  <a:pt x="187111" y="24080"/>
                </a:lnTo>
                <a:lnTo>
                  <a:pt x="193833" y="27416"/>
                </a:lnTo>
                <a:lnTo>
                  <a:pt x="93341" y="27416"/>
                </a:lnTo>
                <a:lnTo>
                  <a:pt x="53972" y="27919"/>
                </a:lnTo>
                <a:lnTo>
                  <a:pt x="11809" y="35188"/>
                </a:lnTo>
                <a:lnTo>
                  <a:pt x="0" y="39056"/>
                </a:lnTo>
                <a:close/>
              </a:path>
              <a:path w="3989704" h="314959">
                <a:moveTo>
                  <a:pt x="706753" y="243809"/>
                </a:moveTo>
                <a:lnTo>
                  <a:pt x="570267" y="243809"/>
                </a:lnTo>
                <a:lnTo>
                  <a:pt x="609635" y="243305"/>
                </a:lnTo>
                <a:lnTo>
                  <a:pt x="651798" y="236036"/>
                </a:lnTo>
                <a:lnTo>
                  <a:pt x="697136" y="221184"/>
                </a:lnTo>
                <a:lnTo>
                  <a:pt x="746031" y="197930"/>
                </a:lnTo>
                <a:lnTo>
                  <a:pt x="798864" y="165458"/>
                </a:lnTo>
                <a:lnTo>
                  <a:pt x="856017" y="122949"/>
                </a:lnTo>
                <a:lnTo>
                  <a:pt x="861458" y="120235"/>
                </a:lnTo>
                <a:lnTo>
                  <a:pt x="917406" y="82674"/>
                </a:lnTo>
                <a:lnTo>
                  <a:pt x="969503" y="54619"/>
                </a:lnTo>
                <a:lnTo>
                  <a:pt x="1018050" y="35265"/>
                </a:lnTo>
                <a:lnTo>
                  <a:pt x="1063350" y="23812"/>
                </a:lnTo>
                <a:lnTo>
                  <a:pt x="1105705" y="19455"/>
                </a:lnTo>
                <a:lnTo>
                  <a:pt x="1145418" y="21393"/>
                </a:lnTo>
                <a:lnTo>
                  <a:pt x="1182789" y="28821"/>
                </a:lnTo>
                <a:lnTo>
                  <a:pt x="1218123" y="40939"/>
                </a:lnTo>
                <a:lnTo>
                  <a:pt x="1227711" y="45506"/>
                </a:lnTo>
                <a:lnTo>
                  <a:pt x="1128162" y="45506"/>
                </a:lnTo>
                <a:lnTo>
                  <a:pt x="1088794" y="46009"/>
                </a:lnTo>
                <a:lnTo>
                  <a:pt x="1046631" y="53278"/>
                </a:lnTo>
                <a:lnTo>
                  <a:pt x="1001293" y="68130"/>
                </a:lnTo>
                <a:lnTo>
                  <a:pt x="952398" y="91384"/>
                </a:lnTo>
                <a:lnTo>
                  <a:pt x="899565" y="123856"/>
                </a:lnTo>
                <a:lnTo>
                  <a:pt x="842412" y="166365"/>
                </a:lnTo>
                <a:lnTo>
                  <a:pt x="840598" y="168174"/>
                </a:lnTo>
                <a:lnTo>
                  <a:pt x="838785" y="168174"/>
                </a:lnTo>
                <a:lnTo>
                  <a:pt x="836971" y="169079"/>
                </a:lnTo>
                <a:lnTo>
                  <a:pt x="788571" y="201955"/>
                </a:lnTo>
                <a:lnTo>
                  <a:pt x="743018" y="227671"/>
                </a:lnTo>
                <a:lnTo>
                  <a:pt x="706753" y="243809"/>
                </a:lnTo>
                <a:close/>
              </a:path>
              <a:path w="3989704" h="314959">
                <a:moveTo>
                  <a:pt x="585748" y="269479"/>
                </a:moveTo>
                <a:lnTo>
                  <a:pt x="534837" y="264504"/>
                </a:lnTo>
                <a:lnTo>
                  <a:pt x="487731" y="250786"/>
                </a:lnTo>
                <a:lnTo>
                  <a:pt x="443698" y="230133"/>
                </a:lnTo>
                <a:lnTo>
                  <a:pt x="402008" y="204355"/>
                </a:lnTo>
                <a:lnTo>
                  <a:pt x="361930" y="175260"/>
                </a:lnTo>
                <a:lnTo>
                  <a:pt x="325051" y="146466"/>
                </a:lnTo>
                <a:lnTo>
                  <a:pt x="292242" y="120693"/>
                </a:lnTo>
                <a:lnTo>
                  <a:pt x="261627" y="97771"/>
                </a:lnTo>
                <a:lnTo>
                  <a:pt x="198498" y="58325"/>
                </a:lnTo>
                <a:lnTo>
                  <a:pt x="130297" y="32861"/>
                </a:lnTo>
                <a:lnTo>
                  <a:pt x="93341" y="27416"/>
                </a:lnTo>
                <a:lnTo>
                  <a:pt x="193833" y="27416"/>
                </a:lnTo>
                <a:lnTo>
                  <a:pt x="251166" y="59351"/>
                </a:lnTo>
                <a:lnTo>
                  <a:pt x="311437" y="103222"/>
                </a:lnTo>
                <a:lnTo>
                  <a:pt x="336311" y="122949"/>
                </a:lnTo>
                <a:lnTo>
                  <a:pt x="371365" y="150531"/>
                </a:lnTo>
                <a:lnTo>
                  <a:pt x="401981" y="173453"/>
                </a:lnTo>
                <a:lnTo>
                  <a:pt x="465109" y="212899"/>
                </a:lnTo>
                <a:lnTo>
                  <a:pt x="533310" y="238363"/>
                </a:lnTo>
                <a:lnTo>
                  <a:pt x="570267" y="243809"/>
                </a:lnTo>
                <a:lnTo>
                  <a:pt x="706753" y="243809"/>
                </a:lnTo>
                <a:lnTo>
                  <a:pt x="700136" y="246753"/>
                </a:lnTo>
                <a:lnTo>
                  <a:pt x="659747" y="259730"/>
                </a:lnTo>
                <a:lnTo>
                  <a:pt x="621677" y="267130"/>
                </a:lnTo>
                <a:lnTo>
                  <a:pt x="585748" y="269479"/>
                </a:lnTo>
                <a:close/>
              </a:path>
              <a:path w="3989704" h="314959">
                <a:moveTo>
                  <a:pt x="1739686" y="262293"/>
                </a:moveTo>
                <a:lnTo>
                  <a:pt x="1617118" y="262293"/>
                </a:lnTo>
                <a:lnTo>
                  <a:pt x="1659434" y="259328"/>
                </a:lnTo>
                <a:lnTo>
                  <a:pt x="1704986" y="248562"/>
                </a:lnTo>
                <a:lnTo>
                  <a:pt x="1754213" y="229053"/>
                </a:lnTo>
                <a:lnTo>
                  <a:pt x="1807553" y="199857"/>
                </a:lnTo>
                <a:lnTo>
                  <a:pt x="1865444" y="160034"/>
                </a:lnTo>
                <a:lnTo>
                  <a:pt x="1866351" y="158225"/>
                </a:lnTo>
                <a:lnTo>
                  <a:pt x="1868165" y="156416"/>
                </a:lnTo>
                <a:lnTo>
                  <a:pt x="1925031" y="113901"/>
                </a:lnTo>
                <a:lnTo>
                  <a:pt x="1978045" y="80838"/>
                </a:lnTo>
                <a:lnTo>
                  <a:pt x="2027494" y="56489"/>
                </a:lnTo>
                <a:lnTo>
                  <a:pt x="2073663" y="40117"/>
                </a:lnTo>
                <a:lnTo>
                  <a:pt x="2116837" y="30983"/>
                </a:lnTo>
                <a:lnTo>
                  <a:pt x="2157303" y="28350"/>
                </a:lnTo>
                <a:lnTo>
                  <a:pt x="2195345" y="31481"/>
                </a:lnTo>
                <a:lnTo>
                  <a:pt x="2231249" y="39637"/>
                </a:lnTo>
                <a:lnTo>
                  <a:pt x="2265301" y="52081"/>
                </a:lnTo>
                <a:lnTo>
                  <a:pt x="2269384" y="54091"/>
                </a:lnTo>
                <a:lnTo>
                  <a:pt x="2158209" y="54091"/>
                </a:lnTo>
                <a:lnTo>
                  <a:pt x="2115894" y="57088"/>
                </a:lnTo>
                <a:lnTo>
                  <a:pt x="2070342" y="67873"/>
                </a:lnTo>
                <a:lnTo>
                  <a:pt x="2021115" y="87393"/>
                </a:lnTo>
                <a:lnTo>
                  <a:pt x="1967775" y="116592"/>
                </a:lnTo>
                <a:lnTo>
                  <a:pt x="1909884" y="156416"/>
                </a:lnTo>
                <a:lnTo>
                  <a:pt x="1908977" y="158225"/>
                </a:lnTo>
                <a:lnTo>
                  <a:pt x="1907163" y="160034"/>
                </a:lnTo>
                <a:lnTo>
                  <a:pt x="1851042" y="201829"/>
                </a:lnTo>
                <a:lnTo>
                  <a:pt x="1798599" y="234505"/>
                </a:lnTo>
                <a:lnTo>
                  <a:pt x="1749582" y="258738"/>
                </a:lnTo>
                <a:lnTo>
                  <a:pt x="1739686" y="262293"/>
                </a:lnTo>
                <a:close/>
              </a:path>
              <a:path w="3989704" h="314959">
                <a:moveTo>
                  <a:pt x="1620569" y="287569"/>
                </a:moveTo>
                <a:lnTo>
                  <a:pt x="1569659" y="282594"/>
                </a:lnTo>
                <a:lnTo>
                  <a:pt x="1522552" y="268876"/>
                </a:lnTo>
                <a:lnTo>
                  <a:pt x="1478519" y="248223"/>
                </a:lnTo>
                <a:lnTo>
                  <a:pt x="1436829" y="222445"/>
                </a:lnTo>
                <a:lnTo>
                  <a:pt x="1396752" y="193350"/>
                </a:lnTo>
                <a:lnTo>
                  <a:pt x="1357556" y="162747"/>
                </a:lnTo>
                <a:lnTo>
                  <a:pt x="1327064" y="138783"/>
                </a:lnTo>
                <a:lnTo>
                  <a:pt x="1296448" y="115861"/>
                </a:lnTo>
                <a:lnTo>
                  <a:pt x="1233320" y="76415"/>
                </a:lnTo>
                <a:lnTo>
                  <a:pt x="1165119" y="50951"/>
                </a:lnTo>
                <a:lnTo>
                  <a:pt x="1128162" y="45506"/>
                </a:lnTo>
                <a:lnTo>
                  <a:pt x="1227711" y="45506"/>
                </a:lnTo>
                <a:lnTo>
                  <a:pt x="1283882" y="76027"/>
                </a:lnTo>
                <a:lnTo>
                  <a:pt x="1345114" y="120235"/>
                </a:lnTo>
                <a:lnTo>
                  <a:pt x="1406782" y="169079"/>
                </a:lnTo>
                <a:lnTo>
                  <a:pt x="1438782" y="193073"/>
                </a:lnTo>
                <a:lnTo>
                  <a:pt x="1471477" y="214982"/>
                </a:lnTo>
                <a:lnTo>
                  <a:pt x="1505220" y="233801"/>
                </a:lnTo>
                <a:lnTo>
                  <a:pt x="1540449" y="248587"/>
                </a:lnTo>
                <a:lnTo>
                  <a:pt x="1577603" y="258399"/>
                </a:lnTo>
                <a:lnTo>
                  <a:pt x="1617118" y="262293"/>
                </a:lnTo>
                <a:lnTo>
                  <a:pt x="1739686" y="262293"/>
                </a:lnTo>
                <a:lnTo>
                  <a:pt x="1703739" y="275208"/>
                </a:lnTo>
                <a:lnTo>
                  <a:pt x="1660819" y="284592"/>
                </a:lnTo>
                <a:lnTo>
                  <a:pt x="1620569" y="287569"/>
                </a:lnTo>
                <a:close/>
              </a:path>
              <a:path w="3989704" h="314959">
                <a:moveTo>
                  <a:pt x="2786239" y="270039"/>
                </a:moveTo>
                <a:lnTo>
                  <a:pt x="2647165" y="270039"/>
                </a:lnTo>
                <a:lnTo>
                  <a:pt x="2686534" y="269536"/>
                </a:lnTo>
                <a:lnTo>
                  <a:pt x="2728697" y="262267"/>
                </a:lnTo>
                <a:lnTo>
                  <a:pt x="2774035" y="247415"/>
                </a:lnTo>
                <a:lnTo>
                  <a:pt x="2822930" y="224161"/>
                </a:lnTo>
                <a:lnTo>
                  <a:pt x="2875763" y="191689"/>
                </a:lnTo>
                <a:lnTo>
                  <a:pt x="2932916" y="149180"/>
                </a:lnTo>
                <a:lnTo>
                  <a:pt x="2933823" y="148275"/>
                </a:lnTo>
                <a:lnTo>
                  <a:pt x="2937450" y="146466"/>
                </a:lnTo>
                <a:lnTo>
                  <a:pt x="2993384" y="108905"/>
                </a:lnTo>
                <a:lnTo>
                  <a:pt x="3045469" y="80838"/>
                </a:lnTo>
                <a:lnTo>
                  <a:pt x="3093931" y="61496"/>
                </a:lnTo>
                <a:lnTo>
                  <a:pt x="3139164" y="50043"/>
                </a:lnTo>
                <a:lnTo>
                  <a:pt x="3181450" y="45686"/>
                </a:lnTo>
                <a:lnTo>
                  <a:pt x="3221098" y="47623"/>
                </a:lnTo>
                <a:lnTo>
                  <a:pt x="3258417" y="55052"/>
                </a:lnTo>
                <a:lnTo>
                  <a:pt x="3293718" y="67169"/>
                </a:lnTo>
                <a:lnTo>
                  <a:pt x="3305204" y="72641"/>
                </a:lnTo>
                <a:lnTo>
                  <a:pt x="3205062" y="72641"/>
                </a:lnTo>
                <a:lnTo>
                  <a:pt x="3165693" y="73144"/>
                </a:lnTo>
                <a:lnTo>
                  <a:pt x="3123530" y="80413"/>
                </a:lnTo>
                <a:lnTo>
                  <a:pt x="3078192" y="95265"/>
                </a:lnTo>
                <a:lnTo>
                  <a:pt x="3029297" y="118519"/>
                </a:lnTo>
                <a:lnTo>
                  <a:pt x="2976464" y="150992"/>
                </a:lnTo>
                <a:lnTo>
                  <a:pt x="2919312" y="193500"/>
                </a:lnTo>
                <a:lnTo>
                  <a:pt x="2918405" y="194405"/>
                </a:lnTo>
                <a:lnTo>
                  <a:pt x="2914777" y="196214"/>
                </a:lnTo>
                <a:lnTo>
                  <a:pt x="2866062" y="229090"/>
                </a:lnTo>
                <a:lnTo>
                  <a:pt x="2820421" y="254806"/>
                </a:lnTo>
                <a:lnTo>
                  <a:pt x="2786239" y="270039"/>
                </a:lnTo>
                <a:close/>
              </a:path>
              <a:path w="3989704" h="314959">
                <a:moveTo>
                  <a:pt x="2663553" y="296614"/>
                </a:moveTo>
                <a:lnTo>
                  <a:pt x="2612643" y="291639"/>
                </a:lnTo>
                <a:lnTo>
                  <a:pt x="2565536" y="277921"/>
                </a:lnTo>
                <a:lnTo>
                  <a:pt x="2521504" y="257268"/>
                </a:lnTo>
                <a:lnTo>
                  <a:pt x="2479814" y="231490"/>
                </a:lnTo>
                <a:lnTo>
                  <a:pt x="2439736" y="202395"/>
                </a:lnTo>
                <a:lnTo>
                  <a:pt x="2380957" y="156416"/>
                </a:lnTo>
                <a:lnTo>
                  <a:pt x="2368266" y="146466"/>
                </a:lnTo>
                <a:lnTo>
                  <a:pt x="2336546" y="122853"/>
                </a:lnTo>
                <a:lnTo>
                  <a:pt x="2303851" y="101085"/>
                </a:lnTo>
                <a:lnTo>
                  <a:pt x="2270108" y="82380"/>
                </a:lnTo>
                <a:lnTo>
                  <a:pt x="2234879" y="67683"/>
                </a:lnTo>
                <a:lnTo>
                  <a:pt x="2197725" y="57938"/>
                </a:lnTo>
                <a:lnTo>
                  <a:pt x="2158209" y="54091"/>
                </a:lnTo>
                <a:lnTo>
                  <a:pt x="2269384" y="54091"/>
                </a:lnTo>
                <a:lnTo>
                  <a:pt x="2328990" y="86881"/>
                </a:lnTo>
                <a:lnTo>
                  <a:pt x="2388698" y="129980"/>
                </a:lnTo>
                <a:lnTo>
                  <a:pt x="2448264" y="176762"/>
                </a:lnTo>
                <a:lnTo>
                  <a:pt x="2478880" y="199684"/>
                </a:lnTo>
                <a:lnTo>
                  <a:pt x="2542008" y="239130"/>
                </a:lnTo>
                <a:lnTo>
                  <a:pt x="2610251" y="264600"/>
                </a:lnTo>
                <a:lnTo>
                  <a:pt x="2647165" y="270039"/>
                </a:lnTo>
                <a:lnTo>
                  <a:pt x="2786239" y="270039"/>
                </a:lnTo>
                <a:lnTo>
                  <a:pt x="2777602" y="273888"/>
                </a:lnTo>
                <a:lnTo>
                  <a:pt x="2737352" y="286866"/>
                </a:lnTo>
                <a:lnTo>
                  <a:pt x="2699420" y="294265"/>
                </a:lnTo>
                <a:lnTo>
                  <a:pt x="2663553" y="296614"/>
                </a:lnTo>
                <a:close/>
              </a:path>
              <a:path w="3989704" h="314959">
                <a:moveTo>
                  <a:pt x="3697468" y="314704"/>
                </a:moveTo>
                <a:lnTo>
                  <a:pt x="3646558" y="309729"/>
                </a:lnTo>
                <a:lnTo>
                  <a:pt x="3599451" y="296011"/>
                </a:lnTo>
                <a:lnTo>
                  <a:pt x="3555418" y="275358"/>
                </a:lnTo>
                <a:lnTo>
                  <a:pt x="3513728" y="249580"/>
                </a:lnTo>
                <a:lnTo>
                  <a:pt x="3473651" y="220485"/>
                </a:lnTo>
                <a:lnTo>
                  <a:pt x="3403963" y="165918"/>
                </a:lnTo>
                <a:lnTo>
                  <a:pt x="3373348" y="142996"/>
                </a:lnTo>
                <a:lnTo>
                  <a:pt x="3310219" y="103551"/>
                </a:lnTo>
                <a:lnTo>
                  <a:pt x="3242018" y="78086"/>
                </a:lnTo>
                <a:lnTo>
                  <a:pt x="3205062" y="72641"/>
                </a:lnTo>
                <a:lnTo>
                  <a:pt x="3305204" y="72641"/>
                </a:lnTo>
                <a:lnTo>
                  <a:pt x="3359503" y="102258"/>
                </a:lnTo>
                <a:lnTo>
                  <a:pt x="3420928" y="146466"/>
                </a:lnTo>
                <a:lnTo>
                  <a:pt x="3449632" y="169079"/>
                </a:lnTo>
                <a:lnTo>
                  <a:pt x="3481272" y="193948"/>
                </a:lnTo>
                <a:lnTo>
                  <a:pt x="3511887" y="216869"/>
                </a:lnTo>
                <a:lnTo>
                  <a:pt x="3575016" y="256315"/>
                </a:lnTo>
                <a:lnTo>
                  <a:pt x="3643217" y="281780"/>
                </a:lnTo>
                <a:lnTo>
                  <a:pt x="3680173" y="287225"/>
                </a:lnTo>
                <a:lnTo>
                  <a:pt x="3822718" y="287225"/>
                </a:lnTo>
                <a:lnTo>
                  <a:pt x="3780638" y="302343"/>
                </a:lnTo>
                <a:lnTo>
                  <a:pt x="3737718" y="311727"/>
                </a:lnTo>
                <a:lnTo>
                  <a:pt x="3697468" y="314704"/>
                </a:lnTo>
                <a:close/>
              </a:path>
              <a:path w="3989704" h="314959">
                <a:moveTo>
                  <a:pt x="3822718" y="287225"/>
                </a:moveTo>
                <a:lnTo>
                  <a:pt x="3680173" y="287225"/>
                </a:lnTo>
                <a:lnTo>
                  <a:pt x="3719542" y="286722"/>
                </a:lnTo>
                <a:lnTo>
                  <a:pt x="3761705" y="279453"/>
                </a:lnTo>
                <a:lnTo>
                  <a:pt x="3807056" y="264594"/>
                </a:lnTo>
                <a:lnTo>
                  <a:pt x="3855938" y="241347"/>
                </a:lnTo>
                <a:lnTo>
                  <a:pt x="3908771" y="208874"/>
                </a:lnTo>
                <a:lnTo>
                  <a:pt x="3965923" y="166365"/>
                </a:lnTo>
                <a:lnTo>
                  <a:pt x="3971365" y="161843"/>
                </a:lnTo>
                <a:lnTo>
                  <a:pt x="3980435" y="162747"/>
                </a:lnTo>
                <a:lnTo>
                  <a:pt x="3984969" y="168174"/>
                </a:lnTo>
                <a:lnTo>
                  <a:pt x="3989504" y="174506"/>
                </a:lnTo>
                <a:lnTo>
                  <a:pt x="3988597" y="182646"/>
                </a:lnTo>
                <a:lnTo>
                  <a:pt x="3984062" y="187169"/>
                </a:lnTo>
                <a:lnTo>
                  <a:pt x="3927941" y="228965"/>
                </a:lnTo>
                <a:lnTo>
                  <a:pt x="3875498" y="261640"/>
                </a:lnTo>
                <a:lnTo>
                  <a:pt x="3826481" y="285873"/>
                </a:lnTo>
                <a:lnTo>
                  <a:pt x="3822718" y="287225"/>
                </a:lnTo>
                <a:close/>
              </a:path>
            </a:pathLst>
          </a:custGeom>
          <a:solidFill>
            <a:srgbClr val="FAFAFA"/>
          </a:solidFill>
        </p:spPr>
        <p:txBody>
          <a:bodyPr wrap="square" lIns="0" tIns="0" rIns="0" bIns="0" rtlCol="0"/>
          <a:lstStyle/>
          <a:p>
            <a:endParaRPr/>
          </a:p>
        </p:txBody>
      </p:sp>
      <p:sp>
        <p:nvSpPr>
          <p:cNvPr id="8" name="TextBox 7">
            <a:extLst>
              <a:ext uri="{FF2B5EF4-FFF2-40B4-BE49-F238E27FC236}">
                <a16:creationId xmlns:a16="http://schemas.microsoft.com/office/drawing/2014/main" id="{2AF67B38-CD79-4F1E-A343-06F3C432EB67}"/>
              </a:ext>
            </a:extLst>
          </p:cNvPr>
          <p:cNvSpPr txBox="1"/>
          <p:nvPr/>
        </p:nvSpPr>
        <p:spPr>
          <a:xfrm>
            <a:off x="7375505" y="2641757"/>
            <a:ext cx="7848600" cy="4524315"/>
          </a:xfrm>
          <a:prstGeom prst="rect">
            <a:avLst/>
          </a:prstGeom>
          <a:noFill/>
        </p:spPr>
        <p:txBody>
          <a:bodyPr wrap="square" rtlCol="0">
            <a:spAutoFit/>
          </a:bodyPr>
          <a:lstStyle/>
          <a:p>
            <a:pPr lvl="1"/>
            <a:r>
              <a:rPr lang="en-US" sz="3600" dirty="0">
                <a:solidFill>
                  <a:schemeClr val="bg1"/>
                </a:solidFill>
              </a:rPr>
              <a:t>The System will make use of an array of sensors, all of which are designated to perform a different task each.</a:t>
            </a:r>
          </a:p>
          <a:p>
            <a:pPr lvl="1"/>
            <a:endParaRPr lang="en-US" sz="3600" dirty="0">
              <a:solidFill>
                <a:schemeClr val="bg1"/>
              </a:solidFill>
            </a:endParaRPr>
          </a:p>
          <a:p>
            <a:pPr lvl="1"/>
            <a:r>
              <a:rPr lang="en-US" sz="3600" dirty="0">
                <a:solidFill>
                  <a:schemeClr val="bg1"/>
                </a:solidFill>
              </a:rPr>
              <a:t>The sensor array collects the data and then the data is sent over to our network for storage, processing and evaluation</a:t>
            </a:r>
            <a:endParaRPr lang="en-IN" sz="3600" dirty="0">
              <a:solidFill>
                <a:schemeClr val="bg1"/>
              </a:solidFill>
            </a:endParaRPr>
          </a:p>
        </p:txBody>
      </p:sp>
      <p:pic>
        <p:nvPicPr>
          <p:cNvPr id="10" name="Picture 9">
            <a:extLst>
              <a:ext uri="{FF2B5EF4-FFF2-40B4-BE49-F238E27FC236}">
                <a16:creationId xmlns:a16="http://schemas.microsoft.com/office/drawing/2014/main" id="{385045C9-82E8-4A62-8323-4472539620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6" y="-53788"/>
            <a:ext cx="6989003" cy="10340788"/>
          </a:xfrm>
          <a:prstGeom prst="rect">
            <a:avLst/>
          </a:prstGeom>
        </p:spPr>
      </p:pic>
      <p:sp>
        <p:nvSpPr>
          <p:cNvPr id="11" name="TextBox 10">
            <a:extLst>
              <a:ext uri="{FF2B5EF4-FFF2-40B4-BE49-F238E27FC236}">
                <a16:creationId xmlns:a16="http://schemas.microsoft.com/office/drawing/2014/main" id="{EF2E0369-348A-4144-8431-0F741D57A193}"/>
              </a:ext>
            </a:extLst>
          </p:cNvPr>
          <p:cNvSpPr txBox="1"/>
          <p:nvPr/>
        </p:nvSpPr>
        <p:spPr>
          <a:xfrm>
            <a:off x="7062887" y="937197"/>
            <a:ext cx="8939114" cy="923330"/>
          </a:xfrm>
          <a:prstGeom prst="rect">
            <a:avLst/>
          </a:prstGeom>
          <a:noFill/>
        </p:spPr>
        <p:txBody>
          <a:bodyPr wrap="square" rtlCol="0">
            <a:spAutoFit/>
          </a:bodyPr>
          <a:lstStyle/>
          <a:p>
            <a:pPr algn="ctr"/>
            <a:r>
              <a:rPr lang="en-US" sz="5400" b="1" spc="-45" dirty="0">
                <a:solidFill>
                  <a:schemeClr val="bg1"/>
                </a:solidFill>
                <a:latin typeface="Cambria" panose="02040503050406030204" pitchFamily="18" charset="0"/>
                <a:ea typeface="Cambria" panose="02040503050406030204" pitchFamily="18" charset="0"/>
              </a:rPr>
              <a:t>Exhibit - A</a:t>
            </a:r>
            <a:endParaRPr lang="en-IN" sz="5400" b="1" dirty="0">
              <a:solidFill>
                <a:schemeClr val="bg1"/>
              </a:solidFill>
              <a:latin typeface="Cambria" panose="02040503050406030204" pitchFamily="18" charset="0"/>
              <a:ea typeface="Cambria" panose="020405030504060302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29"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3D04FF"/>
          </a:solidFill>
        </p:spPr>
        <p:txBody>
          <a:bodyPr wrap="square" lIns="0" tIns="0" rIns="0" bIns="0" rtlCol="0"/>
          <a:lstStyle/>
          <a:p>
            <a:endParaRPr dirty="0"/>
          </a:p>
        </p:txBody>
      </p:sp>
      <p:sp>
        <p:nvSpPr>
          <p:cNvPr id="3" name="object 3"/>
          <p:cNvSpPr txBox="1">
            <a:spLocks noGrp="1"/>
          </p:cNvSpPr>
          <p:nvPr>
            <p:ph type="title"/>
          </p:nvPr>
        </p:nvSpPr>
        <p:spPr>
          <a:xfrm>
            <a:off x="2752767" y="319514"/>
            <a:ext cx="11718119" cy="893834"/>
          </a:xfrm>
          <a:prstGeom prst="rect">
            <a:avLst/>
          </a:prstGeom>
        </p:spPr>
        <p:txBody>
          <a:bodyPr vert="horz" wrap="square" lIns="0" tIns="34290" rIns="0" bIns="0" rtlCol="0">
            <a:spAutoFit/>
          </a:bodyPr>
          <a:lstStyle/>
          <a:p>
            <a:pPr marL="2321560" marR="5080" indent="-2309495" algn="ctr">
              <a:lnSpc>
                <a:spcPts val="6650"/>
              </a:lnSpc>
              <a:spcBef>
                <a:spcPts val="270"/>
              </a:spcBef>
            </a:pPr>
            <a:r>
              <a:rPr lang="en-US" sz="6600" spc="-45" dirty="0">
                <a:solidFill>
                  <a:srgbClr val="FAFAFA"/>
                </a:solidFill>
              </a:rPr>
              <a:t>System Design</a:t>
            </a:r>
            <a:endParaRPr sz="6600" spc="35" dirty="0">
              <a:solidFill>
                <a:srgbClr val="FAFAFA"/>
              </a:solidFill>
            </a:endParaRPr>
          </a:p>
        </p:txBody>
      </p:sp>
      <p:sp>
        <p:nvSpPr>
          <p:cNvPr id="4" name="object 4"/>
          <p:cNvSpPr/>
          <p:nvPr/>
        </p:nvSpPr>
        <p:spPr>
          <a:xfrm>
            <a:off x="1028742" y="1032358"/>
            <a:ext cx="1724025" cy="568325"/>
          </a:xfrm>
          <a:custGeom>
            <a:avLst/>
            <a:gdLst/>
            <a:ahLst/>
            <a:cxnLst/>
            <a:rect l="l" t="t" r="r" b="b"/>
            <a:pathLst>
              <a:path w="1724025" h="568325">
                <a:moveTo>
                  <a:pt x="651878" y="510412"/>
                </a:moveTo>
                <a:lnTo>
                  <a:pt x="647298" y="532857"/>
                </a:lnTo>
                <a:lnTo>
                  <a:pt x="634827" y="551237"/>
                </a:lnTo>
                <a:lnTo>
                  <a:pt x="616369" y="563656"/>
                </a:lnTo>
                <a:lnTo>
                  <a:pt x="593830" y="568217"/>
                </a:lnTo>
                <a:lnTo>
                  <a:pt x="571291" y="563737"/>
                </a:lnTo>
                <a:lnTo>
                  <a:pt x="552834" y="551454"/>
                </a:lnTo>
                <a:lnTo>
                  <a:pt x="540363" y="533101"/>
                </a:lnTo>
                <a:lnTo>
                  <a:pt x="535782" y="510412"/>
                </a:lnTo>
                <a:lnTo>
                  <a:pt x="540363" y="487968"/>
                </a:lnTo>
                <a:lnTo>
                  <a:pt x="552834" y="469588"/>
                </a:lnTo>
                <a:lnTo>
                  <a:pt x="571291" y="457169"/>
                </a:lnTo>
                <a:lnTo>
                  <a:pt x="593830" y="452608"/>
                </a:lnTo>
                <a:lnTo>
                  <a:pt x="616369" y="457169"/>
                </a:lnTo>
                <a:lnTo>
                  <a:pt x="634827" y="469588"/>
                </a:lnTo>
                <a:lnTo>
                  <a:pt x="647298" y="487968"/>
                </a:lnTo>
                <a:lnTo>
                  <a:pt x="651878" y="510412"/>
                </a:lnTo>
                <a:close/>
              </a:path>
              <a:path w="1724025" h="568325">
                <a:moveTo>
                  <a:pt x="651878" y="57804"/>
                </a:moveTo>
                <a:lnTo>
                  <a:pt x="647298" y="80248"/>
                </a:lnTo>
                <a:lnTo>
                  <a:pt x="634827" y="98628"/>
                </a:lnTo>
                <a:lnTo>
                  <a:pt x="616369" y="111047"/>
                </a:lnTo>
                <a:lnTo>
                  <a:pt x="593830" y="115608"/>
                </a:lnTo>
                <a:lnTo>
                  <a:pt x="571291" y="111047"/>
                </a:lnTo>
                <a:lnTo>
                  <a:pt x="552834" y="98628"/>
                </a:lnTo>
                <a:lnTo>
                  <a:pt x="540363" y="80248"/>
                </a:lnTo>
                <a:lnTo>
                  <a:pt x="535782" y="57804"/>
                </a:lnTo>
                <a:lnTo>
                  <a:pt x="540363" y="35360"/>
                </a:lnTo>
                <a:lnTo>
                  <a:pt x="552834" y="16980"/>
                </a:lnTo>
                <a:lnTo>
                  <a:pt x="571291" y="4561"/>
                </a:lnTo>
                <a:lnTo>
                  <a:pt x="593830" y="0"/>
                </a:lnTo>
                <a:lnTo>
                  <a:pt x="616369" y="4561"/>
                </a:lnTo>
                <a:lnTo>
                  <a:pt x="634827" y="16980"/>
                </a:lnTo>
                <a:lnTo>
                  <a:pt x="647298" y="35360"/>
                </a:lnTo>
                <a:lnTo>
                  <a:pt x="651878" y="57804"/>
                </a:lnTo>
                <a:close/>
              </a:path>
              <a:path w="1724025" h="568325">
                <a:moveTo>
                  <a:pt x="1188242" y="510412"/>
                </a:moveTo>
                <a:lnTo>
                  <a:pt x="1183661" y="532857"/>
                </a:lnTo>
                <a:lnTo>
                  <a:pt x="1171190" y="551237"/>
                </a:lnTo>
                <a:lnTo>
                  <a:pt x="1152733" y="563656"/>
                </a:lnTo>
                <a:lnTo>
                  <a:pt x="1130194" y="568217"/>
                </a:lnTo>
                <a:lnTo>
                  <a:pt x="1107655" y="563737"/>
                </a:lnTo>
                <a:lnTo>
                  <a:pt x="1089197" y="551454"/>
                </a:lnTo>
                <a:lnTo>
                  <a:pt x="1076726" y="533101"/>
                </a:lnTo>
                <a:lnTo>
                  <a:pt x="1072146" y="510412"/>
                </a:lnTo>
                <a:lnTo>
                  <a:pt x="1076726" y="487968"/>
                </a:lnTo>
                <a:lnTo>
                  <a:pt x="1089197" y="469588"/>
                </a:lnTo>
                <a:lnTo>
                  <a:pt x="1107655" y="457169"/>
                </a:lnTo>
                <a:lnTo>
                  <a:pt x="1130194" y="452608"/>
                </a:lnTo>
                <a:lnTo>
                  <a:pt x="1152733" y="457169"/>
                </a:lnTo>
                <a:lnTo>
                  <a:pt x="1171190" y="469588"/>
                </a:lnTo>
                <a:lnTo>
                  <a:pt x="1183661" y="487968"/>
                </a:lnTo>
                <a:lnTo>
                  <a:pt x="1188242" y="510412"/>
                </a:lnTo>
                <a:close/>
              </a:path>
              <a:path w="1724025" h="568325">
                <a:moveTo>
                  <a:pt x="1188242" y="57804"/>
                </a:moveTo>
                <a:lnTo>
                  <a:pt x="1183661" y="80248"/>
                </a:lnTo>
                <a:lnTo>
                  <a:pt x="1171190" y="98628"/>
                </a:lnTo>
                <a:lnTo>
                  <a:pt x="1152733" y="111047"/>
                </a:lnTo>
                <a:lnTo>
                  <a:pt x="1130194" y="115608"/>
                </a:lnTo>
                <a:lnTo>
                  <a:pt x="1107655" y="111047"/>
                </a:lnTo>
                <a:lnTo>
                  <a:pt x="1089197" y="98628"/>
                </a:lnTo>
                <a:lnTo>
                  <a:pt x="1076726" y="80248"/>
                </a:lnTo>
                <a:lnTo>
                  <a:pt x="1072146" y="57804"/>
                </a:lnTo>
                <a:lnTo>
                  <a:pt x="1076726" y="35360"/>
                </a:lnTo>
                <a:lnTo>
                  <a:pt x="1089197" y="16980"/>
                </a:lnTo>
                <a:lnTo>
                  <a:pt x="1107655" y="4561"/>
                </a:lnTo>
                <a:lnTo>
                  <a:pt x="1130194" y="0"/>
                </a:lnTo>
                <a:lnTo>
                  <a:pt x="1152733" y="4561"/>
                </a:lnTo>
                <a:lnTo>
                  <a:pt x="1171190" y="16980"/>
                </a:lnTo>
                <a:lnTo>
                  <a:pt x="1183661" y="35360"/>
                </a:lnTo>
                <a:lnTo>
                  <a:pt x="1188242" y="57804"/>
                </a:lnTo>
                <a:close/>
              </a:path>
              <a:path w="1724025" h="568325">
                <a:moveTo>
                  <a:pt x="116095" y="510412"/>
                </a:moveTo>
                <a:lnTo>
                  <a:pt x="111515" y="532857"/>
                </a:lnTo>
                <a:lnTo>
                  <a:pt x="99044" y="551237"/>
                </a:lnTo>
                <a:lnTo>
                  <a:pt x="80586" y="563656"/>
                </a:lnTo>
                <a:lnTo>
                  <a:pt x="58047" y="568217"/>
                </a:lnTo>
                <a:lnTo>
                  <a:pt x="35508" y="563737"/>
                </a:lnTo>
                <a:lnTo>
                  <a:pt x="17051" y="551454"/>
                </a:lnTo>
                <a:lnTo>
                  <a:pt x="4580" y="533101"/>
                </a:lnTo>
                <a:lnTo>
                  <a:pt x="0" y="510413"/>
                </a:lnTo>
                <a:lnTo>
                  <a:pt x="4580" y="487968"/>
                </a:lnTo>
                <a:lnTo>
                  <a:pt x="17051" y="469588"/>
                </a:lnTo>
                <a:lnTo>
                  <a:pt x="35508" y="457169"/>
                </a:lnTo>
                <a:lnTo>
                  <a:pt x="58047" y="452608"/>
                </a:lnTo>
                <a:lnTo>
                  <a:pt x="80586" y="457169"/>
                </a:lnTo>
                <a:lnTo>
                  <a:pt x="99044" y="469588"/>
                </a:lnTo>
                <a:lnTo>
                  <a:pt x="111515" y="487968"/>
                </a:lnTo>
                <a:lnTo>
                  <a:pt x="116095" y="510412"/>
                </a:lnTo>
                <a:close/>
              </a:path>
              <a:path w="1724025" h="568325">
                <a:moveTo>
                  <a:pt x="116095" y="57804"/>
                </a:moveTo>
                <a:lnTo>
                  <a:pt x="111515" y="80248"/>
                </a:lnTo>
                <a:lnTo>
                  <a:pt x="99044" y="98628"/>
                </a:lnTo>
                <a:lnTo>
                  <a:pt x="80586" y="111047"/>
                </a:lnTo>
                <a:lnTo>
                  <a:pt x="58047" y="115608"/>
                </a:lnTo>
                <a:lnTo>
                  <a:pt x="35508" y="111047"/>
                </a:lnTo>
                <a:lnTo>
                  <a:pt x="17051" y="98628"/>
                </a:lnTo>
                <a:lnTo>
                  <a:pt x="4580" y="80248"/>
                </a:lnTo>
                <a:lnTo>
                  <a:pt x="0" y="57804"/>
                </a:lnTo>
                <a:lnTo>
                  <a:pt x="4580" y="35360"/>
                </a:lnTo>
                <a:lnTo>
                  <a:pt x="17051" y="16980"/>
                </a:lnTo>
                <a:lnTo>
                  <a:pt x="35508" y="4561"/>
                </a:lnTo>
                <a:lnTo>
                  <a:pt x="58047" y="0"/>
                </a:lnTo>
                <a:lnTo>
                  <a:pt x="80586" y="4561"/>
                </a:lnTo>
                <a:lnTo>
                  <a:pt x="99044" y="16980"/>
                </a:lnTo>
                <a:lnTo>
                  <a:pt x="111515" y="35360"/>
                </a:lnTo>
                <a:lnTo>
                  <a:pt x="116095" y="57804"/>
                </a:lnTo>
                <a:close/>
              </a:path>
              <a:path w="1724025" h="568325">
                <a:moveTo>
                  <a:pt x="1724024" y="510412"/>
                </a:moveTo>
                <a:lnTo>
                  <a:pt x="1719444" y="532857"/>
                </a:lnTo>
                <a:lnTo>
                  <a:pt x="1706973" y="551237"/>
                </a:lnTo>
                <a:lnTo>
                  <a:pt x="1688515" y="563656"/>
                </a:lnTo>
                <a:lnTo>
                  <a:pt x="1665976" y="568217"/>
                </a:lnTo>
                <a:lnTo>
                  <a:pt x="1643437" y="563737"/>
                </a:lnTo>
                <a:lnTo>
                  <a:pt x="1624980" y="551454"/>
                </a:lnTo>
                <a:lnTo>
                  <a:pt x="1612509" y="533101"/>
                </a:lnTo>
                <a:lnTo>
                  <a:pt x="1607928" y="510412"/>
                </a:lnTo>
                <a:lnTo>
                  <a:pt x="1612509" y="487968"/>
                </a:lnTo>
                <a:lnTo>
                  <a:pt x="1624980" y="469588"/>
                </a:lnTo>
                <a:lnTo>
                  <a:pt x="1643437" y="457169"/>
                </a:lnTo>
                <a:lnTo>
                  <a:pt x="1665976" y="452608"/>
                </a:lnTo>
                <a:lnTo>
                  <a:pt x="1688515" y="457169"/>
                </a:lnTo>
                <a:lnTo>
                  <a:pt x="1706973" y="469588"/>
                </a:lnTo>
                <a:lnTo>
                  <a:pt x="1719444" y="487968"/>
                </a:lnTo>
                <a:lnTo>
                  <a:pt x="1724024" y="510412"/>
                </a:lnTo>
                <a:close/>
              </a:path>
              <a:path w="1724025" h="568325">
                <a:moveTo>
                  <a:pt x="1724024" y="57804"/>
                </a:moveTo>
                <a:lnTo>
                  <a:pt x="1719444" y="80248"/>
                </a:lnTo>
                <a:lnTo>
                  <a:pt x="1706973" y="98628"/>
                </a:lnTo>
                <a:lnTo>
                  <a:pt x="1688515" y="111047"/>
                </a:lnTo>
                <a:lnTo>
                  <a:pt x="1665976" y="115608"/>
                </a:lnTo>
                <a:lnTo>
                  <a:pt x="1643437" y="111047"/>
                </a:lnTo>
                <a:lnTo>
                  <a:pt x="1624980" y="98628"/>
                </a:lnTo>
                <a:lnTo>
                  <a:pt x="1612509" y="80248"/>
                </a:lnTo>
                <a:lnTo>
                  <a:pt x="1607928" y="57804"/>
                </a:lnTo>
                <a:lnTo>
                  <a:pt x="1612509" y="35360"/>
                </a:lnTo>
                <a:lnTo>
                  <a:pt x="1624980" y="16980"/>
                </a:lnTo>
                <a:lnTo>
                  <a:pt x="1643437" y="4561"/>
                </a:lnTo>
                <a:lnTo>
                  <a:pt x="1665976" y="0"/>
                </a:lnTo>
                <a:lnTo>
                  <a:pt x="1688515" y="4561"/>
                </a:lnTo>
                <a:lnTo>
                  <a:pt x="1706973" y="16980"/>
                </a:lnTo>
                <a:lnTo>
                  <a:pt x="1719444" y="35360"/>
                </a:lnTo>
                <a:lnTo>
                  <a:pt x="1724024" y="57804"/>
                </a:lnTo>
                <a:close/>
              </a:path>
            </a:pathLst>
          </a:custGeom>
          <a:solidFill>
            <a:srgbClr val="FAFAFA"/>
          </a:solidFill>
        </p:spPr>
        <p:txBody>
          <a:bodyPr wrap="square" lIns="0" tIns="0" rIns="0" bIns="0" rtlCol="0"/>
          <a:lstStyle/>
          <a:p>
            <a:endParaRPr/>
          </a:p>
        </p:txBody>
      </p:sp>
      <p:sp>
        <p:nvSpPr>
          <p:cNvPr id="5" name="object 5"/>
          <p:cNvSpPr/>
          <p:nvPr/>
        </p:nvSpPr>
        <p:spPr>
          <a:xfrm>
            <a:off x="15539693" y="8674379"/>
            <a:ext cx="1724025" cy="568325"/>
          </a:xfrm>
          <a:custGeom>
            <a:avLst/>
            <a:gdLst/>
            <a:ahLst/>
            <a:cxnLst/>
            <a:rect l="l" t="t" r="r" b="b"/>
            <a:pathLst>
              <a:path w="1724025" h="568325">
                <a:moveTo>
                  <a:pt x="651878" y="510412"/>
                </a:moveTo>
                <a:lnTo>
                  <a:pt x="647297" y="532857"/>
                </a:lnTo>
                <a:lnTo>
                  <a:pt x="634826" y="551237"/>
                </a:lnTo>
                <a:lnTo>
                  <a:pt x="616369" y="563656"/>
                </a:lnTo>
                <a:lnTo>
                  <a:pt x="593830" y="568217"/>
                </a:lnTo>
                <a:lnTo>
                  <a:pt x="571291" y="563737"/>
                </a:lnTo>
                <a:lnTo>
                  <a:pt x="552833" y="551454"/>
                </a:lnTo>
                <a:lnTo>
                  <a:pt x="540362" y="533101"/>
                </a:lnTo>
                <a:lnTo>
                  <a:pt x="535782" y="510412"/>
                </a:lnTo>
                <a:lnTo>
                  <a:pt x="540362" y="487968"/>
                </a:lnTo>
                <a:lnTo>
                  <a:pt x="552833" y="469588"/>
                </a:lnTo>
                <a:lnTo>
                  <a:pt x="571291" y="457169"/>
                </a:lnTo>
                <a:lnTo>
                  <a:pt x="593830" y="452608"/>
                </a:lnTo>
                <a:lnTo>
                  <a:pt x="616369" y="457169"/>
                </a:lnTo>
                <a:lnTo>
                  <a:pt x="634826" y="469588"/>
                </a:lnTo>
                <a:lnTo>
                  <a:pt x="647297" y="487968"/>
                </a:lnTo>
                <a:lnTo>
                  <a:pt x="651878" y="510412"/>
                </a:lnTo>
                <a:close/>
              </a:path>
              <a:path w="1724025" h="568325">
                <a:moveTo>
                  <a:pt x="651878" y="57804"/>
                </a:moveTo>
                <a:lnTo>
                  <a:pt x="647297" y="80248"/>
                </a:lnTo>
                <a:lnTo>
                  <a:pt x="634826" y="98628"/>
                </a:lnTo>
                <a:lnTo>
                  <a:pt x="616369" y="111047"/>
                </a:lnTo>
                <a:lnTo>
                  <a:pt x="593830" y="115608"/>
                </a:lnTo>
                <a:lnTo>
                  <a:pt x="571291" y="111047"/>
                </a:lnTo>
                <a:lnTo>
                  <a:pt x="552833" y="98628"/>
                </a:lnTo>
                <a:lnTo>
                  <a:pt x="540362" y="80248"/>
                </a:lnTo>
                <a:lnTo>
                  <a:pt x="535782" y="57804"/>
                </a:lnTo>
                <a:lnTo>
                  <a:pt x="540362" y="35360"/>
                </a:lnTo>
                <a:lnTo>
                  <a:pt x="552833" y="16980"/>
                </a:lnTo>
                <a:lnTo>
                  <a:pt x="571291" y="4561"/>
                </a:lnTo>
                <a:lnTo>
                  <a:pt x="593830" y="0"/>
                </a:lnTo>
                <a:lnTo>
                  <a:pt x="616369" y="4561"/>
                </a:lnTo>
                <a:lnTo>
                  <a:pt x="634826" y="16980"/>
                </a:lnTo>
                <a:lnTo>
                  <a:pt x="647297" y="35360"/>
                </a:lnTo>
                <a:lnTo>
                  <a:pt x="651878" y="57804"/>
                </a:lnTo>
                <a:close/>
              </a:path>
              <a:path w="1724025" h="568325">
                <a:moveTo>
                  <a:pt x="1188241" y="510412"/>
                </a:moveTo>
                <a:lnTo>
                  <a:pt x="1183661" y="532857"/>
                </a:lnTo>
                <a:lnTo>
                  <a:pt x="1171190" y="551237"/>
                </a:lnTo>
                <a:lnTo>
                  <a:pt x="1152732" y="563656"/>
                </a:lnTo>
                <a:lnTo>
                  <a:pt x="1130193" y="568217"/>
                </a:lnTo>
                <a:lnTo>
                  <a:pt x="1107654" y="563737"/>
                </a:lnTo>
                <a:lnTo>
                  <a:pt x="1089197" y="551454"/>
                </a:lnTo>
                <a:lnTo>
                  <a:pt x="1076726" y="533101"/>
                </a:lnTo>
                <a:lnTo>
                  <a:pt x="1072145" y="510412"/>
                </a:lnTo>
                <a:lnTo>
                  <a:pt x="1076726" y="487968"/>
                </a:lnTo>
                <a:lnTo>
                  <a:pt x="1089197" y="469588"/>
                </a:lnTo>
                <a:lnTo>
                  <a:pt x="1107654" y="457169"/>
                </a:lnTo>
                <a:lnTo>
                  <a:pt x="1130193" y="452608"/>
                </a:lnTo>
                <a:lnTo>
                  <a:pt x="1152732" y="457169"/>
                </a:lnTo>
                <a:lnTo>
                  <a:pt x="1171190" y="469588"/>
                </a:lnTo>
                <a:lnTo>
                  <a:pt x="1183661" y="487968"/>
                </a:lnTo>
                <a:lnTo>
                  <a:pt x="1188241" y="510412"/>
                </a:lnTo>
                <a:close/>
              </a:path>
              <a:path w="1724025" h="568325">
                <a:moveTo>
                  <a:pt x="1188241" y="57804"/>
                </a:moveTo>
                <a:lnTo>
                  <a:pt x="1183661" y="80248"/>
                </a:lnTo>
                <a:lnTo>
                  <a:pt x="1171190" y="98628"/>
                </a:lnTo>
                <a:lnTo>
                  <a:pt x="1152732" y="111047"/>
                </a:lnTo>
                <a:lnTo>
                  <a:pt x="1130193" y="115608"/>
                </a:lnTo>
                <a:lnTo>
                  <a:pt x="1107654" y="111047"/>
                </a:lnTo>
                <a:lnTo>
                  <a:pt x="1089197" y="98628"/>
                </a:lnTo>
                <a:lnTo>
                  <a:pt x="1076726" y="80248"/>
                </a:lnTo>
                <a:lnTo>
                  <a:pt x="1072145" y="57804"/>
                </a:lnTo>
                <a:lnTo>
                  <a:pt x="1076726" y="35360"/>
                </a:lnTo>
                <a:lnTo>
                  <a:pt x="1089197" y="16980"/>
                </a:lnTo>
                <a:lnTo>
                  <a:pt x="1107654" y="4561"/>
                </a:lnTo>
                <a:lnTo>
                  <a:pt x="1130193" y="0"/>
                </a:lnTo>
                <a:lnTo>
                  <a:pt x="1152732" y="4561"/>
                </a:lnTo>
                <a:lnTo>
                  <a:pt x="1171190" y="16980"/>
                </a:lnTo>
                <a:lnTo>
                  <a:pt x="1183661" y="35360"/>
                </a:lnTo>
                <a:lnTo>
                  <a:pt x="1188241" y="57804"/>
                </a:lnTo>
                <a:close/>
              </a:path>
              <a:path w="1724025" h="568325">
                <a:moveTo>
                  <a:pt x="116095" y="510412"/>
                </a:moveTo>
                <a:lnTo>
                  <a:pt x="111515" y="532857"/>
                </a:lnTo>
                <a:lnTo>
                  <a:pt x="99043" y="551237"/>
                </a:lnTo>
                <a:lnTo>
                  <a:pt x="80586" y="563656"/>
                </a:lnTo>
                <a:lnTo>
                  <a:pt x="58047" y="568217"/>
                </a:lnTo>
                <a:lnTo>
                  <a:pt x="35508" y="563737"/>
                </a:lnTo>
                <a:lnTo>
                  <a:pt x="17051" y="551454"/>
                </a:lnTo>
                <a:lnTo>
                  <a:pt x="4579" y="533101"/>
                </a:lnTo>
                <a:lnTo>
                  <a:pt x="0" y="510415"/>
                </a:lnTo>
                <a:lnTo>
                  <a:pt x="4579" y="487968"/>
                </a:lnTo>
                <a:lnTo>
                  <a:pt x="17051" y="469588"/>
                </a:lnTo>
                <a:lnTo>
                  <a:pt x="35508" y="457169"/>
                </a:lnTo>
                <a:lnTo>
                  <a:pt x="58047" y="452608"/>
                </a:lnTo>
                <a:lnTo>
                  <a:pt x="80586" y="457169"/>
                </a:lnTo>
                <a:lnTo>
                  <a:pt x="99043" y="469588"/>
                </a:lnTo>
                <a:lnTo>
                  <a:pt x="111515" y="487968"/>
                </a:lnTo>
                <a:lnTo>
                  <a:pt x="116095" y="510412"/>
                </a:lnTo>
                <a:close/>
              </a:path>
              <a:path w="1724025" h="568325">
                <a:moveTo>
                  <a:pt x="116095" y="57804"/>
                </a:moveTo>
                <a:lnTo>
                  <a:pt x="111515" y="80248"/>
                </a:lnTo>
                <a:lnTo>
                  <a:pt x="99043" y="98628"/>
                </a:lnTo>
                <a:lnTo>
                  <a:pt x="80586" y="111047"/>
                </a:lnTo>
                <a:lnTo>
                  <a:pt x="58047" y="115608"/>
                </a:lnTo>
                <a:lnTo>
                  <a:pt x="35508" y="111047"/>
                </a:lnTo>
                <a:lnTo>
                  <a:pt x="17051" y="98628"/>
                </a:lnTo>
                <a:lnTo>
                  <a:pt x="4579" y="80248"/>
                </a:lnTo>
                <a:lnTo>
                  <a:pt x="0" y="57806"/>
                </a:lnTo>
                <a:lnTo>
                  <a:pt x="4579" y="35360"/>
                </a:lnTo>
                <a:lnTo>
                  <a:pt x="17051" y="16980"/>
                </a:lnTo>
                <a:lnTo>
                  <a:pt x="35508" y="4561"/>
                </a:lnTo>
                <a:lnTo>
                  <a:pt x="58047" y="0"/>
                </a:lnTo>
                <a:lnTo>
                  <a:pt x="80586" y="4561"/>
                </a:lnTo>
                <a:lnTo>
                  <a:pt x="99043" y="16980"/>
                </a:lnTo>
                <a:lnTo>
                  <a:pt x="111515" y="35360"/>
                </a:lnTo>
                <a:lnTo>
                  <a:pt x="116095" y="57804"/>
                </a:lnTo>
                <a:close/>
              </a:path>
              <a:path w="1724025" h="568325">
                <a:moveTo>
                  <a:pt x="1724024" y="510412"/>
                </a:moveTo>
                <a:lnTo>
                  <a:pt x="1719444" y="532857"/>
                </a:lnTo>
                <a:lnTo>
                  <a:pt x="1706972" y="551237"/>
                </a:lnTo>
                <a:lnTo>
                  <a:pt x="1688515" y="563656"/>
                </a:lnTo>
                <a:lnTo>
                  <a:pt x="1665976" y="568217"/>
                </a:lnTo>
                <a:lnTo>
                  <a:pt x="1643437" y="563737"/>
                </a:lnTo>
                <a:lnTo>
                  <a:pt x="1624980" y="551454"/>
                </a:lnTo>
                <a:lnTo>
                  <a:pt x="1612508" y="533101"/>
                </a:lnTo>
                <a:lnTo>
                  <a:pt x="1607928" y="510412"/>
                </a:lnTo>
                <a:lnTo>
                  <a:pt x="1612508" y="487968"/>
                </a:lnTo>
                <a:lnTo>
                  <a:pt x="1624980" y="469588"/>
                </a:lnTo>
                <a:lnTo>
                  <a:pt x="1643437" y="457169"/>
                </a:lnTo>
                <a:lnTo>
                  <a:pt x="1665976" y="452608"/>
                </a:lnTo>
                <a:lnTo>
                  <a:pt x="1688515" y="457169"/>
                </a:lnTo>
                <a:lnTo>
                  <a:pt x="1706972" y="469588"/>
                </a:lnTo>
                <a:lnTo>
                  <a:pt x="1719444" y="487968"/>
                </a:lnTo>
                <a:lnTo>
                  <a:pt x="1724024" y="510412"/>
                </a:lnTo>
                <a:close/>
              </a:path>
              <a:path w="1724025" h="568325">
                <a:moveTo>
                  <a:pt x="1724024" y="57804"/>
                </a:moveTo>
                <a:lnTo>
                  <a:pt x="1719444" y="80248"/>
                </a:lnTo>
                <a:lnTo>
                  <a:pt x="1706972" y="98628"/>
                </a:lnTo>
                <a:lnTo>
                  <a:pt x="1688515" y="111047"/>
                </a:lnTo>
                <a:lnTo>
                  <a:pt x="1665976" y="115608"/>
                </a:lnTo>
                <a:lnTo>
                  <a:pt x="1643437" y="111047"/>
                </a:lnTo>
                <a:lnTo>
                  <a:pt x="1624980" y="98628"/>
                </a:lnTo>
                <a:lnTo>
                  <a:pt x="1612508" y="80248"/>
                </a:lnTo>
                <a:lnTo>
                  <a:pt x="1607928" y="57804"/>
                </a:lnTo>
                <a:lnTo>
                  <a:pt x="1612508" y="35360"/>
                </a:lnTo>
                <a:lnTo>
                  <a:pt x="1624980" y="16980"/>
                </a:lnTo>
                <a:lnTo>
                  <a:pt x="1643437" y="4561"/>
                </a:lnTo>
                <a:lnTo>
                  <a:pt x="1665976" y="0"/>
                </a:lnTo>
                <a:lnTo>
                  <a:pt x="1688515" y="4561"/>
                </a:lnTo>
                <a:lnTo>
                  <a:pt x="1706972" y="16980"/>
                </a:lnTo>
                <a:lnTo>
                  <a:pt x="1719444" y="35360"/>
                </a:lnTo>
                <a:lnTo>
                  <a:pt x="1724024" y="57804"/>
                </a:lnTo>
                <a:close/>
              </a:path>
            </a:pathLst>
          </a:custGeom>
          <a:solidFill>
            <a:srgbClr val="FAFAFA"/>
          </a:solidFill>
        </p:spPr>
        <p:txBody>
          <a:bodyPr wrap="square" lIns="0" tIns="0" rIns="0" bIns="0" rtlCol="0"/>
          <a:lstStyle/>
          <a:p>
            <a:endParaRPr/>
          </a:p>
        </p:txBody>
      </p:sp>
      <p:sp>
        <p:nvSpPr>
          <p:cNvPr id="6" name="object 6"/>
          <p:cNvSpPr/>
          <p:nvPr/>
        </p:nvSpPr>
        <p:spPr>
          <a:xfrm>
            <a:off x="14471563" y="1181527"/>
            <a:ext cx="3816985" cy="297180"/>
          </a:xfrm>
          <a:custGeom>
            <a:avLst/>
            <a:gdLst/>
            <a:ahLst/>
            <a:cxnLst/>
            <a:rect l="l" t="t" r="r" b="b"/>
            <a:pathLst>
              <a:path w="3816984" h="297180">
                <a:moveTo>
                  <a:pt x="18138" y="152798"/>
                </a:moveTo>
                <a:lnTo>
                  <a:pt x="9069" y="151893"/>
                </a:lnTo>
                <a:lnTo>
                  <a:pt x="0" y="141039"/>
                </a:lnTo>
                <a:lnTo>
                  <a:pt x="906" y="131994"/>
                </a:lnTo>
                <a:lnTo>
                  <a:pt x="63034" y="85125"/>
                </a:lnTo>
                <a:lnTo>
                  <a:pt x="115898" y="52187"/>
                </a:lnTo>
                <a:lnTo>
                  <a:pt x="165262" y="27919"/>
                </a:lnTo>
                <a:lnTo>
                  <a:pt x="211312" y="11631"/>
                </a:lnTo>
                <a:lnTo>
                  <a:pt x="254437" y="2563"/>
                </a:lnTo>
                <a:lnTo>
                  <a:pt x="294891" y="0"/>
                </a:lnTo>
                <a:lnTo>
                  <a:pt x="332961" y="3215"/>
                </a:lnTo>
                <a:lnTo>
                  <a:pt x="368935" y="11484"/>
                </a:lnTo>
                <a:lnTo>
                  <a:pt x="403100" y="24080"/>
                </a:lnTo>
                <a:lnTo>
                  <a:pt x="409823" y="27416"/>
                </a:lnTo>
                <a:lnTo>
                  <a:pt x="309330" y="27416"/>
                </a:lnTo>
                <a:lnTo>
                  <a:pt x="269891" y="27931"/>
                </a:lnTo>
                <a:lnTo>
                  <a:pt x="227799" y="35188"/>
                </a:lnTo>
                <a:lnTo>
                  <a:pt x="182455" y="50043"/>
                </a:lnTo>
                <a:lnTo>
                  <a:pt x="133566" y="73294"/>
                </a:lnTo>
                <a:lnTo>
                  <a:pt x="80733" y="105766"/>
                </a:lnTo>
                <a:lnTo>
                  <a:pt x="23580" y="148275"/>
                </a:lnTo>
                <a:lnTo>
                  <a:pt x="18138" y="152798"/>
                </a:lnTo>
                <a:close/>
              </a:path>
              <a:path w="3816984" h="297180">
                <a:moveTo>
                  <a:pt x="922742" y="243809"/>
                </a:moveTo>
                <a:lnTo>
                  <a:pt x="786256" y="243809"/>
                </a:lnTo>
                <a:lnTo>
                  <a:pt x="825625" y="243305"/>
                </a:lnTo>
                <a:lnTo>
                  <a:pt x="867788" y="236036"/>
                </a:lnTo>
                <a:lnTo>
                  <a:pt x="913126" y="221184"/>
                </a:lnTo>
                <a:lnTo>
                  <a:pt x="962020" y="197930"/>
                </a:lnTo>
                <a:lnTo>
                  <a:pt x="1014853" y="165458"/>
                </a:lnTo>
                <a:lnTo>
                  <a:pt x="1072006" y="122949"/>
                </a:lnTo>
                <a:lnTo>
                  <a:pt x="1077448" y="120235"/>
                </a:lnTo>
                <a:lnTo>
                  <a:pt x="1133396" y="82674"/>
                </a:lnTo>
                <a:lnTo>
                  <a:pt x="1185492" y="54619"/>
                </a:lnTo>
                <a:lnTo>
                  <a:pt x="1234040" y="35265"/>
                </a:lnTo>
                <a:lnTo>
                  <a:pt x="1279340" y="23812"/>
                </a:lnTo>
                <a:lnTo>
                  <a:pt x="1321695" y="19455"/>
                </a:lnTo>
                <a:lnTo>
                  <a:pt x="1361407" y="21393"/>
                </a:lnTo>
                <a:lnTo>
                  <a:pt x="1398779" y="28821"/>
                </a:lnTo>
                <a:lnTo>
                  <a:pt x="1434112" y="40939"/>
                </a:lnTo>
                <a:lnTo>
                  <a:pt x="1443700" y="45506"/>
                </a:lnTo>
                <a:lnTo>
                  <a:pt x="1344152" y="45506"/>
                </a:lnTo>
                <a:lnTo>
                  <a:pt x="1304783" y="46009"/>
                </a:lnTo>
                <a:lnTo>
                  <a:pt x="1262620" y="53278"/>
                </a:lnTo>
                <a:lnTo>
                  <a:pt x="1217282" y="68130"/>
                </a:lnTo>
                <a:lnTo>
                  <a:pt x="1168387" y="91384"/>
                </a:lnTo>
                <a:lnTo>
                  <a:pt x="1115554" y="123856"/>
                </a:lnTo>
                <a:lnTo>
                  <a:pt x="1058402" y="166365"/>
                </a:lnTo>
                <a:lnTo>
                  <a:pt x="1056588" y="168174"/>
                </a:lnTo>
                <a:lnTo>
                  <a:pt x="1054774" y="168174"/>
                </a:lnTo>
                <a:lnTo>
                  <a:pt x="1052960" y="169079"/>
                </a:lnTo>
                <a:lnTo>
                  <a:pt x="1004560" y="201955"/>
                </a:lnTo>
                <a:lnTo>
                  <a:pt x="959008" y="227671"/>
                </a:lnTo>
                <a:lnTo>
                  <a:pt x="922742" y="243809"/>
                </a:lnTo>
                <a:close/>
              </a:path>
              <a:path w="3816984" h="297180">
                <a:moveTo>
                  <a:pt x="801737" y="269479"/>
                </a:moveTo>
                <a:lnTo>
                  <a:pt x="750826" y="264504"/>
                </a:lnTo>
                <a:lnTo>
                  <a:pt x="703720" y="250786"/>
                </a:lnTo>
                <a:lnTo>
                  <a:pt x="659687" y="230133"/>
                </a:lnTo>
                <a:lnTo>
                  <a:pt x="617997" y="204355"/>
                </a:lnTo>
                <a:lnTo>
                  <a:pt x="577919" y="175260"/>
                </a:lnTo>
                <a:lnTo>
                  <a:pt x="541040" y="146466"/>
                </a:lnTo>
                <a:lnTo>
                  <a:pt x="508232" y="120693"/>
                </a:lnTo>
                <a:lnTo>
                  <a:pt x="477616" y="97771"/>
                </a:lnTo>
                <a:lnTo>
                  <a:pt x="414488" y="58325"/>
                </a:lnTo>
                <a:lnTo>
                  <a:pt x="346287" y="32861"/>
                </a:lnTo>
                <a:lnTo>
                  <a:pt x="309330" y="27416"/>
                </a:lnTo>
                <a:lnTo>
                  <a:pt x="409823" y="27416"/>
                </a:lnTo>
                <a:lnTo>
                  <a:pt x="467155" y="59351"/>
                </a:lnTo>
                <a:lnTo>
                  <a:pt x="527427" y="103222"/>
                </a:lnTo>
                <a:lnTo>
                  <a:pt x="552301" y="122949"/>
                </a:lnTo>
                <a:lnTo>
                  <a:pt x="587354" y="150531"/>
                </a:lnTo>
                <a:lnTo>
                  <a:pt x="617970" y="173453"/>
                </a:lnTo>
                <a:lnTo>
                  <a:pt x="681099" y="212899"/>
                </a:lnTo>
                <a:lnTo>
                  <a:pt x="749300" y="238363"/>
                </a:lnTo>
                <a:lnTo>
                  <a:pt x="786256" y="243809"/>
                </a:lnTo>
                <a:lnTo>
                  <a:pt x="922742" y="243809"/>
                </a:lnTo>
                <a:lnTo>
                  <a:pt x="916125" y="246753"/>
                </a:lnTo>
                <a:lnTo>
                  <a:pt x="875737" y="259730"/>
                </a:lnTo>
                <a:lnTo>
                  <a:pt x="837666" y="267130"/>
                </a:lnTo>
                <a:lnTo>
                  <a:pt x="801737" y="269479"/>
                </a:lnTo>
                <a:close/>
              </a:path>
              <a:path w="3816984" h="297180">
                <a:moveTo>
                  <a:pt x="1955676" y="262293"/>
                </a:moveTo>
                <a:lnTo>
                  <a:pt x="1833108" y="262293"/>
                </a:lnTo>
                <a:lnTo>
                  <a:pt x="1875423" y="259328"/>
                </a:lnTo>
                <a:lnTo>
                  <a:pt x="1920975" y="248562"/>
                </a:lnTo>
                <a:lnTo>
                  <a:pt x="1970203" y="229053"/>
                </a:lnTo>
                <a:lnTo>
                  <a:pt x="2023543" y="199857"/>
                </a:lnTo>
                <a:lnTo>
                  <a:pt x="2081433" y="160034"/>
                </a:lnTo>
                <a:lnTo>
                  <a:pt x="2082340" y="158225"/>
                </a:lnTo>
                <a:lnTo>
                  <a:pt x="2084154" y="156416"/>
                </a:lnTo>
                <a:lnTo>
                  <a:pt x="2141020" y="113901"/>
                </a:lnTo>
                <a:lnTo>
                  <a:pt x="2194035" y="80838"/>
                </a:lnTo>
                <a:lnTo>
                  <a:pt x="2243483" y="56489"/>
                </a:lnTo>
                <a:lnTo>
                  <a:pt x="2289652" y="40117"/>
                </a:lnTo>
                <a:lnTo>
                  <a:pt x="2332827" y="30983"/>
                </a:lnTo>
                <a:lnTo>
                  <a:pt x="2373292" y="28350"/>
                </a:lnTo>
                <a:lnTo>
                  <a:pt x="2411334" y="31481"/>
                </a:lnTo>
                <a:lnTo>
                  <a:pt x="2447238" y="39637"/>
                </a:lnTo>
                <a:lnTo>
                  <a:pt x="2481290" y="52081"/>
                </a:lnTo>
                <a:lnTo>
                  <a:pt x="2485373" y="54091"/>
                </a:lnTo>
                <a:lnTo>
                  <a:pt x="2374199" y="54091"/>
                </a:lnTo>
                <a:lnTo>
                  <a:pt x="2331884" y="57088"/>
                </a:lnTo>
                <a:lnTo>
                  <a:pt x="2286331" y="67873"/>
                </a:lnTo>
                <a:lnTo>
                  <a:pt x="2237104" y="87393"/>
                </a:lnTo>
                <a:lnTo>
                  <a:pt x="2183764" y="116592"/>
                </a:lnTo>
                <a:lnTo>
                  <a:pt x="2125874" y="156416"/>
                </a:lnTo>
                <a:lnTo>
                  <a:pt x="2124967" y="158225"/>
                </a:lnTo>
                <a:lnTo>
                  <a:pt x="2123153" y="160034"/>
                </a:lnTo>
                <a:lnTo>
                  <a:pt x="2067031" y="201829"/>
                </a:lnTo>
                <a:lnTo>
                  <a:pt x="2014588" y="234505"/>
                </a:lnTo>
                <a:lnTo>
                  <a:pt x="1965571" y="258738"/>
                </a:lnTo>
                <a:lnTo>
                  <a:pt x="1955676" y="262293"/>
                </a:lnTo>
                <a:close/>
              </a:path>
              <a:path w="3816984" h="297180">
                <a:moveTo>
                  <a:pt x="1836559" y="287569"/>
                </a:moveTo>
                <a:lnTo>
                  <a:pt x="1785648" y="282594"/>
                </a:lnTo>
                <a:lnTo>
                  <a:pt x="1738542" y="268876"/>
                </a:lnTo>
                <a:lnTo>
                  <a:pt x="1694509" y="248223"/>
                </a:lnTo>
                <a:lnTo>
                  <a:pt x="1652819" y="222445"/>
                </a:lnTo>
                <a:lnTo>
                  <a:pt x="1612741" y="193350"/>
                </a:lnTo>
                <a:lnTo>
                  <a:pt x="1565489" y="156416"/>
                </a:lnTo>
                <a:lnTo>
                  <a:pt x="1543053" y="138783"/>
                </a:lnTo>
                <a:lnTo>
                  <a:pt x="1512438" y="115861"/>
                </a:lnTo>
                <a:lnTo>
                  <a:pt x="1449309" y="76415"/>
                </a:lnTo>
                <a:lnTo>
                  <a:pt x="1381108" y="50951"/>
                </a:lnTo>
                <a:lnTo>
                  <a:pt x="1344152" y="45506"/>
                </a:lnTo>
                <a:lnTo>
                  <a:pt x="1443700" y="45506"/>
                </a:lnTo>
                <a:lnTo>
                  <a:pt x="1499872" y="76027"/>
                </a:lnTo>
                <a:lnTo>
                  <a:pt x="1561104" y="120235"/>
                </a:lnTo>
                <a:lnTo>
                  <a:pt x="1622772" y="169079"/>
                </a:lnTo>
                <a:lnTo>
                  <a:pt x="1654771" y="193073"/>
                </a:lnTo>
                <a:lnTo>
                  <a:pt x="1687466" y="214982"/>
                </a:lnTo>
                <a:lnTo>
                  <a:pt x="1721209" y="233801"/>
                </a:lnTo>
                <a:lnTo>
                  <a:pt x="1756439" y="248587"/>
                </a:lnTo>
                <a:lnTo>
                  <a:pt x="1793592" y="258399"/>
                </a:lnTo>
                <a:lnTo>
                  <a:pt x="1833108" y="262293"/>
                </a:lnTo>
                <a:lnTo>
                  <a:pt x="1955676" y="262293"/>
                </a:lnTo>
                <a:lnTo>
                  <a:pt x="1919729" y="275208"/>
                </a:lnTo>
                <a:lnTo>
                  <a:pt x="1876808" y="284592"/>
                </a:lnTo>
                <a:lnTo>
                  <a:pt x="1836559" y="287569"/>
                </a:lnTo>
                <a:close/>
              </a:path>
              <a:path w="3816984" h="297180">
                <a:moveTo>
                  <a:pt x="3002228" y="270039"/>
                </a:moveTo>
                <a:lnTo>
                  <a:pt x="2863155" y="270039"/>
                </a:lnTo>
                <a:lnTo>
                  <a:pt x="2902524" y="269536"/>
                </a:lnTo>
                <a:lnTo>
                  <a:pt x="2944686" y="262267"/>
                </a:lnTo>
                <a:lnTo>
                  <a:pt x="2990025" y="247415"/>
                </a:lnTo>
                <a:lnTo>
                  <a:pt x="3038919" y="224161"/>
                </a:lnTo>
                <a:lnTo>
                  <a:pt x="3091752" y="191689"/>
                </a:lnTo>
                <a:lnTo>
                  <a:pt x="3148905" y="149180"/>
                </a:lnTo>
                <a:lnTo>
                  <a:pt x="3149812" y="148275"/>
                </a:lnTo>
                <a:lnTo>
                  <a:pt x="3153440" y="146466"/>
                </a:lnTo>
                <a:lnTo>
                  <a:pt x="3209373" y="108905"/>
                </a:lnTo>
                <a:lnTo>
                  <a:pt x="3261458" y="80838"/>
                </a:lnTo>
                <a:lnTo>
                  <a:pt x="3309920" y="61496"/>
                </a:lnTo>
                <a:lnTo>
                  <a:pt x="3355177" y="50040"/>
                </a:lnTo>
                <a:lnTo>
                  <a:pt x="3397439" y="45686"/>
                </a:lnTo>
                <a:lnTo>
                  <a:pt x="3437087" y="47623"/>
                </a:lnTo>
                <a:lnTo>
                  <a:pt x="3474407" y="55052"/>
                </a:lnTo>
                <a:lnTo>
                  <a:pt x="3509708" y="67169"/>
                </a:lnTo>
                <a:lnTo>
                  <a:pt x="3521193" y="72641"/>
                </a:lnTo>
                <a:lnTo>
                  <a:pt x="3421051" y="72641"/>
                </a:lnTo>
                <a:lnTo>
                  <a:pt x="3381682" y="73144"/>
                </a:lnTo>
                <a:lnTo>
                  <a:pt x="3339520" y="80413"/>
                </a:lnTo>
                <a:lnTo>
                  <a:pt x="3294181" y="95265"/>
                </a:lnTo>
                <a:lnTo>
                  <a:pt x="3245287" y="118519"/>
                </a:lnTo>
                <a:lnTo>
                  <a:pt x="3192454" y="150992"/>
                </a:lnTo>
                <a:lnTo>
                  <a:pt x="3135301" y="193500"/>
                </a:lnTo>
                <a:lnTo>
                  <a:pt x="3134394" y="194405"/>
                </a:lnTo>
                <a:lnTo>
                  <a:pt x="3130766" y="196214"/>
                </a:lnTo>
                <a:lnTo>
                  <a:pt x="3082052" y="229090"/>
                </a:lnTo>
                <a:lnTo>
                  <a:pt x="3036411" y="254806"/>
                </a:lnTo>
                <a:lnTo>
                  <a:pt x="3002228" y="270039"/>
                </a:lnTo>
                <a:close/>
              </a:path>
              <a:path w="3816984" h="297180">
                <a:moveTo>
                  <a:pt x="2879543" y="296614"/>
                </a:moveTo>
                <a:lnTo>
                  <a:pt x="2828632" y="291639"/>
                </a:lnTo>
                <a:lnTo>
                  <a:pt x="2781526" y="277921"/>
                </a:lnTo>
                <a:lnTo>
                  <a:pt x="2737493" y="257268"/>
                </a:lnTo>
                <a:lnTo>
                  <a:pt x="2695803" y="231490"/>
                </a:lnTo>
                <a:lnTo>
                  <a:pt x="2655725" y="202395"/>
                </a:lnTo>
                <a:lnTo>
                  <a:pt x="2612994" y="169016"/>
                </a:lnTo>
                <a:lnTo>
                  <a:pt x="2584255" y="146466"/>
                </a:lnTo>
                <a:lnTo>
                  <a:pt x="2552535" y="122853"/>
                </a:lnTo>
                <a:lnTo>
                  <a:pt x="2519841" y="101085"/>
                </a:lnTo>
                <a:lnTo>
                  <a:pt x="2486098" y="82380"/>
                </a:lnTo>
                <a:lnTo>
                  <a:pt x="2450868" y="67683"/>
                </a:lnTo>
                <a:lnTo>
                  <a:pt x="2413714" y="57938"/>
                </a:lnTo>
                <a:lnTo>
                  <a:pt x="2374199" y="54091"/>
                </a:lnTo>
                <a:lnTo>
                  <a:pt x="2485373" y="54091"/>
                </a:lnTo>
                <a:lnTo>
                  <a:pt x="2544980" y="86881"/>
                </a:lnTo>
                <a:lnTo>
                  <a:pt x="2604687" y="129980"/>
                </a:lnTo>
                <a:lnTo>
                  <a:pt x="2664253" y="176762"/>
                </a:lnTo>
                <a:lnTo>
                  <a:pt x="2694869" y="199684"/>
                </a:lnTo>
                <a:lnTo>
                  <a:pt x="2757997" y="239130"/>
                </a:lnTo>
                <a:lnTo>
                  <a:pt x="2826199" y="264594"/>
                </a:lnTo>
                <a:lnTo>
                  <a:pt x="2863155" y="270039"/>
                </a:lnTo>
                <a:lnTo>
                  <a:pt x="3002228" y="270039"/>
                </a:lnTo>
                <a:lnTo>
                  <a:pt x="2993591" y="273888"/>
                </a:lnTo>
                <a:lnTo>
                  <a:pt x="2953341" y="286866"/>
                </a:lnTo>
                <a:lnTo>
                  <a:pt x="2915409" y="294265"/>
                </a:lnTo>
                <a:lnTo>
                  <a:pt x="2879543" y="296614"/>
                </a:lnTo>
                <a:close/>
              </a:path>
              <a:path w="3816984" h="297180">
                <a:moveTo>
                  <a:pt x="3816436" y="296301"/>
                </a:moveTo>
                <a:lnTo>
                  <a:pt x="3771408" y="275358"/>
                </a:lnTo>
                <a:lnTo>
                  <a:pt x="3729718" y="249580"/>
                </a:lnTo>
                <a:lnTo>
                  <a:pt x="3689640" y="220485"/>
                </a:lnTo>
                <a:lnTo>
                  <a:pt x="3619953" y="165918"/>
                </a:lnTo>
                <a:lnTo>
                  <a:pt x="3589337" y="142996"/>
                </a:lnTo>
                <a:lnTo>
                  <a:pt x="3526209" y="103551"/>
                </a:lnTo>
                <a:lnTo>
                  <a:pt x="3458007" y="78086"/>
                </a:lnTo>
                <a:lnTo>
                  <a:pt x="3421051" y="72641"/>
                </a:lnTo>
                <a:lnTo>
                  <a:pt x="3521193" y="72641"/>
                </a:lnTo>
                <a:lnTo>
                  <a:pt x="3575492" y="102258"/>
                </a:lnTo>
                <a:lnTo>
                  <a:pt x="3636918" y="146466"/>
                </a:lnTo>
                <a:lnTo>
                  <a:pt x="3665621" y="169079"/>
                </a:lnTo>
                <a:lnTo>
                  <a:pt x="3697261" y="193948"/>
                </a:lnTo>
                <a:lnTo>
                  <a:pt x="3727877" y="216869"/>
                </a:lnTo>
                <a:lnTo>
                  <a:pt x="3758998" y="237931"/>
                </a:lnTo>
                <a:lnTo>
                  <a:pt x="3791005" y="256315"/>
                </a:lnTo>
                <a:lnTo>
                  <a:pt x="3816436" y="267694"/>
                </a:lnTo>
                <a:lnTo>
                  <a:pt x="3816436" y="296301"/>
                </a:lnTo>
                <a:close/>
              </a:path>
            </a:pathLst>
          </a:custGeom>
          <a:solidFill>
            <a:srgbClr val="FAFAFA"/>
          </a:solidFill>
        </p:spPr>
        <p:txBody>
          <a:bodyPr wrap="square" lIns="0" tIns="0" rIns="0" bIns="0" rtlCol="0"/>
          <a:lstStyle/>
          <a:p>
            <a:endParaRPr/>
          </a:p>
        </p:txBody>
      </p:sp>
      <p:sp>
        <p:nvSpPr>
          <p:cNvPr id="7" name="object 7"/>
          <p:cNvSpPr/>
          <p:nvPr/>
        </p:nvSpPr>
        <p:spPr>
          <a:xfrm>
            <a:off x="0" y="8823550"/>
            <a:ext cx="3989704" cy="314960"/>
          </a:xfrm>
          <a:custGeom>
            <a:avLst/>
            <a:gdLst/>
            <a:ahLst/>
            <a:cxnLst/>
            <a:rect l="l" t="t" r="r" b="b"/>
            <a:pathLst>
              <a:path w="3989704" h="314959">
                <a:moveTo>
                  <a:pt x="0" y="39056"/>
                </a:moveTo>
                <a:lnTo>
                  <a:pt x="0" y="10648"/>
                </a:lnTo>
                <a:lnTo>
                  <a:pt x="38448" y="2563"/>
                </a:lnTo>
                <a:lnTo>
                  <a:pt x="78901" y="0"/>
                </a:lnTo>
                <a:lnTo>
                  <a:pt x="116971" y="3215"/>
                </a:lnTo>
                <a:lnTo>
                  <a:pt x="152945" y="11484"/>
                </a:lnTo>
                <a:lnTo>
                  <a:pt x="187111" y="24080"/>
                </a:lnTo>
                <a:lnTo>
                  <a:pt x="193833" y="27416"/>
                </a:lnTo>
                <a:lnTo>
                  <a:pt x="93341" y="27416"/>
                </a:lnTo>
                <a:lnTo>
                  <a:pt x="53972" y="27919"/>
                </a:lnTo>
                <a:lnTo>
                  <a:pt x="11809" y="35188"/>
                </a:lnTo>
                <a:lnTo>
                  <a:pt x="0" y="39056"/>
                </a:lnTo>
                <a:close/>
              </a:path>
              <a:path w="3989704" h="314959">
                <a:moveTo>
                  <a:pt x="706753" y="243809"/>
                </a:moveTo>
                <a:lnTo>
                  <a:pt x="570267" y="243809"/>
                </a:lnTo>
                <a:lnTo>
                  <a:pt x="609635" y="243305"/>
                </a:lnTo>
                <a:lnTo>
                  <a:pt x="651798" y="236036"/>
                </a:lnTo>
                <a:lnTo>
                  <a:pt x="697136" y="221184"/>
                </a:lnTo>
                <a:lnTo>
                  <a:pt x="746031" y="197930"/>
                </a:lnTo>
                <a:lnTo>
                  <a:pt x="798864" y="165458"/>
                </a:lnTo>
                <a:lnTo>
                  <a:pt x="856017" y="122949"/>
                </a:lnTo>
                <a:lnTo>
                  <a:pt x="861458" y="120235"/>
                </a:lnTo>
                <a:lnTo>
                  <a:pt x="917406" y="82674"/>
                </a:lnTo>
                <a:lnTo>
                  <a:pt x="969503" y="54619"/>
                </a:lnTo>
                <a:lnTo>
                  <a:pt x="1018050" y="35265"/>
                </a:lnTo>
                <a:lnTo>
                  <a:pt x="1063350" y="23812"/>
                </a:lnTo>
                <a:lnTo>
                  <a:pt x="1105705" y="19455"/>
                </a:lnTo>
                <a:lnTo>
                  <a:pt x="1145418" y="21393"/>
                </a:lnTo>
                <a:lnTo>
                  <a:pt x="1182789" y="28821"/>
                </a:lnTo>
                <a:lnTo>
                  <a:pt x="1218123" y="40939"/>
                </a:lnTo>
                <a:lnTo>
                  <a:pt x="1227711" y="45506"/>
                </a:lnTo>
                <a:lnTo>
                  <a:pt x="1128162" y="45506"/>
                </a:lnTo>
                <a:lnTo>
                  <a:pt x="1088794" y="46009"/>
                </a:lnTo>
                <a:lnTo>
                  <a:pt x="1046631" y="53278"/>
                </a:lnTo>
                <a:lnTo>
                  <a:pt x="1001293" y="68130"/>
                </a:lnTo>
                <a:lnTo>
                  <a:pt x="952398" y="91384"/>
                </a:lnTo>
                <a:lnTo>
                  <a:pt x="899565" y="123856"/>
                </a:lnTo>
                <a:lnTo>
                  <a:pt x="842412" y="166365"/>
                </a:lnTo>
                <a:lnTo>
                  <a:pt x="840598" y="168174"/>
                </a:lnTo>
                <a:lnTo>
                  <a:pt x="838785" y="168174"/>
                </a:lnTo>
                <a:lnTo>
                  <a:pt x="836971" y="169079"/>
                </a:lnTo>
                <a:lnTo>
                  <a:pt x="788571" y="201955"/>
                </a:lnTo>
                <a:lnTo>
                  <a:pt x="743018" y="227671"/>
                </a:lnTo>
                <a:lnTo>
                  <a:pt x="706753" y="243809"/>
                </a:lnTo>
                <a:close/>
              </a:path>
              <a:path w="3989704" h="314959">
                <a:moveTo>
                  <a:pt x="585748" y="269479"/>
                </a:moveTo>
                <a:lnTo>
                  <a:pt x="534837" y="264504"/>
                </a:lnTo>
                <a:lnTo>
                  <a:pt x="487731" y="250786"/>
                </a:lnTo>
                <a:lnTo>
                  <a:pt x="443698" y="230133"/>
                </a:lnTo>
                <a:lnTo>
                  <a:pt x="402008" y="204355"/>
                </a:lnTo>
                <a:lnTo>
                  <a:pt x="361930" y="175260"/>
                </a:lnTo>
                <a:lnTo>
                  <a:pt x="325051" y="146466"/>
                </a:lnTo>
                <a:lnTo>
                  <a:pt x="292242" y="120693"/>
                </a:lnTo>
                <a:lnTo>
                  <a:pt x="261627" y="97771"/>
                </a:lnTo>
                <a:lnTo>
                  <a:pt x="198498" y="58325"/>
                </a:lnTo>
                <a:lnTo>
                  <a:pt x="130297" y="32861"/>
                </a:lnTo>
                <a:lnTo>
                  <a:pt x="93341" y="27416"/>
                </a:lnTo>
                <a:lnTo>
                  <a:pt x="193833" y="27416"/>
                </a:lnTo>
                <a:lnTo>
                  <a:pt x="251166" y="59351"/>
                </a:lnTo>
                <a:lnTo>
                  <a:pt x="311437" y="103222"/>
                </a:lnTo>
                <a:lnTo>
                  <a:pt x="336311" y="122949"/>
                </a:lnTo>
                <a:lnTo>
                  <a:pt x="371365" y="150531"/>
                </a:lnTo>
                <a:lnTo>
                  <a:pt x="401981" y="173453"/>
                </a:lnTo>
                <a:lnTo>
                  <a:pt x="465109" y="212899"/>
                </a:lnTo>
                <a:lnTo>
                  <a:pt x="533310" y="238363"/>
                </a:lnTo>
                <a:lnTo>
                  <a:pt x="570267" y="243809"/>
                </a:lnTo>
                <a:lnTo>
                  <a:pt x="706753" y="243809"/>
                </a:lnTo>
                <a:lnTo>
                  <a:pt x="700136" y="246753"/>
                </a:lnTo>
                <a:lnTo>
                  <a:pt x="659747" y="259730"/>
                </a:lnTo>
                <a:lnTo>
                  <a:pt x="621677" y="267130"/>
                </a:lnTo>
                <a:lnTo>
                  <a:pt x="585748" y="269479"/>
                </a:lnTo>
                <a:close/>
              </a:path>
              <a:path w="3989704" h="314959">
                <a:moveTo>
                  <a:pt x="1739686" y="262293"/>
                </a:moveTo>
                <a:lnTo>
                  <a:pt x="1617118" y="262293"/>
                </a:lnTo>
                <a:lnTo>
                  <a:pt x="1659434" y="259328"/>
                </a:lnTo>
                <a:lnTo>
                  <a:pt x="1704986" y="248562"/>
                </a:lnTo>
                <a:lnTo>
                  <a:pt x="1754213" y="229053"/>
                </a:lnTo>
                <a:lnTo>
                  <a:pt x="1807553" y="199857"/>
                </a:lnTo>
                <a:lnTo>
                  <a:pt x="1865444" y="160034"/>
                </a:lnTo>
                <a:lnTo>
                  <a:pt x="1866351" y="158225"/>
                </a:lnTo>
                <a:lnTo>
                  <a:pt x="1868165" y="156416"/>
                </a:lnTo>
                <a:lnTo>
                  <a:pt x="1925031" y="113901"/>
                </a:lnTo>
                <a:lnTo>
                  <a:pt x="1978045" y="80838"/>
                </a:lnTo>
                <a:lnTo>
                  <a:pt x="2027494" y="56489"/>
                </a:lnTo>
                <a:lnTo>
                  <a:pt x="2073663" y="40117"/>
                </a:lnTo>
                <a:lnTo>
                  <a:pt x="2116837" y="30983"/>
                </a:lnTo>
                <a:lnTo>
                  <a:pt x="2157303" y="28350"/>
                </a:lnTo>
                <a:lnTo>
                  <a:pt x="2195345" y="31481"/>
                </a:lnTo>
                <a:lnTo>
                  <a:pt x="2231249" y="39637"/>
                </a:lnTo>
                <a:lnTo>
                  <a:pt x="2265301" y="52081"/>
                </a:lnTo>
                <a:lnTo>
                  <a:pt x="2269384" y="54091"/>
                </a:lnTo>
                <a:lnTo>
                  <a:pt x="2158209" y="54091"/>
                </a:lnTo>
                <a:lnTo>
                  <a:pt x="2115894" y="57088"/>
                </a:lnTo>
                <a:lnTo>
                  <a:pt x="2070342" y="67873"/>
                </a:lnTo>
                <a:lnTo>
                  <a:pt x="2021115" y="87393"/>
                </a:lnTo>
                <a:lnTo>
                  <a:pt x="1967775" y="116592"/>
                </a:lnTo>
                <a:lnTo>
                  <a:pt x="1909884" y="156416"/>
                </a:lnTo>
                <a:lnTo>
                  <a:pt x="1908977" y="158225"/>
                </a:lnTo>
                <a:lnTo>
                  <a:pt x="1907163" y="160034"/>
                </a:lnTo>
                <a:lnTo>
                  <a:pt x="1851042" y="201829"/>
                </a:lnTo>
                <a:lnTo>
                  <a:pt x="1798599" y="234505"/>
                </a:lnTo>
                <a:lnTo>
                  <a:pt x="1749582" y="258738"/>
                </a:lnTo>
                <a:lnTo>
                  <a:pt x="1739686" y="262293"/>
                </a:lnTo>
                <a:close/>
              </a:path>
              <a:path w="3989704" h="314959">
                <a:moveTo>
                  <a:pt x="1620569" y="287569"/>
                </a:moveTo>
                <a:lnTo>
                  <a:pt x="1569659" y="282594"/>
                </a:lnTo>
                <a:lnTo>
                  <a:pt x="1522552" y="268876"/>
                </a:lnTo>
                <a:lnTo>
                  <a:pt x="1478519" y="248223"/>
                </a:lnTo>
                <a:lnTo>
                  <a:pt x="1436829" y="222445"/>
                </a:lnTo>
                <a:lnTo>
                  <a:pt x="1396752" y="193350"/>
                </a:lnTo>
                <a:lnTo>
                  <a:pt x="1357556" y="162747"/>
                </a:lnTo>
                <a:lnTo>
                  <a:pt x="1327064" y="138783"/>
                </a:lnTo>
                <a:lnTo>
                  <a:pt x="1296448" y="115861"/>
                </a:lnTo>
                <a:lnTo>
                  <a:pt x="1233320" y="76415"/>
                </a:lnTo>
                <a:lnTo>
                  <a:pt x="1165119" y="50951"/>
                </a:lnTo>
                <a:lnTo>
                  <a:pt x="1128162" y="45506"/>
                </a:lnTo>
                <a:lnTo>
                  <a:pt x="1227711" y="45506"/>
                </a:lnTo>
                <a:lnTo>
                  <a:pt x="1283882" y="76027"/>
                </a:lnTo>
                <a:lnTo>
                  <a:pt x="1345114" y="120235"/>
                </a:lnTo>
                <a:lnTo>
                  <a:pt x="1406782" y="169079"/>
                </a:lnTo>
                <a:lnTo>
                  <a:pt x="1438782" y="193073"/>
                </a:lnTo>
                <a:lnTo>
                  <a:pt x="1471477" y="214982"/>
                </a:lnTo>
                <a:lnTo>
                  <a:pt x="1505220" y="233801"/>
                </a:lnTo>
                <a:lnTo>
                  <a:pt x="1540449" y="248587"/>
                </a:lnTo>
                <a:lnTo>
                  <a:pt x="1577603" y="258399"/>
                </a:lnTo>
                <a:lnTo>
                  <a:pt x="1617118" y="262293"/>
                </a:lnTo>
                <a:lnTo>
                  <a:pt x="1739686" y="262293"/>
                </a:lnTo>
                <a:lnTo>
                  <a:pt x="1703739" y="275208"/>
                </a:lnTo>
                <a:lnTo>
                  <a:pt x="1660819" y="284592"/>
                </a:lnTo>
                <a:lnTo>
                  <a:pt x="1620569" y="287569"/>
                </a:lnTo>
                <a:close/>
              </a:path>
              <a:path w="3989704" h="314959">
                <a:moveTo>
                  <a:pt x="2786239" y="270039"/>
                </a:moveTo>
                <a:lnTo>
                  <a:pt x="2647165" y="270039"/>
                </a:lnTo>
                <a:lnTo>
                  <a:pt x="2686534" y="269536"/>
                </a:lnTo>
                <a:lnTo>
                  <a:pt x="2728697" y="262267"/>
                </a:lnTo>
                <a:lnTo>
                  <a:pt x="2774035" y="247415"/>
                </a:lnTo>
                <a:lnTo>
                  <a:pt x="2822930" y="224161"/>
                </a:lnTo>
                <a:lnTo>
                  <a:pt x="2875763" y="191689"/>
                </a:lnTo>
                <a:lnTo>
                  <a:pt x="2932916" y="149180"/>
                </a:lnTo>
                <a:lnTo>
                  <a:pt x="2933823" y="148275"/>
                </a:lnTo>
                <a:lnTo>
                  <a:pt x="2937450" y="146466"/>
                </a:lnTo>
                <a:lnTo>
                  <a:pt x="2993384" y="108905"/>
                </a:lnTo>
                <a:lnTo>
                  <a:pt x="3045469" y="80838"/>
                </a:lnTo>
                <a:lnTo>
                  <a:pt x="3093931" y="61496"/>
                </a:lnTo>
                <a:lnTo>
                  <a:pt x="3139164" y="50043"/>
                </a:lnTo>
                <a:lnTo>
                  <a:pt x="3181450" y="45686"/>
                </a:lnTo>
                <a:lnTo>
                  <a:pt x="3221098" y="47623"/>
                </a:lnTo>
                <a:lnTo>
                  <a:pt x="3258417" y="55052"/>
                </a:lnTo>
                <a:lnTo>
                  <a:pt x="3293718" y="67169"/>
                </a:lnTo>
                <a:lnTo>
                  <a:pt x="3305204" y="72641"/>
                </a:lnTo>
                <a:lnTo>
                  <a:pt x="3205062" y="72641"/>
                </a:lnTo>
                <a:lnTo>
                  <a:pt x="3165693" y="73144"/>
                </a:lnTo>
                <a:lnTo>
                  <a:pt x="3123530" y="80413"/>
                </a:lnTo>
                <a:lnTo>
                  <a:pt x="3078192" y="95265"/>
                </a:lnTo>
                <a:lnTo>
                  <a:pt x="3029297" y="118519"/>
                </a:lnTo>
                <a:lnTo>
                  <a:pt x="2976464" y="150992"/>
                </a:lnTo>
                <a:lnTo>
                  <a:pt x="2919312" y="193500"/>
                </a:lnTo>
                <a:lnTo>
                  <a:pt x="2918405" y="194405"/>
                </a:lnTo>
                <a:lnTo>
                  <a:pt x="2914777" y="196214"/>
                </a:lnTo>
                <a:lnTo>
                  <a:pt x="2866062" y="229090"/>
                </a:lnTo>
                <a:lnTo>
                  <a:pt x="2820421" y="254806"/>
                </a:lnTo>
                <a:lnTo>
                  <a:pt x="2786239" y="270039"/>
                </a:lnTo>
                <a:close/>
              </a:path>
              <a:path w="3989704" h="314959">
                <a:moveTo>
                  <a:pt x="2663553" y="296614"/>
                </a:moveTo>
                <a:lnTo>
                  <a:pt x="2612643" y="291639"/>
                </a:lnTo>
                <a:lnTo>
                  <a:pt x="2565536" y="277921"/>
                </a:lnTo>
                <a:lnTo>
                  <a:pt x="2521504" y="257268"/>
                </a:lnTo>
                <a:lnTo>
                  <a:pt x="2479814" y="231490"/>
                </a:lnTo>
                <a:lnTo>
                  <a:pt x="2439736" y="202395"/>
                </a:lnTo>
                <a:lnTo>
                  <a:pt x="2380957" y="156416"/>
                </a:lnTo>
                <a:lnTo>
                  <a:pt x="2368266" y="146466"/>
                </a:lnTo>
                <a:lnTo>
                  <a:pt x="2336546" y="122853"/>
                </a:lnTo>
                <a:lnTo>
                  <a:pt x="2303851" y="101085"/>
                </a:lnTo>
                <a:lnTo>
                  <a:pt x="2270108" y="82380"/>
                </a:lnTo>
                <a:lnTo>
                  <a:pt x="2234879" y="67683"/>
                </a:lnTo>
                <a:lnTo>
                  <a:pt x="2197725" y="57938"/>
                </a:lnTo>
                <a:lnTo>
                  <a:pt x="2158209" y="54091"/>
                </a:lnTo>
                <a:lnTo>
                  <a:pt x="2269384" y="54091"/>
                </a:lnTo>
                <a:lnTo>
                  <a:pt x="2328990" y="86881"/>
                </a:lnTo>
                <a:lnTo>
                  <a:pt x="2388698" y="129980"/>
                </a:lnTo>
                <a:lnTo>
                  <a:pt x="2448264" y="176762"/>
                </a:lnTo>
                <a:lnTo>
                  <a:pt x="2478880" y="199684"/>
                </a:lnTo>
                <a:lnTo>
                  <a:pt x="2542008" y="239130"/>
                </a:lnTo>
                <a:lnTo>
                  <a:pt x="2610251" y="264600"/>
                </a:lnTo>
                <a:lnTo>
                  <a:pt x="2647165" y="270039"/>
                </a:lnTo>
                <a:lnTo>
                  <a:pt x="2786239" y="270039"/>
                </a:lnTo>
                <a:lnTo>
                  <a:pt x="2777602" y="273888"/>
                </a:lnTo>
                <a:lnTo>
                  <a:pt x="2737352" y="286866"/>
                </a:lnTo>
                <a:lnTo>
                  <a:pt x="2699420" y="294265"/>
                </a:lnTo>
                <a:lnTo>
                  <a:pt x="2663553" y="296614"/>
                </a:lnTo>
                <a:close/>
              </a:path>
              <a:path w="3989704" h="314959">
                <a:moveTo>
                  <a:pt x="3697468" y="314704"/>
                </a:moveTo>
                <a:lnTo>
                  <a:pt x="3646558" y="309729"/>
                </a:lnTo>
                <a:lnTo>
                  <a:pt x="3599451" y="296011"/>
                </a:lnTo>
                <a:lnTo>
                  <a:pt x="3555418" y="275358"/>
                </a:lnTo>
                <a:lnTo>
                  <a:pt x="3513728" y="249580"/>
                </a:lnTo>
                <a:lnTo>
                  <a:pt x="3473651" y="220485"/>
                </a:lnTo>
                <a:lnTo>
                  <a:pt x="3403963" y="165918"/>
                </a:lnTo>
                <a:lnTo>
                  <a:pt x="3373348" y="142996"/>
                </a:lnTo>
                <a:lnTo>
                  <a:pt x="3310219" y="103551"/>
                </a:lnTo>
                <a:lnTo>
                  <a:pt x="3242018" y="78086"/>
                </a:lnTo>
                <a:lnTo>
                  <a:pt x="3205062" y="72641"/>
                </a:lnTo>
                <a:lnTo>
                  <a:pt x="3305204" y="72641"/>
                </a:lnTo>
                <a:lnTo>
                  <a:pt x="3359503" y="102258"/>
                </a:lnTo>
                <a:lnTo>
                  <a:pt x="3420928" y="146466"/>
                </a:lnTo>
                <a:lnTo>
                  <a:pt x="3449632" y="169079"/>
                </a:lnTo>
                <a:lnTo>
                  <a:pt x="3481272" y="193948"/>
                </a:lnTo>
                <a:lnTo>
                  <a:pt x="3511887" y="216869"/>
                </a:lnTo>
                <a:lnTo>
                  <a:pt x="3575016" y="256315"/>
                </a:lnTo>
                <a:lnTo>
                  <a:pt x="3643217" y="281780"/>
                </a:lnTo>
                <a:lnTo>
                  <a:pt x="3680173" y="287225"/>
                </a:lnTo>
                <a:lnTo>
                  <a:pt x="3822718" y="287225"/>
                </a:lnTo>
                <a:lnTo>
                  <a:pt x="3780638" y="302343"/>
                </a:lnTo>
                <a:lnTo>
                  <a:pt x="3737718" y="311727"/>
                </a:lnTo>
                <a:lnTo>
                  <a:pt x="3697468" y="314704"/>
                </a:lnTo>
                <a:close/>
              </a:path>
              <a:path w="3989704" h="314959">
                <a:moveTo>
                  <a:pt x="3822718" y="287225"/>
                </a:moveTo>
                <a:lnTo>
                  <a:pt x="3680173" y="287225"/>
                </a:lnTo>
                <a:lnTo>
                  <a:pt x="3719542" y="286722"/>
                </a:lnTo>
                <a:lnTo>
                  <a:pt x="3761705" y="279453"/>
                </a:lnTo>
                <a:lnTo>
                  <a:pt x="3807056" y="264594"/>
                </a:lnTo>
                <a:lnTo>
                  <a:pt x="3855938" y="241347"/>
                </a:lnTo>
                <a:lnTo>
                  <a:pt x="3908771" y="208874"/>
                </a:lnTo>
                <a:lnTo>
                  <a:pt x="3965923" y="166365"/>
                </a:lnTo>
                <a:lnTo>
                  <a:pt x="3971365" y="161843"/>
                </a:lnTo>
                <a:lnTo>
                  <a:pt x="3980435" y="162747"/>
                </a:lnTo>
                <a:lnTo>
                  <a:pt x="3984969" y="168174"/>
                </a:lnTo>
                <a:lnTo>
                  <a:pt x="3989504" y="174506"/>
                </a:lnTo>
                <a:lnTo>
                  <a:pt x="3988597" y="182646"/>
                </a:lnTo>
                <a:lnTo>
                  <a:pt x="3984062" y="187169"/>
                </a:lnTo>
                <a:lnTo>
                  <a:pt x="3927941" y="228965"/>
                </a:lnTo>
                <a:lnTo>
                  <a:pt x="3875498" y="261640"/>
                </a:lnTo>
                <a:lnTo>
                  <a:pt x="3826481" y="285873"/>
                </a:lnTo>
                <a:lnTo>
                  <a:pt x="3822718" y="287225"/>
                </a:lnTo>
                <a:close/>
              </a:path>
            </a:pathLst>
          </a:custGeom>
          <a:solidFill>
            <a:srgbClr val="FAFAFA"/>
          </a:solidFill>
        </p:spPr>
        <p:txBody>
          <a:bodyPr wrap="square" lIns="0" tIns="0" rIns="0" bIns="0" rtlCol="0"/>
          <a:lstStyle/>
          <a:p>
            <a:endParaRPr/>
          </a:p>
        </p:txBody>
      </p:sp>
      <p:sp>
        <p:nvSpPr>
          <p:cNvPr id="11" name="TextBox 10">
            <a:extLst>
              <a:ext uri="{FF2B5EF4-FFF2-40B4-BE49-F238E27FC236}">
                <a16:creationId xmlns:a16="http://schemas.microsoft.com/office/drawing/2014/main" id="{BA5CF425-EE39-4D1B-B48F-D613D77773C1}"/>
              </a:ext>
            </a:extLst>
          </p:cNvPr>
          <p:cNvSpPr txBox="1"/>
          <p:nvPr/>
        </p:nvSpPr>
        <p:spPr>
          <a:xfrm>
            <a:off x="2514600" y="1032358"/>
            <a:ext cx="11612022" cy="923330"/>
          </a:xfrm>
          <a:prstGeom prst="rect">
            <a:avLst/>
          </a:prstGeom>
          <a:noFill/>
        </p:spPr>
        <p:txBody>
          <a:bodyPr wrap="square" rtlCol="0">
            <a:spAutoFit/>
          </a:bodyPr>
          <a:lstStyle/>
          <a:p>
            <a:pPr algn="ctr"/>
            <a:r>
              <a:rPr lang="en-US" sz="5400" b="1" spc="-45" dirty="0">
                <a:solidFill>
                  <a:srgbClr val="FAFAFA"/>
                </a:solidFill>
                <a:latin typeface="Cambria" panose="02040503050406030204" pitchFamily="18" charset="0"/>
                <a:ea typeface="Cambria" panose="02040503050406030204" pitchFamily="18" charset="0"/>
              </a:rPr>
              <a:t>Exhibit - B</a:t>
            </a:r>
            <a:endParaRPr lang="en-IN" sz="5400" b="1" dirty="0">
              <a:latin typeface="Cambria" panose="02040503050406030204" pitchFamily="18" charset="0"/>
              <a:ea typeface="Cambria" panose="02040503050406030204" pitchFamily="18" charset="0"/>
            </a:endParaRPr>
          </a:p>
        </p:txBody>
      </p:sp>
      <p:pic>
        <p:nvPicPr>
          <p:cNvPr id="13" name="Picture 12">
            <a:extLst>
              <a:ext uri="{FF2B5EF4-FFF2-40B4-BE49-F238E27FC236}">
                <a16:creationId xmlns:a16="http://schemas.microsoft.com/office/drawing/2014/main" id="{3872DAD2-1ACC-41FF-9C16-7AD3C57ABE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2887" y="2508241"/>
            <a:ext cx="9525000" cy="5592356"/>
          </a:xfrm>
          <a:prstGeom prst="rect">
            <a:avLst/>
          </a:prstGeom>
        </p:spPr>
      </p:pic>
      <p:sp>
        <p:nvSpPr>
          <p:cNvPr id="14" name="TextBox 13">
            <a:extLst>
              <a:ext uri="{FF2B5EF4-FFF2-40B4-BE49-F238E27FC236}">
                <a16:creationId xmlns:a16="http://schemas.microsoft.com/office/drawing/2014/main" id="{D4D2F3EB-CFBB-4E71-B1DF-17DF83FDF88D}"/>
              </a:ext>
            </a:extLst>
          </p:cNvPr>
          <p:cNvSpPr txBox="1"/>
          <p:nvPr/>
        </p:nvSpPr>
        <p:spPr>
          <a:xfrm>
            <a:off x="152400" y="2964180"/>
            <a:ext cx="3657600" cy="4524315"/>
          </a:xfrm>
          <a:prstGeom prst="rect">
            <a:avLst/>
          </a:prstGeom>
          <a:noFill/>
        </p:spPr>
        <p:txBody>
          <a:bodyPr wrap="square" rtlCol="0">
            <a:spAutoFit/>
          </a:bodyPr>
          <a:lstStyle/>
          <a:p>
            <a:r>
              <a:rPr lang="en-US" sz="3200" b="1" dirty="0">
                <a:solidFill>
                  <a:schemeClr val="bg1"/>
                </a:solidFill>
                <a:latin typeface="Cambria" panose="02040503050406030204" pitchFamily="18" charset="0"/>
                <a:ea typeface="Cambria" panose="02040503050406030204" pitchFamily="18" charset="0"/>
              </a:rPr>
              <a:t>For local data, on-site data processing and refinement, we can make use of SBCs (Single Board Computers) like the famous Raspberry Pi</a:t>
            </a:r>
            <a:endParaRPr lang="en-IN" sz="3200" b="1" dirty="0">
              <a:solidFill>
                <a:schemeClr val="bg1"/>
              </a:solidFill>
              <a:latin typeface="Cambria" panose="02040503050406030204" pitchFamily="18" charset="0"/>
              <a:ea typeface="Cambria" panose="02040503050406030204" pitchFamily="18" charset="0"/>
            </a:endParaRPr>
          </a:p>
        </p:txBody>
      </p:sp>
      <p:sp>
        <p:nvSpPr>
          <p:cNvPr id="15" name="TextBox 14">
            <a:extLst>
              <a:ext uri="{FF2B5EF4-FFF2-40B4-BE49-F238E27FC236}">
                <a16:creationId xmlns:a16="http://schemas.microsoft.com/office/drawing/2014/main" id="{D34FDD5F-E8D5-4BA4-A08E-AB42797427A0}"/>
              </a:ext>
            </a:extLst>
          </p:cNvPr>
          <p:cNvSpPr txBox="1"/>
          <p:nvPr/>
        </p:nvSpPr>
        <p:spPr>
          <a:xfrm>
            <a:off x="13944600" y="3060606"/>
            <a:ext cx="4191000" cy="4031873"/>
          </a:xfrm>
          <a:prstGeom prst="rect">
            <a:avLst/>
          </a:prstGeom>
          <a:noFill/>
        </p:spPr>
        <p:txBody>
          <a:bodyPr wrap="square" rtlCol="0">
            <a:spAutoFit/>
          </a:bodyPr>
          <a:lstStyle/>
          <a:p>
            <a:pPr algn="r"/>
            <a:r>
              <a:rPr lang="en-US" sz="3200" b="1" dirty="0">
                <a:solidFill>
                  <a:schemeClr val="bg1"/>
                </a:solidFill>
                <a:latin typeface="Cambria" panose="02040503050406030204" pitchFamily="18" charset="0"/>
                <a:ea typeface="Cambria" panose="02040503050406030204" pitchFamily="18" charset="0"/>
              </a:rPr>
              <a:t>In a similar manner, an Arduino microcontroller board can be used to control and log data from the sensor array before it is sent over for processing…</a:t>
            </a:r>
            <a:endParaRPr lang="en-IN" sz="3200" b="1" dirty="0">
              <a:solidFill>
                <a:schemeClr val="bg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756415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3D04FF"/>
          </a:solidFill>
        </p:spPr>
        <p:txBody>
          <a:bodyPr wrap="square" lIns="0" tIns="0" rIns="0" bIns="0" rtlCol="0"/>
          <a:lstStyle/>
          <a:p>
            <a:endParaRPr/>
          </a:p>
        </p:txBody>
      </p:sp>
      <p:sp>
        <p:nvSpPr>
          <p:cNvPr id="7" name="object 7"/>
          <p:cNvSpPr/>
          <p:nvPr/>
        </p:nvSpPr>
        <p:spPr>
          <a:xfrm>
            <a:off x="6639411" y="0"/>
            <a:ext cx="11649092" cy="10287000"/>
          </a:xfrm>
          <a:custGeom>
            <a:avLst/>
            <a:gdLst/>
            <a:ahLst/>
            <a:cxnLst/>
            <a:rect l="l" t="t" r="r" b="b"/>
            <a:pathLst>
              <a:path w="11325225" h="10287000">
                <a:moveTo>
                  <a:pt x="11324721" y="10286999"/>
                </a:moveTo>
                <a:lnTo>
                  <a:pt x="0" y="10286999"/>
                </a:lnTo>
                <a:lnTo>
                  <a:pt x="0" y="0"/>
                </a:lnTo>
                <a:lnTo>
                  <a:pt x="11324721" y="0"/>
                </a:lnTo>
                <a:lnTo>
                  <a:pt x="11324721" y="10286999"/>
                </a:lnTo>
                <a:close/>
              </a:path>
            </a:pathLst>
          </a:custGeom>
          <a:solidFill>
            <a:srgbClr val="FAFAFA"/>
          </a:solidFill>
        </p:spPr>
        <p:txBody>
          <a:bodyPr wrap="square" lIns="0" tIns="0" rIns="0" bIns="0" rtlCol="0"/>
          <a:lstStyle/>
          <a:p>
            <a:endParaRPr/>
          </a:p>
        </p:txBody>
      </p:sp>
      <p:sp>
        <p:nvSpPr>
          <p:cNvPr id="8" name="object 8"/>
          <p:cNvSpPr txBox="1"/>
          <p:nvPr/>
        </p:nvSpPr>
        <p:spPr>
          <a:xfrm>
            <a:off x="7467599" y="1448996"/>
            <a:ext cx="9734533" cy="1457963"/>
          </a:xfrm>
          <a:prstGeom prst="rect">
            <a:avLst/>
          </a:prstGeom>
        </p:spPr>
        <p:txBody>
          <a:bodyPr vert="horz" wrap="square" lIns="0" tIns="12700" rIns="0" bIns="0" rtlCol="0">
            <a:spAutoFit/>
          </a:bodyPr>
          <a:lstStyle/>
          <a:p>
            <a:pPr marL="12700" marR="5080">
              <a:lnSpc>
                <a:spcPct val="115100"/>
              </a:lnSpc>
              <a:spcBef>
                <a:spcPts val="100"/>
              </a:spcBef>
              <a:tabLst>
                <a:tab pos="2377440" algn="l"/>
              </a:tabLst>
            </a:pPr>
            <a:r>
              <a:rPr lang="en-US" sz="2800" spc="15" dirty="0">
                <a:solidFill>
                  <a:srgbClr val="2B2840"/>
                </a:solidFill>
                <a:latin typeface="Trebuchet MS"/>
                <a:cs typeface="Trebuchet MS"/>
              </a:rPr>
              <a:t>If usage of a sensor array is not viable or not cost effective, a user can even make use of their smartphone in order to collect and assess road data.</a:t>
            </a:r>
            <a:endParaRPr sz="2800" dirty="0">
              <a:latin typeface="Trebuchet MS"/>
              <a:cs typeface="Trebuchet MS"/>
            </a:endParaRPr>
          </a:p>
        </p:txBody>
      </p:sp>
      <p:sp>
        <p:nvSpPr>
          <p:cNvPr id="9" name="object 9"/>
          <p:cNvSpPr txBox="1">
            <a:spLocks noGrp="1"/>
          </p:cNvSpPr>
          <p:nvPr>
            <p:ph type="title"/>
          </p:nvPr>
        </p:nvSpPr>
        <p:spPr>
          <a:xfrm>
            <a:off x="366668" y="577408"/>
            <a:ext cx="6019800" cy="893834"/>
          </a:xfrm>
          <a:prstGeom prst="rect">
            <a:avLst/>
          </a:prstGeom>
        </p:spPr>
        <p:txBody>
          <a:bodyPr vert="horz" wrap="square" lIns="0" tIns="34290" rIns="0" bIns="0" rtlCol="0">
            <a:spAutoFit/>
          </a:bodyPr>
          <a:lstStyle/>
          <a:p>
            <a:pPr marL="12700" marR="5080">
              <a:lnSpc>
                <a:spcPts val="6650"/>
              </a:lnSpc>
              <a:spcBef>
                <a:spcPts val="270"/>
              </a:spcBef>
            </a:pPr>
            <a:r>
              <a:rPr lang="en-US" spc="-80" dirty="0">
                <a:solidFill>
                  <a:srgbClr val="FAFAFA"/>
                </a:solidFill>
              </a:rPr>
              <a:t>Our Killer Feature</a:t>
            </a:r>
            <a:endParaRPr spc="-55" dirty="0">
              <a:solidFill>
                <a:srgbClr val="FAFAFA"/>
              </a:solidFill>
            </a:endParaRPr>
          </a:p>
        </p:txBody>
      </p:sp>
      <p:sp>
        <p:nvSpPr>
          <p:cNvPr id="10" name="object 10"/>
          <p:cNvSpPr txBox="1"/>
          <p:nvPr/>
        </p:nvSpPr>
        <p:spPr>
          <a:xfrm>
            <a:off x="7467600" y="3924300"/>
            <a:ext cx="9097645" cy="1953483"/>
          </a:xfrm>
          <a:prstGeom prst="rect">
            <a:avLst/>
          </a:prstGeom>
        </p:spPr>
        <p:txBody>
          <a:bodyPr vert="horz" wrap="square" lIns="0" tIns="12700" rIns="0" bIns="0" rtlCol="0">
            <a:spAutoFit/>
          </a:bodyPr>
          <a:lstStyle/>
          <a:p>
            <a:pPr marL="12700" marR="5080">
              <a:lnSpc>
                <a:spcPct val="115100"/>
              </a:lnSpc>
              <a:spcBef>
                <a:spcPts val="100"/>
              </a:spcBef>
              <a:tabLst>
                <a:tab pos="2377440" algn="l"/>
              </a:tabLst>
            </a:pPr>
            <a:r>
              <a:rPr lang="en-US" sz="2800" spc="15" dirty="0">
                <a:solidFill>
                  <a:srgbClr val="2B2840"/>
                </a:solidFill>
                <a:latin typeface="Trebuchet MS"/>
                <a:cs typeface="Trebuchet MS"/>
              </a:rPr>
              <a:t>We can develop an app which will make use of a smartphone’s sensors (such as the Camera, the GPS location, even the Gyroscope) to acquire road data, process it and push it onto our servers.</a:t>
            </a:r>
            <a:endParaRPr sz="2800" dirty="0">
              <a:latin typeface="Trebuchet MS"/>
              <a:cs typeface="Trebuchet MS"/>
            </a:endParaRPr>
          </a:p>
        </p:txBody>
      </p:sp>
      <p:sp>
        <p:nvSpPr>
          <p:cNvPr id="11" name="object 11"/>
          <p:cNvSpPr txBox="1"/>
          <p:nvPr/>
        </p:nvSpPr>
        <p:spPr>
          <a:xfrm>
            <a:off x="7467599" y="6896100"/>
            <a:ext cx="9097645" cy="1953483"/>
          </a:xfrm>
          <a:prstGeom prst="rect">
            <a:avLst/>
          </a:prstGeom>
        </p:spPr>
        <p:txBody>
          <a:bodyPr vert="horz" wrap="square" lIns="0" tIns="12700" rIns="0" bIns="0" rtlCol="0">
            <a:spAutoFit/>
          </a:bodyPr>
          <a:lstStyle/>
          <a:p>
            <a:pPr marL="12700" marR="5080">
              <a:lnSpc>
                <a:spcPct val="115100"/>
              </a:lnSpc>
              <a:spcBef>
                <a:spcPts val="100"/>
              </a:spcBef>
              <a:tabLst>
                <a:tab pos="2377440" algn="l"/>
              </a:tabLst>
            </a:pPr>
            <a:r>
              <a:rPr lang="en-US" sz="2800" spc="15" dirty="0">
                <a:solidFill>
                  <a:srgbClr val="2B2840"/>
                </a:solidFill>
                <a:latin typeface="Trebuchet MS"/>
                <a:cs typeface="Trebuchet MS"/>
              </a:rPr>
              <a:t>This way, we can successfully map out a large chunk of India’s road network without the need of any extra hardware, just by using something that resides in all of our pockets these days…</a:t>
            </a:r>
            <a:endParaRPr sz="2800" dirty="0">
              <a:latin typeface="Trebuchet MS"/>
              <a:cs typeface="Trebuchet MS"/>
            </a:endParaRPr>
          </a:p>
        </p:txBody>
      </p:sp>
      <p:pic>
        <p:nvPicPr>
          <p:cNvPr id="13" name="Picture 12">
            <a:extLst>
              <a:ext uri="{FF2B5EF4-FFF2-40B4-BE49-F238E27FC236}">
                <a16:creationId xmlns:a16="http://schemas.microsoft.com/office/drawing/2014/main" id="{0C89089E-42C2-4C35-92D5-66CC370B63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2177978"/>
            <a:ext cx="5115410" cy="772598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3D04FF"/>
          </a:solidFill>
        </p:spPr>
        <p:txBody>
          <a:bodyPr wrap="square" lIns="0" tIns="0" rIns="0" bIns="0" rtlCol="0"/>
          <a:lstStyle/>
          <a:p>
            <a:endParaRPr/>
          </a:p>
        </p:txBody>
      </p:sp>
      <p:sp>
        <p:nvSpPr>
          <p:cNvPr id="7" name="object 7"/>
          <p:cNvSpPr/>
          <p:nvPr/>
        </p:nvSpPr>
        <p:spPr>
          <a:xfrm>
            <a:off x="6639411" y="0"/>
            <a:ext cx="11649092" cy="10287000"/>
          </a:xfrm>
          <a:custGeom>
            <a:avLst/>
            <a:gdLst/>
            <a:ahLst/>
            <a:cxnLst/>
            <a:rect l="l" t="t" r="r" b="b"/>
            <a:pathLst>
              <a:path w="11325225" h="10287000">
                <a:moveTo>
                  <a:pt x="11324721" y="10286999"/>
                </a:moveTo>
                <a:lnTo>
                  <a:pt x="0" y="10286999"/>
                </a:lnTo>
                <a:lnTo>
                  <a:pt x="0" y="0"/>
                </a:lnTo>
                <a:lnTo>
                  <a:pt x="11324721" y="0"/>
                </a:lnTo>
                <a:lnTo>
                  <a:pt x="11324721" y="10286999"/>
                </a:lnTo>
                <a:close/>
              </a:path>
            </a:pathLst>
          </a:custGeom>
          <a:solidFill>
            <a:srgbClr val="FAFAFA"/>
          </a:solidFill>
        </p:spPr>
        <p:txBody>
          <a:bodyPr wrap="square" lIns="0" tIns="0" rIns="0" bIns="0" rtlCol="0"/>
          <a:lstStyle/>
          <a:p>
            <a:endParaRPr dirty="0"/>
          </a:p>
        </p:txBody>
      </p:sp>
      <p:sp>
        <p:nvSpPr>
          <p:cNvPr id="9" name="object 9"/>
          <p:cNvSpPr txBox="1">
            <a:spLocks noGrp="1"/>
          </p:cNvSpPr>
          <p:nvPr>
            <p:ph type="title"/>
          </p:nvPr>
        </p:nvSpPr>
        <p:spPr>
          <a:xfrm>
            <a:off x="366668" y="577408"/>
            <a:ext cx="6019800" cy="893834"/>
          </a:xfrm>
          <a:prstGeom prst="rect">
            <a:avLst/>
          </a:prstGeom>
        </p:spPr>
        <p:txBody>
          <a:bodyPr vert="horz" wrap="square" lIns="0" tIns="34290" rIns="0" bIns="0" rtlCol="0">
            <a:spAutoFit/>
          </a:bodyPr>
          <a:lstStyle/>
          <a:p>
            <a:pPr marL="12700" marR="5080">
              <a:lnSpc>
                <a:spcPts val="6650"/>
              </a:lnSpc>
              <a:spcBef>
                <a:spcPts val="270"/>
              </a:spcBef>
            </a:pPr>
            <a:r>
              <a:rPr lang="en-US" spc="-80" dirty="0">
                <a:solidFill>
                  <a:srgbClr val="FAFAFA"/>
                </a:solidFill>
              </a:rPr>
              <a:t>A Slight Teaser…</a:t>
            </a:r>
            <a:endParaRPr spc="-55" dirty="0">
              <a:solidFill>
                <a:srgbClr val="FAFAFA"/>
              </a:solidFill>
            </a:endParaRPr>
          </a:p>
        </p:txBody>
      </p:sp>
      <p:pic>
        <p:nvPicPr>
          <p:cNvPr id="4" name="Picture 3">
            <a:extLst>
              <a:ext uri="{FF2B5EF4-FFF2-40B4-BE49-F238E27FC236}">
                <a16:creationId xmlns:a16="http://schemas.microsoft.com/office/drawing/2014/main" id="{CB341D09-B3C7-4C55-8DD7-B531A10988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3136" y="266700"/>
            <a:ext cx="10066655" cy="4781661"/>
          </a:xfrm>
          <a:prstGeom prst="rect">
            <a:avLst/>
          </a:prstGeom>
        </p:spPr>
      </p:pic>
      <p:pic>
        <p:nvPicPr>
          <p:cNvPr id="6" name="Picture 5">
            <a:extLst>
              <a:ext uri="{FF2B5EF4-FFF2-40B4-BE49-F238E27FC236}">
                <a16:creationId xmlns:a16="http://schemas.microsoft.com/office/drawing/2014/main" id="{A3F92D0A-00AD-4C98-A4F6-8E147DB0DD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67632" y="5238640"/>
            <a:ext cx="9334500" cy="4840605"/>
          </a:xfrm>
          <a:prstGeom prst="rect">
            <a:avLst/>
          </a:prstGeom>
        </p:spPr>
      </p:pic>
      <p:pic>
        <p:nvPicPr>
          <p:cNvPr id="17" name="Picture 16">
            <a:extLst>
              <a:ext uri="{FF2B5EF4-FFF2-40B4-BE49-F238E27FC236}">
                <a16:creationId xmlns:a16="http://schemas.microsoft.com/office/drawing/2014/main" id="{D6DD624F-C8E1-46CD-B436-96CC3CC960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6506" y="1990027"/>
            <a:ext cx="5486400" cy="3889094"/>
          </a:xfrm>
          <a:prstGeom prst="rect">
            <a:avLst/>
          </a:prstGeom>
        </p:spPr>
      </p:pic>
      <p:pic>
        <p:nvPicPr>
          <p:cNvPr id="19" name="Picture 18">
            <a:extLst>
              <a:ext uri="{FF2B5EF4-FFF2-40B4-BE49-F238E27FC236}">
                <a16:creationId xmlns:a16="http://schemas.microsoft.com/office/drawing/2014/main" id="{DC2555F0-A2DE-48B5-9D19-D5C5F8A8F43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6219" y="6092035"/>
            <a:ext cx="5546688" cy="4064515"/>
          </a:xfrm>
          <a:prstGeom prst="rect">
            <a:avLst/>
          </a:prstGeom>
        </p:spPr>
      </p:pic>
    </p:spTree>
    <p:extLst>
      <p:ext uri="{BB962C8B-B14F-4D97-AF65-F5344CB8AC3E}">
        <p14:creationId xmlns:p14="http://schemas.microsoft.com/office/powerpoint/2010/main" val="1662710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2131575"/>
            <a:ext cx="18288000" cy="6019800"/>
          </a:xfrm>
          <a:custGeom>
            <a:avLst/>
            <a:gdLst/>
            <a:ahLst/>
            <a:cxnLst/>
            <a:rect l="l" t="t" r="r" b="b"/>
            <a:pathLst>
              <a:path w="18288000" h="6019800">
                <a:moveTo>
                  <a:pt x="0" y="0"/>
                </a:moveTo>
                <a:lnTo>
                  <a:pt x="18287999" y="0"/>
                </a:lnTo>
                <a:lnTo>
                  <a:pt x="18287999" y="6019799"/>
                </a:lnTo>
                <a:lnTo>
                  <a:pt x="0" y="6019799"/>
                </a:lnTo>
                <a:lnTo>
                  <a:pt x="0" y="0"/>
                </a:lnTo>
                <a:close/>
              </a:path>
            </a:pathLst>
          </a:custGeom>
          <a:solidFill>
            <a:srgbClr val="3D04FF"/>
          </a:solidFill>
        </p:spPr>
        <p:txBody>
          <a:bodyPr wrap="square" lIns="0" tIns="0" rIns="0" bIns="0" rtlCol="0"/>
          <a:lstStyle/>
          <a:p>
            <a:endParaRPr dirty="0"/>
          </a:p>
        </p:txBody>
      </p:sp>
      <p:sp>
        <p:nvSpPr>
          <p:cNvPr id="3" name="object 3"/>
          <p:cNvSpPr txBox="1"/>
          <p:nvPr/>
        </p:nvSpPr>
        <p:spPr>
          <a:xfrm>
            <a:off x="1016000" y="4204404"/>
            <a:ext cx="4785360" cy="893834"/>
          </a:xfrm>
          <a:prstGeom prst="rect">
            <a:avLst/>
          </a:prstGeom>
        </p:spPr>
        <p:txBody>
          <a:bodyPr vert="horz" wrap="square" lIns="0" tIns="34290" rIns="0" bIns="0" rtlCol="0">
            <a:spAutoFit/>
          </a:bodyPr>
          <a:lstStyle/>
          <a:p>
            <a:pPr marL="12700" marR="5080">
              <a:lnSpc>
                <a:spcPts val="6650"/>
              </a:lnSpc>
              <a:spcBef>
                <a:spcPts val="270"/>
              </a:spcBef>
            </a:pPr>
            <a:r>
              <a:rPr lang="en-US" sz="5600" b="1" spc="-35" dirty="0">
                <a:solidFill>
                  <a:srgbClr val="FAFAFA"/>
                </a:solidFill>
                <a:latin typeface="Cambria"/>
                <a:cs typeface="Cambria"/>
              </a:rPr>
              <a:t>Our Mission</a:t>
            </a:r>
            <a:endParaRPr sz="5600" dirty="0">
              <a:latin typeface="Cambria"/>
              <a:cs typeface="Cambria"/>
            </a:endParaRPr>
          </a:p>
        </p:txBody>
      </p:sp>
      <p:sp>
        <p:nvSpPr>
          <p:cNvPr id="4" name="object 4"/>
          <p:cNvSpPr txBox="1"/>
          <p:nvPr/>
        </p:nvSpPr>
        <p:spPr>
          <a:xfrm>
            <a:off x="7134048" y="3559955"/>
            <a:ext cx="4622800" cy="3120662"/>
          </a:xfrm>
          <a:prstGeom prst="rect">
            <a:avLst/>
          </a:prstGeom>
        </p:spPr>
        <p:txBody>
          <a:bodyPr vert="horz" wrap="square" lIns="0" tIns="12700" rIns="0" bIns="0" rtlCol="0">
            <a:spAutoFit/>
          </a:bodyPr>
          <a:lstStyle/>
          <a:p>
            <a:pPr marL="12700" marR="5080">
              <a:lnSpc>
                <a:spcPct val="115100"/>
              </a:lnSpc>
              <a:spcBef>
                <a:spcPts val="100"/>
              </a:spcBef>
            </a:pPr>
            <a:r>
              <a:rPr lang="en-US" sz="2200" spc="15" dirty="0">
                <a:solidFill>
                  <a:srgbClr val="FAFAFA"/>
                </a:solidFill>
                <a:latin typeface="Trebuchet MS"/>
                <a:cs typeface="Trebuchet MS"/>
              </a:rPr>
              <a:t>According to statistics, close to 10,000 people have lost their lives over the past three years due to pothole related road accidents.</a:t>
            </a:r>
          </a:p>
          <a:p>
            <a:pPr marL="12700" marR="5080">
              <a:lnSpc>
                <a:spcPct val="115100"/>
              </a:lnSpc>
              <a:spcBef>
                <a:spcPts val="100"/>
              </a:spcBef>
            </a:pPr>
            <a:endParaRPr lang="en-US" sz="2200" spc="15" dirty="0">
              <a:solidFill>
                <a:srgbClr val="FAFAFA"/>
              </a:solidFill>
              <a:latin typeface="Trebuchet MS"/>
              <a:cs typeface="Trebuchet MS"/>
            </a:endParaRPr>
          </a:p>
          <a:p>
            <a:pPr marL="12700" marR="5080">
              <a:lnSpc>
                <a:spcPct val="115100"/>
              </a:lnSpc>
              <a:spcBef>
                <a:spcPts val="100"/>
              </a:spcBef>
            </a:pPr>
            <a:r>
              <a:rPr lang="en-US" sz="2200" spc="15" dirty="0">
                <a:solidFill>
                  <a:srgbClr val="FAFAFA"/>
                </a:solidFill>
                <a:latin typeface="Trebuchet MS"/>
                <a:cs typeface="Trebuchet MS"/>
              </a:rPr>
              <a:t>We wish to make sure that no one looses their life over something which can be easily rectified.</a:t>
            </a:r>
            <a:endParaRPr sz="2200" dirty="0">
              <a:latin typeface="Trebuchet MS"/>
              <a:cs typeface="Trebuchet MS"/>
            </a:endParaRPr>
          </a:p>
        </p:txBody>
      </p:sp>
      <p:sp>
        <p:nvSpPr>
          <p:cNvPr id="5" name="object 5"/>
          <p:cNvSpPr txBox="1"/>
          <p:nvPr/>
        </p:nvSpPr>
        <p:spPr>
          <a:xfrm>
            <a:off x="12704493" y="4128325"/>
            <a:ext cx="4622800" cy="1939826"/>
          </a:xfrm>
          <a:prstGeom prst="rect">
            <a:avLst/>
          </a:prstGeom>
        </p:spPr>
        <p:txBody>
          <a:bodyPr vert="horz" wrap="square" lIns="0" tIns="12700" rIns="0" bIns="0" rtlCol="0">
            <a:spAutoFit/>
          </a:bodyPr>
          <a:lstStyle/>
          <a:p>
            <a:pPr marL="12700" marR="5080">
              <a:lnSpc>
                <a:spcPct val="115100"/>
              </a:lnSpc>
              <a:spcBef>
                <a:spcPts val="100"/>
              </a:spcBef>
            </a:pPr>
            <a:r>
              <a:rPr lang="en-US" sz="2200" spc="15" dirty="0">
                <a:solidFill>
                  <a:srgbClr val="FAFAFA"/>
                </a:solidFill>
                <a:latin typeface="Trebuchet MS"/>
                <a:cs typeface="Trebuchet MS"/>
              </a:rPr>
              <a:t>We envision a nation where no man, woman or child has to loose their life as the result of a tragic road accident.</a:t>
            </a:r>
          </a:p>
          <a:p>
            <a:pPr marL="12700" marR="5080">
              <a:lnSpc>
                <a:spcPct val="115100"/>
              </a:lnSpc>
              <a:spcBef>
                <a:spcPts val="100"/>
              </a:spcBef>
            </a:pPr>
            <a:endParaRPr lang="en-US" sz="2200" spc="15" dirty="0">
              <a:solidFill>
                <a:srgbClr val="FAFAFA"/>
              </a:solidFill>
              <a:latin typeface="Trebuchet MS"/>
              <a:cs typeface="Trebuchet MS"/>
            </a:endParaRPr>
          </a:p>
        </p:txBody>
      </p:sp>
      <p:sp>
        <p:nvSpPr>
          <p:cNvPr id="6" name="object 6"/>
          <p:cNvSpPr/>
          <p:nvPr/>
        </p:nvSpPr>
        <p:spPr>
          <a:xfrm>
            <a:off x="1028742" y="738574"/>
            <a:ext cx="1724025" cy="568325"/>
          </a:xfrm>
          <a:custGeom>
            <a:avLst/>
            <a:gdLst/>
            <a:ahLst/>
            <a:cxnLst/>
            <a:rect l="l" t="t" r="r" b="b"/>
            <a:pathLst>
              <a:path w="1724025" h="568325">
                <a:moveTo>
                  <a:pt x="651878" y="510412"/>
                </a:moveTo>
                <a:lnTo>
                  <a:pt x="647298" y="532857"/>
                </a:lnTo>
                <a:lnTo>
                  <a:pt x="634827" y="551237"/>
                </a:lnTo>
                <a:lnTo>
                  <a:pt x="616369" y="563656"/>
                </a:lnTo>
                <a:lnTo>
                  <a:pt x="593830" y="568217"/>
                </a:lnTo>
                <a:lnTo>
                  <a:pt x="571291" y="563737"/>
                </a:lnTo>
                <a:lnTo>
                  <a:pt x="552834" y="551454"/>
                </a:lnTo>
                <a:lnTo>
                  <a:pt x="540363" y="533101"/>
                </a:lnTo>
                <a:lnTo>
                  <a:pt x="535782" y="510412"/>
                </a:lnTo>
                <a:lnTo>
                  <a:pt x="540363" y="487968"/>
                </a:lnTo>
                <a:lnTo>
                  <a:pt x="552834" y="469588"/>
                </a:lnTo>
                <a:lnTo>
                  <a:pt x="571291" y="457169"/>
                </a:lnTo>
                <a:lnTo>
                  <a:pt x="593830" y="452608"/>
                </a:lnTo>
                <a:lnTo>
                  <a:pt x="616369" y="457169"/>
                </a:lnTo>
                <a:lnTo>
                  <a:pt x="634827" y="469588"/>
                </a:lnTo>
                <a:lnTo>
                  <a:pt x="647298" y="487968"/>
                </a:lnTo>
                <a:lnTo>
                  <a:pt x="651878" y="510412"/>
                </a:lnTo>
                <a:close/>
              </a:path>
              <a:path w="1724025" h="568325">
                <a:moveTo>
                  <a:pt x="651878" y="57804"/>
                </a:moveTo>
                <a:lnTo>
                  <a:pt x="647298" y="80248"/>
                </a:lnTo>
                <a:lnTo>
                  <a:pt x="634827" y="98628"/>
                </a:lnTo>
                <a:lnTo>
                  <a:pt x="616369" y="111047"/>
                </a:lnTo>
                <a:lnTo>
                  <a:pt x="593830" y="115608"/>
                </a:lnTo>
                <a:lnTo>
                  <a:pt x="571291" y="111047"/>
                </a:lnTo>
                <a:lnTo>
                  <a:pt x="552834" y="98628"/>
                </a:lnTo>
                <a:lnTo>
                  <a:pt x="540363" y="80248"/>
                </a:lnTo>
                <a:lnTo>
                  <a:pt x="535782" y="57804"/>
                </a:lnTo>
                <a:lnTo>
                  <a:pt x="540363" y="35360"/>
                </a:lnTo>
                <a:lnTo>
                  <a:pt x="552834" y="16980"/>
                </a:lnTo>
                <a:lnTo>
                  <a:pt x="571291" y="4561"/>
                </a:lnTo>
                <a:lnTo>
                  <a:pt x="593830" y="0"/>
                </a:lnTo>
                <a:lnTo>
                  <a:pt x="616369" y="4561"/>
                </a:lnTo>
                <a:lnTo>
                  <a:pt x="634827" y="16980"/>
                </a:lnTo>
                <a:lnTo>
                  <a:pt x="647298" y="35360"/>
                </a:lnTo>
                <a:lnTo>
                  <a:pt x="651878" y="57804"/>
                </a:lnTo>
                <a:close/>
              </a:path>
              <a:path w="1724025" h="568325">
                <a:moveTo>
                  <a:pt x="1188242" y="510412"/>
                </a:moveTo>
                <a:lnTo>
                  <a:pt x="1183661" y="532857"/>
                </a:lnTo>
                <a:lnTo>
                  <a:pt x="1171190" y="551237"/>
                </a:lnTo>
                <a:lnTo>
                  <a:pt x="1152733" y="563656"/>
                </a:lnTo>
                <a:lnTo>
                  <a:pt x="1130194" y="568217"/>
                </a:lnTo>
                <a:lnTo>
                  <a:pt x="1107655" y="563737"/>
                </a:lnTo>
                <a:lnTo>
                  <a:pt x="1089197" y="551454"/>
                </a:lnTo>
                <a:lnTo>
                  <a:pt x="1076726" y="533101"/>
                </a:lnTo>
                <a:lnTo>
                  <a:pt x="1072146" y="510412"/>
                </a:lnTo>
                <a:lnTo>
                  <a:pt x="1076726" y="487968"/>
                </a:lnTo>
                <a:lnTo>
                  <a:pt x="1089197" y="469588"/>
                </a:lnTo>
                <a:lnTo>
                  <a:pt x="1107655" y="457169"/>
                </a:lnTo>
                <a:lnTo>
                  <a:pt x="1130194" y="452608"/>
                </a:lnTo>
                <a:lnTo>
                  <a:pt x="1152733" y="457169"/>
                </a:lnTo>
                <a:lnTo>
                  <a:pt x="1171190" y="469588"/>
                </a:lnTo>
                <a:lnTo>
                  <a:pt x="1183661" y="487968"/>
                </a:lnTo>
                <a:lnTo>
                  <a:pt x="1188242" y="510412"/>
                </a:lnTo>
                <a:close/>
              </a:path>
              <a:path w="1724025" h="568325">
                <a:moveTo>
                  <a:pt x="1188242" y="57804"/>
                </a:moveTo>
                <a:lnTo>
                  <a:pt x="1183661" y="80248"/>
                </a:lnTo>
                <a:lnTo>
                  <a:pt x="1171190" y="98628"/>
                </a:lnTo>
                <a:lnTo>
                  <a:pt x="1152733" y="111047"/>
                </a:lnTo>
                <a:lnTo>
                  <a:pt x="1130194" y="115608"/>
                </a:lnTo>
                <a:lnTo>
                  <a:pt x="1107655" y="111047"/>
                </a:lnTo>
                <a:lnTo>
                  <a:pt x="1089197" y="98628"/>
                </a:lnTo>
                <a:lnTo>
                  <a:pt x="1076726" y="80248"/>
                </a:lnTo>
                <a:lnTo>
                  <a:pt x="1072146" y="57804"/>
                </a:lnTo>
                <a:lnTo>
                  <a:pt x="1076726" y="35360"/>
                </a:lnTo>
                <a:lnTo>
                  <a:pt x="1089197" y="16980"/>
                </a:lnTo>
                <a:lnTo>
                  <a:pt x="1107655" y="4561"/>
                </a:lnTo>
                <a:lnTo>
                  <a:pt x="1130194" y="0"/>
                </a:lnTo>
                <a:lnTo>
                  <a:pt x="1152733" y="4561"/>
                </a:lnTo>
                <a:lnTo>
                  <a:pt x="1171190" y="16980"/>
                </a:lnTo>
                <a:lnTo>
                  <a:pt x="1183661" y="35360"/>
                </a:lnTo>
                <a:lnTo>
                  <a:pt x="1188242" y="57804"/>
                </a:lnTo>
                <a:close/>
              </a:path>
              <a:path w="1724025" h="568325">
                <a:moveTo>
                  <a:pt x="116095" y="510412"/>
                </a:moveTo>
                <a:lnTo>
                  <a:pt x="111515" y="532857"/>
                </a:lnTo>
                <a:lnTo>
                  <a:pt x="99044" y="551237"/>
                </a:lnTo>
                <a:lnTo>
                  <a:pt x="80586" y="563656"/>
                </a:lnTo>
                <a:lnTo>
                  <a:pt x="58047" y="568217"/>
                </a:lnTo>
                <a:lnTo>
                  <a:pt x="35508" y="563737"/>
                </a:lnTo>
                <a:lnTo>
                  <a:pt x="17051" y="551454"/>
                </a:lnTo>
                <a:lnTo>
                  <a:pt x="4580" y="533101"/>
                </a:lnTo>
                <a:lnTo>
                  <a:pt x="0" y="510413"/>
                </a:lnTo>
                <a:lnTo>
                  <a:pt x="4580" y="487968"/>
                </a:lnTo>
                <a:lnTo>
                  <a:pt x="17051" y="469588"/>
                </a:lnTo>
                <a:lnTo>
                  <a:pt x="35508" y="457169"/>
                </a:lnTo>
                <a:lnTo>
                  <a:pt x="58047" y="452608"/>
                </a:lnTo>
                <a:lnTo>
                  <a:pt x="80586" y="457169"/>
                </a:lnTo>
                <a:lnTo>
                  <a:pt x="99044" y="469588"/>
                </a:lnTo>
                <a:lnTo>
                  <a:pt x="111515" y="487968"/>
                </a:lnTo>
                <a:lnTo>
                  <a:pt x="116095" y="510412"/>
                </a:lnTo>
                <a:close/>
              </a:path>
              <a:path w="1724025" h="568325">
                <a:moveTo>
                  <a:pt x="116095" y="57804"/>
                </a:moveTo>
                <a:lnTo>
                  <a:pt x="111515" y="80248"/>
                </a:lnTo>
                <a:lnTo>
                  <a:pt x="99044" y="98628"/>
                </a:lnTo>
                <a:lnTo>
                  <a:pt x="80586" y="111047"/>
                </a:lnTo>
                <a:lnTo>
                  <a:pt x="58047" y="115608"/>
                </a:lnTo>
                <a:lnTo>
                  <a:pt x="35508" y="111047"/>
                </a:lnTo>
                <a:lnTo>
                  <a:pt x="17051" y="98628"/>
                </a:lnTo>
                <a:lnTo>
                  <a:pt x="4580" y="80248"/>
                </a:lnTo>
                <a:lnTo>
                  <a:pt x="0" y="57804"/>
                </a:lnTo>
                <a:lnTo>
                  <a:pt x="4580" y="35360"/>
                </a:lnTo>
                <a:lnTo>
                  <a:pt x="17051" y="16980"/>
                </a:lnTo>
                <a:lnTo>
                  <a:pt x="35508" y="4561"/>
                </a:lnTo>
                <a:lnTo>
                  <a:pt x="58047" y="0"/>
                </a:lnTo>
                <a:lnTo>
                  <a:pt x="80586" y="4561"/>
                </a:lnTo>
                <a:lnTo>
                  <a:pt x="99044" y="16980"/>
                </a:lnTo>
                <a:lnTo>
                  <a:pt x="111515" y="35360"/>
                </a:lnTo>
                <a:lnTo>
                  <a:pt x="116095" y="57804"/>
                </a:lnTo>
                <a:close/>
              </a:path>
              <a:path w="1724025" h="568325">
                <a:moveTo>
                  <a:pt x="1724024" y="510412"/>
                </a:moveTo>
                <a:lnTo>
                  <a:pt x="1719444" y="532857"/>
                </a:lnTo>
                <a:lnTo>
                  <a:pt x="1706973" y="551237"/>
                </a:lnTo>
                <a:lnTo>
                  <a:pt x="1688515" y="563656"/>
                </a:lnTo>
                <a:lnTo>
                  <a:pt x="1665976" y="568217"/>
                </a:lnTo>
                <a:lnTo>
                  <a:pt x="1643437" y="563737"/>
                </a:lnTo>
                <a:lnTo>
                  <a:pt x="1624980" y="551454"/>
                </a:lnTo>
                <a:lnTo>
                  <a:pt x="1612509" y="533101"/>
                </a:lnTo>
                <a:lnTo>
                  <a:pt x="1607928" y="510412"/>
                </a:lnTo>
                <a:lnTo>
                  <a:pt x="1612509" y="487968"/>
                </a:lnTo>
                <a:lnTo>
                  <a:pt x="1624980" y="469588"/>
                </a:lnTo>
                <a:lnTo>
                  <a:pt x="1643437" y="457169"/>
                </a:lnTo>
                <a:lnTo>
                  <a:pt x="1665976" y="452608"/>
                </a:lnTo>
                <a:lnTo>
                  <a:pt x="1688515" y="457169"/>
                </a:lnTo>
                <a:lnTo>
                  <a:pt x="1706973" y="469588"/>
                </a:lnTo>
                <a:lnTo>
                  <a:pt x="1719444" y="487968"/>
                </a:lnTo>
                <a:lnTo>
                  <a:pt x="1724024" y="510412"/>
                </a:lnTo>
                <a:close/>
              </a:path>
              <a:path w="1724025" h="568325">
                <a:moveTo>
                  <a:pt x="1724024" y="57804"/>
                </a:moveTo>
                <a:lnTo>
                  <a:pt x="1719444" y="80248"/>
                </a:lnTo>
                <a:lnTo>
                  <a:pt x="1706973" y="98628"/>
                </a:lnTo>
                <a:lnTo>
                  <a:pt x="1688515" y="111047"/>
                </a:lnTo>
                <a:lnTo>
                  <a:pt x="1665976" y="115608"/>
                </a:lnTo>
                <a:lnTo>
                  <a:pt x="1643437" y="111047"/>
                </a:lnTo>
                <a:lnTo>
                  <a:pt x="1624980" y="98628"/>
                </a:lnTo>
                <a:lnTo>
                  <a:pt x="1612509" y="80248"/>
                </a:lnTo>
                <a:lnTo>
                  <a:pt x="1607928" y="57804"/>
                </a:lnTo>
                <a:lnTo>
                  <a:pt x="1612509" y="35360"/>
                </a:lnTo>
                <a:lnTo>
                  <a:pt x="1624980" y="16980"/>
                </a:lnTo>
                <a:lnTo>
                  <a:pt x="1643437" y="4561"/>
                </a:lnTo>
                <a:lnTo>
                  <a:pt x="1665976" y="0"/>
                </a:lnTo>
                <a:lnTo>
                  <a:pt x="1688515" y="4561"/>
                </a:lnTo>
                <a:lnTo>
                  <a:pt x="1706973" y="16980"/>
                </a:lnTo>
                <a:lnTo>
                  <a:pt x="1719444" y="35360"/>
                </a:lnTo>
                <a:lnTo>
                  <a:pt x="1724024" y="57804"/>
                </a:lnTo>
                <a:close/>
              </a:path>
            </a:pathLst>
          </a:custGeom>
          <a:solidFill>
            <a:srgbClr val="2B2840"/>
          </a:solidFill>
        </p:spPr>
        <p:txBody>
          <a:bodyPr wrap="square" lIns="0" tIns="0" rIns="0" bIns="0" rtlCol="0"/>
          <a:lstStyle/>
          <a:p>
            <a:endParaRPr/>
          </a:p>
        </p:txBody>
      </p:sp>
      <p:sp>
        <p:nvSpPr>
          <p:cNvPr id="7" name="object 7"/>
          <p:cNvSpPr/>
          <p:nvPr/>
        </p:nvSpPr>
        <p:spPr>
          <a:xfrm>
            <a:off x="15539693" y="8968168"/>
            <a:ext cx="1724025" cy="568325"/>
          </a:xfrm>
          <a:custGeom>
            <a:avLst/>
            <a:gdLst/>
            <a:ahLst/>
            <a:cxnLst/>
            <a:rect l="l" t="t" r="r" b="b"/>
            <a:pathLst>
              <a:path w="1724025" h="568325">
                <a:moveTo>
                  <a:pt x="651878" y="510412"/>
                </a:moveTo>
                <a:lnTo>
                  <a:pt x="647297" y="532857"/>
                </a:lnTo>
                <a:lnTo>
                  <a:pt x="634826" y="551237"/>
                </a:lnTo>
                <a:lnTo>
                  <a:pt x="616369" y="563656"/>
                </a:lnTo>
                <a:lnTo>
                  <a:pt x="593830" y="568217"/>
                </a:lnTo>
                <a:lnTo>
                  <a:pt x="571291" y="563737"/>
                </a:lnTo>
                <a:lnTo>
                  <a:pt x="552833" y="551454"/>
                </a:lnTo>
                <a:lnTo>
                  <a:pt x="540362" y="533101"/>
                </a:lnTo>
                <a:lnTo>
                  <a:pt x="535782" y="510412"/>
                </a:lnTo>
                <a:lnTo>
                  <a:pt x="540362" y="487968"/>
                </a:lnTo>
                <a:lnTo>
                  <a:pt x="552833" y="469588"/>
                </a:lnTo>
                <a:lnTo>
                  <a:pt x="571291" y="457169"/>
                </a:lnTo>
                <a:lnTo>
                  <a:pt x="593830" y="452608"/>
                </a:lnTo>
                <a:lnTo>
                  <a:pt x="616369" y="457169"/>
                </a:lnTo>
                <a:lnTo>
                  <a:pt x="634826" y="469588"/>
                </a:lnTo>
                <a:lnTo>
                  <a:pt x="647297" y="487968"/>
                </a:lnTo>
                <a:lnTo>
                  <a:pt x="651878" y="510412"/>
                </a:lnTo>
                <a:close/>
              </a:path>
              <a:path w="1724025" h="568325">
                <a:moveTo>
                  <a:pt x="651878" y="57804"/>
                </a:moveTo>
                <a:lnTo>
                  <a:pt x="647297" y="80248"/>
                </a:lnTo>
                <a:lnTo>
                  <a:pt x="634826" y="98628"/>
                </a:lnTo>
                <a:lnTo>
                  <a:pt x="616369" y="111047"/>
                </a:lnTo>
                <a:lnTo>
                  <a:pt x="593830" y="115608"/>
                </a:lnTo>
                <a:lnTo>
                  <a:pt x="571291" y="111047"/>
                </a:lnTo>
                <a:lnTo>
                  <a:pt x="552833" y="98628"/>
                </a:lnTo>
                <a:lnTo>
                  <a:pt x="540362" y="80248"/>
                </a:lnTo>
                <a:lnTo>
                  <a:pt x="535782" y="57804"/>
                </a:lnTo>
                <a:lnTo>
                  <a:pt x="540362" y="35360"/>
                </a:lnTo>
                <a:lnTo>
                  <a:pt x="552833" y="16980"/>
                </a:lnTo>
                <a:lnTo>
                  <a:pt x="571291" y="4561"/>
                </a:lnTo>
                <a:lnTo>
                  <a:pt x="593830" y="0"/>
                </a:lnTo>
                <a:lnTo>
                  <a:pt x="616369" y="4561"/>
                </a:lnTo>
                <a:lnTo>
                  <a:pt x="634826" y="16980"/>
                </a:lnTo>
                <a:lnTo>
                  <a:pt x="647297" y="35360"/>
                </a:lnTo>
                <a:lnTo>
                  <a:pt x="651878" y="57804"/>
                </a:lnTo>
                <a:close/>
              </a:path>
              <a:path w="1724025" h="568325">
                <a:moveTo>
                  <a:pt x="1188241" y="510412"/>
                </a:moveTo>
                <a:lnTo>
                  <a:pt x="1183661" y="532857"/>
                </a:lnTo>
                <a:lnTo>
                  <a:pt x="1171190" y="551237"/>
                </a:lnTo>
                <a:lnTo>
                  <a:pt x="1152732" y="563656"/>
                </a:lnTo>
                <a:lnTo>
                  <a:pt x="1130193" y="568217"/>
                </a:lnTo>
                <a:lnTo>
                  <a:pt x="1107654" y="563737"/>
                </a:lnTo>
                <a:lnTo>
                  <a:pt x="1089197" y="551454"/>
                </a:lnTo>
                <a:lnTo>
                  <a:pt x="1076726" y="533101"/>
                </a:lnTo>
                <a:lnTo>
                  <a:pt x="1072145" y="510412"/>
                </a:lnTo>
                <a:lnTo>
                  <a:pt x="1076726" y="487968"/>
                </a:lnTo>
                <a:lnTo>
                  <a:pt x="1089197" y="469588"/>
                </a:lnTo>
                <a:lnTo>
                  <a:pt x="1107654" y="457169"/>
                </a:lnTo>
                <a:lnTo>
                  <a:pt x="1130193" y="452608"/>
                </a:lnTo>
                <a:lnTo>
                  <a:pt x="1152732" y="457169"/>
                </a:lnTo>
                <a:lnTo>
                  <a:pt x="1171190" y="469588"/>
                </a:lnTo>
                <a:lnTo>
                  <a:pt x="1183661" y="487968"/>
                </a:lnTo>
                <a:lnTo>
                  <a:pt x="1188241" y="510412"/>
                </a:lnTo>
                <a:close/>
              </a:path>
              <a:path w="1724025" h="568325">
                <a:moveTo>
                  <a:pt x="1188241" y="57804"/>
                </a:moveTo>
                <a:lnTo>
                  <a:pt x="1183661" y="80248"/>
                </a:lnTo>
                <a:lnTo>
                  <a:pt x="1171190" y="98628"/>
                </a:lnTo>
                <a:lnTo>
                  <a:pt x="1152732" y="111047"/>
                </a:lnTo>
                <a:lnTo>
                  <a:pt x="1130193" y="115608"/>
                </a:lnTo>
                <a:lnTo>
                  <a:pt x="1107654" y="111047"/>
                </a:lnTo>
                <a:lnTo>
                  <a:pt x="1089197" y="98628"/>
                </a:lnTo>
                <a:lnTo>
                  <a:pt x="1076726" y="80248"/>
                </a:lnTo>
                <a:lnTo>
                  <a:pt x="1072145" y="57804"/>
                </a:lnTo>
                <a:lnTo>
                  <a:pt x="1076726" y="35360"/>
                </a:lnTo>
                <a:lnTo>
                  <a:pt x="1089197" y="16980"/>
                </a:lnTo>
                <a:lnTo>
                  <a:pt x="1107654" y="4561"/>
                </a:lnTo>
                <a:lnTo>
                  <a:pt x="1130193" y="0"/>
                </a:lnTo>
                <a:lnTo>
                  <a:pt x="1152732" y="4561"/>
                </a:lnTo>
                <a:lnTo>
                  <a:pt x="1171190" y="16980"/>
                </a:lnTo>
                <a:lnTo>
                  <a:pt x="1183661" y="35360"/>
                </a:lnTo>
                <a:lnTo>
                  <a:pt x="1188241" y="57804"/>
                </a:lnTo>
                <a:close/>
              </a:path>
              <a:path w="1724025" h="568325">
                <a:moveTo>
                  <a:pt x="116095" y="510412"/>
                </a:moveTo>
                <a:lnTo>
                  <a:pt x="111515" y="532857"/>
                </a:lnTo>
                <a:lnTo>
                  <a:pt x="99043" y="551237"/>
                </a:lnTo>
                <a:lnTo>
                  <a:pt x="80586" y="563656"/>
                </a:lnTo>
                <a:lnTo>
                  <a:pt x="58047" y="568217"/>
                </a:lnTo>
                <a:lnTo>
                  <a:pt x="35508" y="563737"/>
                </a:lnTo>
                <a:lnTo>
                  <a:pt x="17051" y="551454"/>
                </a:lnTo>
                <a:lnTo>
                  <a:pt x="4579" y="533101"/>
                </a:lnTo>
                <a:lnTo>
                  <a:pt x="0" y="510415"/>
                </a:lnTo>
                <a:lnTo>
                  <a:pt x="4579" y="487968"/>
                </a:lnTo>
                <a:lnTo>
                  <a:pt x="17051" y="469588"/>
                </a:lnTo>
                <a:lnTo>
                  <a:pt x="35508" y="457169"/>
                </a:lnTo>
                <a:lnTo>
                  <a:pt x="58047" y="452608"/>
                </a:lnTo>
                <a:lnTo>
                  <a:pt x="80586" y="457169"/>
                </a:lnTo>
                <a:lnTo>
                  <a:pt x="99043" y="469588"/>
                </a:lnTo>
                <a:lnTo>
                  <a:pt x="111515" y="487968"/>
                </a:lnTo>
                <a:lnTo>
                  <a:pt x="116095" y="510412"/>
                </a:lnTo>
                <a:close/>
              </a:path>
              <a:path w="1724025" h="568325">
                <a:moveTo>
                  <a:pt x="116095" y="57804"/>
                </a:moveTo>
                <a:lnTo>
                  <a:pt x="111515" y="80248"/>
                </a:lnTo>
                <a:lnTo>
                  <a:pt x="99043" y="98628"/>
                </a:lnTo>
                <a:lnTo>
                  <a:pt x="80586" y="111047"/>
                </a:lnTo>
                <a:lnTo>
                  <a:pt x="58047" y="115608"/>
                </a:lnTo>
                <a:lnTo>
                  <a:pt x="35508" y="111047"/>
                </a:lnTo>
                <a:lnTo>
                  <a:pt x="17051" y="98628"/>
                </a:lnTo>
                <a:lnTo>
                  <a:pt x="4579" y="80248"/>
                </a:lnTo>
                <a:lnTo>
                  <a:pt x="0" y="57806"/>
                </a:lnTo>
                <a:lnTo>
                  <a:pt x="4579" y="35360"/>
                </a:lnTo>
                <a:lnTo>
                  <a:pt x="17051" y="16980"/>
                </a:lnTo>
                <a:lnTo>
                  <a:pt x="35508" y="4561"/>
                </a:lnTo>
                <a:lnTo>
                  <a:pt x="58047" y="0"/>
                </a:lnTo>
                <a:lnTo>
                  <a:pt x="80586" y="4561"/>
                </a:lnTo>
                <a:lnTo>
                  <a:pt x="99043" y="16980"/>
                </a:lnTo>
                <a:lnTo>
                  <a:pt x="111515" y="35360"/>
                </a:lnTo>
                <a:lnTo>
                  <a:pt x="116095" y="57804"/>
                </a:lnTo>
                <a:close/>
              </a:path>
              <a:path w="1724025" h="568325">
                <a:moveTo>
                  <a:pt x="1724024" y="510412"/>
                </a:moveTo>
                <a:lnTo>
                  <a:pt x="1719444" y="532857"/>
                </a:lnTo>
                <a:lnTo>
                  <a:pt x="1706972" y="551237"/>
                </a:lnTo>
                <a:lnTo>
                  <a:pt x="1688515" y="563656"/>
                </a:lnTo>
                <a:lnTo>
                  <a:pt x="1665976" y="568217"/>
                </a:lnTo>
                <a:lnTo>
                  <a:pt x="1643437" y="563737"/>
                </a:lnTo>
                <a:lnTo>
                  <a:pt x="1624980" y="551454"/>
                </a:lnTo>
                <a:lnTo>
                  <a:pt x="1612508" y="533101"/>
                </a:lnTo>
                <a:lnTo>
                  <a:pt x="1607928" y="510412"/>
                </a:lnTo>
                <a:lnTo>
                  <a:pt x="1612508" y="487968"/>
                </a:lnTo>
                <a:lnTo>
                  <a:pt x="1624980" y="469588"/>
                </a:lnTo>
                <a:lnTo>
                  <a:pt x="1643437" y="457169"/>
                </a:lnTo>
                <a:lnTo>
                  <a:pt x="1665976" y="452608"/>
                </a:lnTo>
                <a:lnTo>
                  <a:pt x="1688515" y="457169"/>
                </a:lnTo>
                <a:lnTo>
                  <a:pt x="1706972" y="469588"/>
                </a:lnTo>
                <a:lnTo>
                  <a:pt x="1719444" y="487968"/>
                </a:lnTo>
                <a:lnTo>
                  <a:pt x="1724024" y="510412"/>
                </a:lnTo>
                <a:close/>
              </a:path>
              <a:path w="1724025" h="568325">
                <a:moveTo>
                  <a:pt x="1724024" y="57804"/>
                </a:moveTo>
                <a:lnTo>
                  <a:pt x="1719444" y="80248"/>
                </a:lnTo>
                <a:lnTo>
                  <a:pt x="1706972" y="98628"/>
                </a:lnTo>
                <a:lnTo>
                  <a:pt x="1688515" y="111047"/>
                </a:lnTo>
                <a:lnTo>
                  <a:pt x="1665976" y="115608"/>
                </a:lnTo>
                <a:lnTo>
                  <a:pt x="1643437" y="111047"/>
                </a:lnTo>
                <a:lnTo>
                  <a:pt x="1624980" y="98628"/>
                </a:lnTo>
                <a:lnTo>
                  <a:pt x="1612508" y="80248"/>
                </a:lnTo>
                <a:lnTo>
                  <a:pt x="1607928" y="57804"/>
                </a:lnTo>
                <a:lnTo>
                  <a:pt x="1612508" y="35360"/>
                </a:lnTo>
                <a:lnTo>
                  <a:pt x="1624980" y="16980"/>
                </a:lnTo>
                <a:lnTo>
                  <a:pt x="1643437" y="4561"/>
                </a:lnTo>
                <a:lnTo>
                  <a:pt x="1665976" y="0"/>
                </a:lnTo>
                <a:lnTo>
                  <a:pt x="1688515" y="4561"/>
                </a:lnTo>
                <a:lnTo>
                  <a:pt x="1706972" y="16980"/>
                </a:lnTo>
                <a:lnTo>
                  <a:pt x="1719444" y="35360"/>
                </a:lnTo>
                <a:lnTo>
                  <a:pt x="1724024" y="57804"/>
                </a:lnTo>
                <a:close/>
              </a:path>
            </a:pathLst>
          </a:custGeom>
          <a:solidFill>
            <a:srgbClr val="2B2840"/>
          </a:solidFill>
        </p:spPr>
        <p:txBody>
          <a:bodyPr wrap="square" lIns="0" tIns="0" rIns="0" bIns="0" rtlCol="0"/>
          <a:lstStyle/>
          <a:p>
            <a:endParaRPr/>
          </a:p>
        </p:txBody>
      </p:sp>
      <p:sp>
        <p:nvSpPr>
          <p:cNvPr id="8" name="object 8"/>
          <p:cNvSpPr/>
          <p:nvPr/>
        </p:nvSpPr>
        <p:spPr>
          <a:xfrm>
            <a:off x="14471563" y="887740"/>
            <a:ext cx="3816985" cy="297180"/>
          </a:xfrm>
          <a:custGeom>
            <a:avLst/>
            <a:gdLst/>
            <a:ahLst/>
            <a:cxnLst/>
            <a:rect l="l" t="t" r="r" b="b"/>
            <a:pathLst>
              <a:path w="3816984" h="297180">
                <a:moveTo>
                  <a:pt x="18138" y="152798"/>
                </a:moveTo>
                <a:lnTo>
                  <a:pt x="9069" y="151893"/>
                </a:lnTo>
                <a:lnTo>
                  <a:pt x="0" y="141039"/>
                </a:lnTo>
                <a:lnTo>
                  <a:pt x="906" y="131994"/>
                </a:lnTo>
                <a:lnTo>
                  <a:pt x="63034" y="85125"/>
                </a:lnTo>
                <a:lnTo>
                  <a:pt x="115898" y="52187"/>
                </a:lnTo>
                <a:lnTo>
                  <a:pt x="165262" y="27919"/>
                </a:lnTo>
                <a:lnTo>
                  <a:pt x="211312" y="11631"/>
                </a:lnTo>
                <a:lnTo>
                  <a:pt x="254437" y="2563"/>
                </a:lnTo>
                <a:lnTo>
                  <a:pt x="294891" y="0"/>
                </a:lnTo>
                <a:lnTo>
                  <a:pt x="332961" y="3215"/>
                </a:lnTo>
                <a:lnTo>
                  <a:pt x="368935" y="11484"/>
                </a:lnTo>
                <a:lnTo>
                  <a:pt x="403100" y="24080"/>
                </a:lnTo>
                <a:lnTo>
                  <a:pt x="409823" y="27416"/>
                </a:lnTo>
                <a:lnTo>
                  <a:pt x="309330" y="27416"/>
                </a:lnTo>
                <a:lnTo>
                  <a:pt x="269891" y="27931"/>
                </a:lnTo>
                <a:lnTo>
                  <a:pt x="227799" y="35188"/>
                </a:lnTo>
                <a:lnTo>
                  <a:pt x="182455" y="50043"/>
                </a:lnTo>
                <a:lnTo>
                  <a:pt x="133566" y="73294"/>
                </a:lnTo>
                <a:lnTo>
                  <a:pt x="80733" y="105766"/>
                </a:lnTo>
                <a:lnTo>
                  <a:pt x="23580" y="148275"/>
                </a:lnTo>
                <a:lnTo>
                  <a:pt x="18138" y="152798"/>
                </a:lnTo>
                <a:close/>
              </a:path>
              <a:path w="3816984" h="297180">
                <a:moveTo>
                  <a:pt x="922742" y="243809"/>
                </a:moveTo>
                <a:lnTo>
                  <a:pt x="786256" y="243809"/>
                </a:lnTo>
                <a:lnTo>
                  <a:pt x="825625" y="243305"/>
                </a:lnTo>
                <a:lnTo>
                  <a:pt x="867788" y="236036"/>
                </a:lnTo>
                <a:lnTo>
                  <a:pt x="913126" y="221184"/>
                </a:lnTo>
                <a:lnTo>
                  <a:pt x="962020" y="197930"/>
                </a:lnTo>
                <a:lnTo>
                  <a:pt x="1014853" y="165458"/>
                </a:lnTo>
                <a:lnTo>
                  <a:pt x="1072006" y="122949"/>
                </a:lnTo>
                <a:lnTo>
                  <a:pt x="1077448" y="120235"/>
                </a:lnTo>
                <a:lnTo>
                  <a:pt x="1133396" y="82674"/>
                </a:lnTo>
                <a:lnTo>
                  <a:pt x="1185492" y="54619"/>
                </a:lnTo>
                <a:lnTo>
                  <a:pt x="1234040" y="35265"/>
                </a:lnTo>
                <a:lnTo>
                  <a:pt x="1279340" y="23812"/>
                </a:lnTo>
                <a:lnTo>
                  <a:pt x="1321695" y="19455"/>
                </a:lnTo>
                <a:lnTo>
                  <a:pt x="1361407" y="21393"/>
                </a:lnTo>
                <a:lnTo>
                  <a:pt x="1398779" y="28821"/>
                </a:lnTo>
                <a:lnTo>
                  <a:pt x="1434112" y="40939"/>
                </a:lnTo>
                <a:lnTo>
                  <a:pt x="1443700" y="45506"/>
                </a:lnTo>
                <a:lnTo>
                  <a:pt x="1344152" y="45506"/>
                </a:lnTo>
                <a:lnTo>
                  <a:pt x="1304783" y="46009"/>
                </a:lnTo>
                <a:lnTo>
                  <a:pt x="1262620" y="53278"/>
                </a:lnTo>
                <a:lnTo>
                  <a:pt x="1217282" y="68130"/>
                </a:lnTo>
                <a:lnTo>
                  <a:pt x="1168387" y="91384"/>
                </a:lnTo>
                <a:lnTo>
                  <a:pt x="1115554" y="123856"/>
                </a:lnTo>
                <a:lnTo>
                  <a:pt x="1058402" y="166365"/>
                </a:lnTo>
                <a:lnTo>
                  <a:pt x="1056588" y="168174"/>
                </a:lnTo>
                <a:lnTo>
                  <a:pt x="1054774" y="168174"/>
                </a:lnTo>
                <a:lnTo>
                  <a:pt x="1052960" y="169079"/>
                </a:lnTo>
                <a:lnTo>
                  <a:pt x="1004560" y="201955"/>
                </a:lnTo>
                <a:lnTo>
                  <a:pt x="959008" y="227671"/>
                </a:lnTo>
                <a:lnTo>
                  <a:pt x="922742" y="243809"/>
                </a:lnTo>
                <a:close/>
              </a:path>
              <a:path w="3816984" h="297180">
                <a:moveTo>
                  <a:pt x="801737" y="269479"/>
                </a:moveTo>
                <a:lnTo>
                  <a:pt x="750826" y="264504"/>
                </a:lnTo>
                <a:lnTo>
                  <a:pt x="703720" y="250786"/>
                </a:lnTo>
                <a:lnTo>
                  <a:pt x="659687" y="230133"/>
                </a:lnTo>
                <a:lnTo>
                  <a:pt x="617997" y="204355"/>
                </a:lnTo>
                <a:lnTo>
                  <a:pt x="577919" y="175260"/>
                </a:lnTo>
                <a:lnTo>
                  <a:pt x="541040" y="146466"/>
                </a:lnTo>
                <a:lnTo>
                  <a:pt x="508232" y="120693"/>
                </a:lnTo>
                <a:lnTo>
                  <a:pt x="477616" y="97771"/>
                </a:lnTo>
                <a:lnTo>
                  <a:pt x="414488" y="58325"/>
                </a:lnTo>
                <a:lnTo>
                  <a:pt x="346287" y="32861"/>
                </a:lnTo>
                <a:lnTo>
                  <a:pt x="309330" y="27416"/>
                </a:lnTo>
                <a:lnTo>
                  <a:pt x="409823" y="27416"/>
                </a:lnTo>
                <a:lnTo>
                  <a:pt x="467155" y="59351"/>
                </a:lnTo>
                <a:lnTo>
                  <a:pt x="527427" y="103222"/>
                </a:lnTo>
                <a:lnTo>
                  <a:pt x="552301" y="122949"/>
                </a:lnTo>
                <a:lnTo>
                  <a:pt x="587354" y="150531"/>
                </a:lnTo>
                <a:lnTo>
                  <a:pt x="617970" y="173453"/>
                </a:lnTo>
                <a:lnTo>
                  <a:pt x="681099" y="212899"/>
                </a:lnTo>
                <a:lnTo>
                  <a:pt x="749300" y="238363"/>
                </a:lnTo>
                <a:lnTo>
                  <a:pt x="786256" y="243809"/>
                </a:lnTo>
                <a:lnTo>
                  <a:pt x="922742" y="243809"/>
                </a:lnTo>
                <a:lnTo>
                  <a:pt x="916125" y="246753"/>
                </a:lnTo>
                <a:lnTo>
                  <a:pt x="875737" y="259730"/>
                </a:lnTo>
                <a:lnTo>
                  <a:pt x="837666" y="267130"/>
                </a:lnTo>
                <a:lnTo>
                  <a:pt x="801737" y="269479"/>
                </a:lnTo>
                <a:close/>
              </a:path>
              <a:path w="3816984" h="297180">
                <a:moveTo>
                  <a:pt x="1955676" y="262293"/>
                </a:moveTo>
                <a:lnTo>
                  <a:pt x="1833108" y="262293"/>
                </a:lnTo>
                <a:lnTo>
                  <a:pt x="1875423" y="259328"/>
                </a:lnTo>
                <a:lnTo>
                  <a:pt x="1920975" y="248562"/>
                </a:lnTo>
                <a:lnTo>
                  <a:pt x="1970203" y="229053"/>
                </a:lnTo>
                <a:lnTo>
                  <a:pt x="2023543" y="199857"/>
                </a:lnTo>
                <a:lnTo>
                  <a:pt x="2081433" y="160034"/>
                </a:lnTo>
                <a:lnTo>
                  <a:pt x="2082340" y="158225"/>
                </a:lnTo>
                <a:lnTo>
                  <a:pt x="2084154" y="156416"/>
                </a:lnTo>
                <a:lnTo>
                  <a:pt x="2141020" y="113901"/>
                </a:lnTo>
                <a:lnTo>
                  <a:pt x="2194035" y="80838"/>
                </a:lnTo>
                <a:lnTo>
                  <a:pt x="2243483" y="56489"/>
                </a:lnTo>
                <a:lnTo>
                  <a:pt x="2289652" y="40117"/>
                </a:lnTo>
                <a:lnTo>
                  <a:pt x="2332827" y="30983"/>
                </a:lnTo>
                <a:lnTo>
                  <a:pt x="2373292" y="28350"/>
                </a:lnTo>
                <a:lnTo>
                  <a:pt x="2411334" y="31481"/>
                </a:lnTo>
                <a:lnTo>
                  <a:pt x="2447238" y="39637"/>
                </a:lnTo>
                <a:lnTo>
                  <a:pt x="2481290" y="52081"/>
                </a:lnTo>
                <a:lnTo>
                  <a:pt x="2485373" y="54091"/>
                </a:lnTo>
                <a:lnTo>
                  <a:pt x="2374199" y="54091"/>
                </a:lnTo>
                <a:lnTo>
                  <a:pt x="2331884" y="57088"/>
                </a:lnTo>
                <a:lnTo>
                  <a:pt x="2286331" y="67873"/>
                </a:lnTo>
                <a:lnTo>
                  <a:pt x="2237104" y="87393"/>
                </a:lnTo>
                <a:lnTo>
                  <a:pt x="2183764" y="116592"/>
                </a:lnTo>
                <a:lnTo>
                  <a:pt x="2125874" y="156416"/>
                </a:lnTo>
                <a:lnTo>
                  <a:pt x="2124967" y="158225"/>
                </a:lnTo>
                <a:lnTo>
                  <a:pt x="2123153" y="160034"/>
                </a:lnTo>
                <a:lnTo>
                  <a:pt x="2067031" y="201829"/>
                </a:lnTo>
                <a:lnTo>
                  <a:pt x="2014588" y="234505"/>
                </a:lnTo>
                <a:lnTo>
                  <a:pt x="1965571" y="258738"/>
                </a:lnTo>
                <a:lnTo>
                  <a:pt x="1955676" y="262293"/>
                </a:lnTo>
                <a:close/>
              </a:path>
              <a:path w="3816984" h="297180">
                <a:moveTo>
                  <a:pt x="1836559" y="287569"/>
                </a:moveTo>
                <a:lnTo>
                  <a:pt x="1785648" y="282594"/>
                </a:lnTo>
                <a:lnTo>
                  <a:pt x="1738542" y="268876"/>
                </a:lnTo>
                <a:lnTo>
                  <a:pt x="1694509" y="248223"/>
                </a:lnTo>
                <a:lnTo>
                  <a:pt x="1652819" y="222445"/>
                </a:lnTo>
                <a:lnTo>
                  <a:pt x="1612741" y="193350"/>
                </a:lnTo>
                <a:lnTo>
                  <a:pt x="1565489" y="156416"/>
                </a:lnTo>
                <a:lnTo>
                  <a:pt x="1543053" y="138783"/>
                </a:lnTo>
                <a:lnTo>
                  <a:pt x="1512438" y="115861"/>
                </a:lnTo>
                <a:lnTo>
                  <a:pt x="1449309" y="76415"/>
                </a:lnTo>
                <a:lnTo>
                  <a:pt x="1381108" y="50951"/>
                </a:lnTo>
                <a:lnTo>
                  <a:pt x="1344152" y="45506"/>
                </a:lnTo>
                <a:lnTo>
                  <a:pt x="1443700" y="45506"/>
                </a:lnTo>
                <a:lnTo>
                  <a:pt x="1499872" y="76027"/>
                </a:lnTo>
                <a:lnTo>
                  <a:pt x="1561104" y="120235"/>
                </a:lnTo>
                <a:lnTo>
                  <a:pt x="1622772" y="169079"/>
                </a:lnTo>
                <a:lnTo>
                  <a:pt x="1654771" y="193073"/>
                </a:lnTo>
                <a:lnTo>
                  <a:pt x="1687466" y="214982"/>
                </a:lnTo>
                <a:lnTo>
                  <a:pt x="1721209" y="233801"/>
                </a:lnTo>
                <a:lnTo>
                  <a:pt x="1756439" y="248587"/>
                </a:lnTo>
                <a:lnTo>
                  <a:pt x="1793592" y="258399"/>
                </a:lnTo>
                <a:lnTo>
                  <a:pt x="1833108" y="262293"/>
                </a:lnTo>
                <a:lnTo>
                  <a:pt x="1955676" y="262293"/>
                </a:lnTo>
                <a:lnTo>
                  <a:pt x="1919729" y="275208"/>
                </a:lnTo>
                <a:lnTo>
                  <a:pt x="1876808" y="284592"/>
                </a:lnTo>
                <a:lnTo>
                  <a:pt x="1836559" y="287569"/>
                </a:lnTo>
                <a:close/>
              </a:path>
              <a:path w="3816984" h="297180">
                <a:moveTo>
                  <a:pt x="3002228" y="270039"/>
                </a:moveTo>
                <a:lnTo>
                  <a:pt x="2863155" y="270039"/>
                </a:lnTo>
                <a:lnTo>
                  <a:pt x="2902524" y="269536"/>
                </a:lnTo>
                <a:lnTo>
                  <a:pt x="2944686" y="262267"/>
                </a:lnTo>
                <a:lnTo>
                  <a:pt x="2990025" y="247415"/>
                </a:lnTo>
                <a:lnTo>
                  <a:pt x="3038919" y="224161"/>
                </a:lnTo>
                <a:lnTo>
                  <a:pt x="3091752" y="191689"/>
                </a:lnTo>
                <a:lnTo>
                  <a:pt x="3148905" y="149180"/>
                </a:lnTo>
                <a:lnTo>
                  <a:pt x="3149812" y="148275"/>
                </a:lnTo>
                <a:lnTo>
                  <a:pt x="3153440" y="146466"/>
                </a:lnTo>
                <a:lnTo>
                  <a:pt x="3209373" y="108905"/>
                </a:lnTo>
                <a:lnTo>
                  <a:pt x="3261458" y="80838"/>
                </a:lnTo>
                <a:lnTo>
                  <a:pt x="3309920" y="61496"/>
                </a:lnTo>
                <a:lnTo>
                  <a:pt x="3355177" y="50040"/>
                </a:lnTo>
                <a:lnTo>
                  <a:pt x="3397439" y="45686"/>
                </a:lnTo>
                <a:lnTo>
                  <a:pt x="3437087" y="47623"/>
                </a:lnTo>
                <a:lnTo>
                  <a:pt x="3474407" y="55052"/>
                </a:lnTo>
                <a:lnTo>
                  <a:pt x="3509708" y="67169"/>
                </a:lnTo>
                <a:lnTo>
                  <a:pt x="3521193" y="72641"/>
                </a:lnTo>
                <a:lnTo>
                  <a:pt x="3421051" y="72641"/>
                </a:lnTo>
                <a:lnTo>
                  <a:pt x="3381682" y="73144"/>
                </a:lnTo>
                <a:lnTo>
                  <a:pt x="3339520" y="80413"/>
                </a:lnTo>
                <a:lnTo>
                  <a:pt x="3294181" y="95265"/>
                </a:lnTo>
                <a:lnTo>
                  <a:pt x="3245287" y="118519"/>
                </a:lnTo>
                <a:lnTo>
                  <a:pt x="3192454" y="150992"/>
                </a:lnTo>
                <a:lnTo>
                  <a:pt x="3135301" y="193500"/>
                </a:lnTo>
                <a:lnTo>
                  <a:pt x="3134394" y="194405"/>
                </a:lnTo>
                <a:lnTo>
                  <a:pt x="3130766" y="196214"/>
                </a:lnTo>
                <a:lnTo>
                  <a:pt x="3082052" y="229090"/>
                </a:lnTo>
                <a:lnTo>
                  <a:pt x="3036411" y="254806"/>
                </a:lnTo>
                <a:lnTo>
                  <a:pt x="3002228" y="270039"/>
                </a:lnTo>
                <a:close/>
              </a:path>
              <a:path w="3816984" h="297180">
                <a:moveTo>
                  <a:pt x="2879543" y="296614"/>
                </a:moveTo>
                <a:lnTo>
                  <a:pt x="2828632" y="291639"/>
                </a:lnTo>
                <a:lnTo>
                  <a:pt x="2781526" y="277921"/>
                </a:lnTo>
                <a:lnTo>
                  <a:pt x="2737493" y="257268"/>
                </a:lnTo>
                <a:lnTo>
                  <a:pt x="2695803" y="231490"/>
                </a:lnTo>
                <a:lnTo>
                  <a:pt x="2655725" y="202395"/>
                </a:lnTo>
                <a:lnTo>
                  <a:pt x="2612994" y="169016"/>
                </a:lnTo>
                <a:lnTo>
                  <a:pt x="2584255" y="146466"/>
                </a:lnTo>
                <a:lnTo>
                  <a:pt x="2552535" y="122853"/>
                </a:lnTo>
                <a:lnTo>
                  <a:pt x="2519841" y="101085"/>
                </a:lnTo>
                <a:lnTo>
                  <a:pt x="2486098" y="82380"/>
                </a:lnTo>
                <a:lnTo>
                  <a:pt x="2450868" y="67683"/>
                </a:lnTo>
                <a:lnTo>
                  <a:pt x="2413714" y="57938"/>
                </a:lnTo>
                <a:lnTo>
                  <a:pt x="2374199" y="54091"/>
                </a:lnTo>
                <a:lnTo>
                  <a:pt x="2485373" y="54091"/>
                </a:lnTo>
                <a:lnTo>
                  <a:pt x="2544980" y="86881"/>
                </a:lnTo>
                <a:lnTo>
                  <a:pt x="2604687" y="129980"/>
                </a:lnTo>
                <a:lnTo>
                  <a:pt x="2664253" y="176762"/>
                </a:lnTo>
                <a:lnTo>
                  <a:pt x="2694869" y="199684"/>
                </a:lnTo>
                <a:lnTo>
                  <a:pt x="2757997" y="239130"/>
                </a:lnTo>
                <a:lnTo>
                  <a:pt x="2826199" y="264594"/>
                </a:lnTo>
                <a:lnTo>
                  <a:pt x="2863155" y="270039"/>
                </a:lnTo>
                <a:lnTo>
                  <a:pt x="3002228" y="270039"/>
                </a:lnTo>
                <a:lnTo>
                  <a:pt x="2993591" y="273888"/>
                </a:lnTo>
                <a:lnTo>
                  <a:pt x="2953341" y="286866"/>
                </a:lnTo>
                <a:lnTo>
                  <a:pt x="2915409" y="294265"/>
                </a:lnTo>
                <a:lnTo>
                  <a:pt x="2879543" y="296614"/>
                </a:lnTo>
                <a:close/>
              </a:path>
              <a:path w="3816984" h="297180">
                <a:moveTo>
                  <a:pt x="3816436" y="296301"/>
                </a:moveTo>
                <a:lnTo>
                  <a:pt x="3771408" y="275358"/>
                </a:lnTo>
                <a:lnTo>
                  <a:pt x="3729718" y="249580"/>
                </a:lnTo>
                <a:lnTo>
                  <a:pt x="3689640" y="220485"/>
                </a:lnTo>
                <a:lnTo>
                  <a:pt x="3619953" y="165918"/>
                </a:lnTo>
                <a:lnTo>
                  <a:pt x="3589337" y="142996"/>
                </a:lnTo>
                <a:lnTo>
                  <a:pt x="3526209" y="103551"/>
                </a:lnTo>
                <a:lnTo>
                  <a:pt x="3458007" y="78086"/>
                </a:lnTo>
                <a:lnTo>
                  <a:pt x="3421051" y="72641"/>
                </a:lnTo>
                <a:lnTo>
                  <a:pt x="3521193" y="72641"/>
                </a:lnTo>
                <a:lnTo>
                  <a:pt x="3575492" y="102258"/>
                </a:lnTo>
                <a:lnTo>
                  <a:pt x="3636918" y="146466"/>
                </a:lnTo>
                <a:lnTo>
                  <a:pt x="3665621" y="169079"/>
                </a:lnTo>
                <a:lnTo>
                  <a:pt x="3697261" y="193948"/>
                </a:lnTo>
                <a:lnTo>
                  <a:pt x="3727877" y="216869"/>
                </a:lnTo>
                <a:lnTo>
                  <a:pt x="3758998" y="237931"/>
                </a:lnTo>
                <a:lnTo>
                  <a:pt x="3791005" y="256315"/>
                </a:lnTo>
                <a:lnTo>
                  <a:pt x="3816436" y="267694"/>
                </a:lnTo>
                <a:lnTo>
                  <a:pt x="3816436" y="296301"/>
                </a:lnTo>
                <a:close/>
              </a:path>
            </a:pathLst>
          </a:custGeom>
          <a:solidFill>
            <a:srgbClr val="2B2840"/>
          </a:solidFill>
        </p:spPr>
        <p:txBody>
          <a:bodyPr wrap="square" lIns="0" tIns="0" rIns="0" bIns="0" rtlCol="0"/>
          <a:lstStyle/>
          <a:p>
            <a:endParaRPr/>
          </a:p>
        </p:txBody>
      </p:sp>
      <p:sp>
        <p:nvSpPr>
          <p:cNvPr id="9" name="object 9"/>
          <p:cNvSpPr/>
          <p:nvPr/>
        </p:nvSpPr>
        <p:spPr>
          <a:xfrm>
            <a:off x="0" y="9117340"/>
            <a:ext cx="3989704" cy="314960"/>
          </a:xfrm>
          <a:custGeom>
            <a:avLst/>
            <a:gdLst/>
            <a:ahLst/>
            <a:cxnLst/>
            <a:rect l="l" t="t" r="r" b="b"/>
            <a:pathLst>
              <a:path w="3989704" h="314959">
                <a:moveTo>
                  <a:pt x="0" y="39056"/>
                </a:moveTo>
                <a:lnTo>
                  <a:pt x="0" y="10648"/>
                </a:lnTo>
                <a:lnTo>
                  <a:pt x="38448" y="2563"/>
                </a:lnTo>
                <a:lnTo>
                  <a:pt x="78901" y="0"/>
                </a:lnTo>
                <a:lnTo>
                  <a:pt x="116971" y="3215"/>
                </a:lnTo>
                <a:lnTo>
                  <a:pt x="152945" y="11484"/>
                </a:lnTo>
                <a:lnTo>
                  <a:pt x="187111" y="24080"/>
                </a:lnTo>
                <a:lnTo>
                  <a:pt x="193833" y="27416"/>
                </a:lnTo>
                <a:lnTo>
                  <a:pt x="93341" y="27416"/>
                </a:lnTo>
                <a:lnTo>
                  <a:pt x="53972" y="27919"/>
                </a:lnTo>
                <a:lnTo>
                  <a:pt x="11809" y="35188"/>
                </a:lnTo>
                <a:lnTo>
                  <a:pt x="0" y="39056"/>
                </a:lnTo>
                <a:close/>
              </a:path>
              <a:path w="3989704" h="314959">
                <a:moveTo>
                  <a:pt x="706753" y="243809"/>
                </a:moveTo>
                <a:lnTo>
                  <a:pt x="570267" y="243809"/>
                </a:lnTo>
                <a:lnTo>
                  <a:pt x="609635" y="243305"/>
                </a:lnTo>
                <a:lnTo>
                  <a:pt x="651798" y="236036"/>
                </a:lnTo>
                <a:lnTo>
                  <a:pt x="697136" y="221184"/>
                </a:lnTo>
                <a:lnTo>
                  <a:pt x="746031" y="197930"/>
                </a:lnTo>
                <a:lnTo>
                  <a:pt x="798864" y="165458"/>
                </a:lnTo>
                <a:lnTo>
                  <a:pt x="856017" y="122949"/>
                </a:lnTo>
                <a:lnTo>
                  <a:pt x="861458" y="120235"/>
                </a:lnTo>
                <a:lnTo>
                  <a:pt x="917406" y="82674"/>
                </a:lnTo>
                <a:lnTo>
                  <a:pt x="969503" y="54619"/>
                </a:lnTo>
                <a:lnTo>
                  <a:pt x="1018050" y="35265"/>
                </a:lnTo>
                <a:lnTo>
                  <a:pt x="1063350" y="23812"/>
                </a:lnTo>
                <a:lnTo>
                  <a:pt x="1105705" y="19455"/>
                </a:lnTo>
                <a:lnTo>
                  <a:pt x="1145418" y="21393"/>
                </a:lnTo>
                <a:lnTo>
                  <a:pt x="1182789" y="28821"/>
                </a:lnTo>
                <a:lnTo>
                  <a:pt x="1218123" y="40939"/>
                </a:lnTo>
                <a:lnTo>
                  <a:pt x="1227711" y="45506"/>
                </a:lnTo>
                <a:lnTo>
                  <a:pt x="1128162" y="45506"/>
                </a:lnTo>
                <a:lnTo>
                  <a:pt x="1088794" y="46009"/>
                </a:lnTo>
                <a:lnTo>
                  <a:pt x="1046631" y="53278"/>
                </a:lnTo>
                <a:lnTo>
                  <a:pt x="1001293" y="68130"/>
                </a:lnTo>
                <a:lnTo>
                  <a:pt x="952398" y="91384"/>
                </a:lnTo>
                <a:lnTo>
                  <a:pt x="899565" y="123856"/>
                </a:lnTo>
                <a:lnTo>
                  <a:pt x="842412" y="166365"/>
                </a:lnTo>
                <a:lnTo>
                  <a:pt x="840598" y="168174"/>
                </a:lnTo>
                <a:lnTo>
                  <a:pt x="838785" y="168174"/>
                </a:lnTo>
                <a:lnTo>
                  <a:pt x="836971" y="169079"/>
                </a:lnTo>
                <a:lnTo>
                  <a:pt x="788571" y="201955"/>
                </a:lnTo>
                <a:lnTo>
                  <a:pt x="743018" y="227671"/>
                </a:lnTo>
                <a:lnTo>
                  <a:pt x="706753" y="243809"/>
                </a:lnTo>
                <a:close/>
              </a:path>
              <a:path w="3989704" h="314959">
                <a:moveTo>
                  <a:pt x="585748" y="269479"/>
                </a:moveTo>
                <a:lnTo>
                  <a:pt x="534837" y="264504"/>
                </a:lnTo>
                <a:lnTo>
                  <a:pt x="487731" y="250786"/>
                </a:lnTo>
                <a:lnTo>
                  <a:pt x="443698" y="230133"/>
                </a:lnTo>
                <a:lnTo>
                  <a:pt x="402008" y="204355"/>
                </a:lnTo>
                <a:lnTo>
                  <a:pt x="361930" y="175260"/>
                </a:lnTo>
                <a:lnTo>
                  <a:pt x="325051" y="146466"/>
                </a:lnTo>
                <a:lnTo>
                  <a:pt x="292242" y="120693"/>
                </a:lnTo>
                <a:lnTo>
                  <a:pt x="261627" y="97771"/>
                </a:lnTo>
                <a:lnTo>
                  <a:pt x="198498" y="58325"/>
                </a:lnTo>
                <a:lnTo>
                  <a:pt x="130297" y="32861"/>
                </a:lnTo>
                <a:lnTo>
                  <a:pt x="93341" y="27416"/>
                </a:lnTo>
                <a:lnTo>
                  <a:pt x="193833" y="27416"/>
                </a:lnTo>
                <a:lnTo>
                  <a:pt x="251166" y="59351"/>
                </a:lnTo>
                <a:lnTo>
                  <a:pt x="311437" y="103222"/>
                </a:lnTo>
                <a:lnTo>
                  <a:pt x="336311" y="122949"/>
                </a:lnTo>
                <a:lnTo>
                  <a:pt x="371365" y="150531"/>
                </a:lnTo>
                <a:lnTo>
                  <a:pt x="401981" y="173453"/>
                </a:lnTo>
                <a:lnTo>
                  <a:pt x="465109" y="212899"/>
                </a:lnTo>
                <a:lnTo>
                  <a:pt x="533310" y="238363"/>
                </a:lnTo>
                <a:lnTo>
                  <a:pt x="570267" y="243809"/>
                </a:lnTo>
                <a:lnTo>
                  <a:pt x="706753" y="243809"/>
                </a:lnTo>
                <a:lnTo>
                  <a:pt x="700136" y="246753"/>
                </a:lnTo>
                <a:lnTo>
                  <a:pt x="659747" y="259730"/>
                </a:lnTo>
                <a:lnTo>
                  <a:pt x="621677" y="267130"/>
                </a:lnTo>
                <a:lnTo>
                  <a:pt x="585748" y="269479"/>
                </a:lnTo>
                <a:close/>
              </a:path>
              <a:path w="3989704" h="314959">
                <a:moveTo>
                  <a:pt x="1739686" y="262293"/>
                </a:moveTo>
                <a:lnTo>
                  <a:pt x="1617118" y="262293"/>
                </a:lnTo>
                <a:lnTo>
                  <a:pt x="1659434" y="259328"/>
                </a:lnTo>
                <a:lnTo>
                  <a:pt x="1704986" y="248562"/>
                </a:lnTo>
                <a:lnTo>
                  <a:pt x="1754213" y="229053"/>
                </a:lnTo>
                <a:lnTo>
                  <a:pt x="1807553" y="199857"/>
                </a:lnTo>
                <a:lnTo>
                  <a:pt x="1865444" y="160034"/>
                </a:lnTo>
                <a:lnTo>
                  <a:pt x="1866351" y="158225"/>
                </a:lnTo>
                <a:lnTo>
                  <a:pt x="1868165" y="156416"/>
                </a:lnTo>
                <a:lnTo>
                  <a:pt x="1925031" y="113901"/>
                </a:lnTo>
                <a:lnTo>
                  <a:pt x="1978045" y="80838"/>
                </a:lnTo>
                <a:lnTo>
                  <a:pt x="2027494" y="56489"/>
                </a:lnTo>
                <a:lnTo>
                  <a:pt x="2073663" y="40117"/>
                </a:lnTo>
                <a:lnTo>
                  <a:pt x="2116837" y="30983"/>
                </a:lnTo>
                <a:lnTo>
                  <a:pt x="2157303" y="28350"/>
                </a:lnTo>
                <a:lnTo>
                  <a:pt x="2195345" y="31481"/>
                </a:lnTo>
                <a:lnTo>
                  <a:pt x="2231249" y="39637"/>
                </a:lnTo>
                <a:lnTo>
                  <a:pt x="2265301" y="52081"/>
                </a:lnTo>
                <a:lnTo>
                  <a:pt x="2269384" y="54091"/>
                </a:lnTo>
                <a:lnTo>
                  <a:pt x="2158209" y="54091"/>
                </a:lnTo>
                <a:lnTo>
                  <a:pt x="2115894" y="57088"/>
                </a:lnTo>
                <a:lnTo>
                  <a:pt x="2070342" y="67873"/>
                </a:lnTo>
                <a:lnTo>
                  <a:pt x="2021115" y="87393"/>
                </a:lnTo>
                <a:lnTo>
                  <a:pt x="1967775" y="116592"/>
                </a:lnTo>
                <a:lnTo>
                  <a:pt x="1909884" y="156416"/>
                </a:lnTo>
                <a:lnTo>
                  <a:pt x="1908977" y="158225"/>
                </a:lnTo>
                <a:lnTo>
                  <a:pt x="1907163" y="160034"/>
                </a:lnTo>
                <a:lnTo>
                  <a:pt x="1851042" y="201829"/>
                </a:lnTo>
                <a:lnTo>
                  <a:pt x="1798599" y="234505"/>
                </a:lnTo>
                <a:lnTo>
                  <a:pt x="1749582" y="258738"/>
                </a:lnTo>
                <a:lnTo>
                  <a:pt x="1739686" y="262293"/>
                </a:lnTo>
                <a:close/>
              </a:path>
              <a:path w="3989704" h="314959">
                <a:moveTo>
                  <a:pt x="1620569" y="287569"/>
                </a:moveTo>
                <a:lnTo>
                  <a:pt x="1569659" y="282594"/>
                </a:lnTo>
                <a:lnTo>
                  <a:pt x="1522552" y="268876"/>
                </a:lnTo>
                <a:lnTo>
                  <a:pt x="1478519" y="248223"/>
                </a:lnTo>
                <a:lnTo>
                  <a:pt x="1436829" y="222445"/>
                </a:lnTo>
                <a:lnTo>
                  <a:pt x="1396752" y="193350"/>
                </a:lnTo>
                <a:lnTo>
                  <a:pt x="1357556" y="162747"/>
                </a:lnTo>
                <a:lnTo>
                  <a:pt x="1327064" y="138783"/>
                </a:lnTo>
                <a:lnTo>
                  <a:pt x="1296448" y="115861"/>
                </a:lnTo>
                <a:lnTo>
                  <a:pt x="1233320" y="76415"/>
                </a:lnTo>
                <a:lnTo>
                  <a:pt x="1165119" y="50951"/>
                </a:lnTo>
                <a:lnTo>
                  <a:pt x="1128162" y="45506"/>
                </a:lnTo>
                <a:lnTo>
                  <a:pt x="1227711" y="45506"/>
                </a:lnTo>
                <a:lnTo>
                  <a:pt x="1283882" y="76027"/>
                </a:lnTo>
                <a:lnTo>
                  <a:pt x="1345114" y="120235"/>
                </a:lnTo>
                <a:lnTo>
                  <a:pt x="1406782" y="169079"/>
                </a:lnTo>
                <a:lnTo>
                  <a:pt x="1438782" y="193073"/>
                </a:lnTo>
                <a:lnTo>
                  <a:pt x="1471477" y="214982"/>
                </a:lnTo>
                <a:lnTo>
                  <a:pt x="1505220" y="233801"/>
                </a:lnTo>
                <a:lnTo>
                  <a:pt x="1540449" y="248587"/>
                </a:lnTo>
                <a:lnTo>
                  <a:pt x="1577603" y="258399"/>
                </a:lnTo>
                <a:lnTo>
                  <a:pt x="1617118" y="262293"/>
                </a:lnTo>
                <a:lnTo>
                  <a:pt x="1739686" y="262293"/>
                </a:lnTo>
                <a:lnTo>
                  <a:pt x="1703739" y="275208"/>
                </a:lnTo>
                <a:lnTo>
                  <a:pt x="1660819" y="284592"/>
                </a:lnTo>
                <a:lnTo>
                  <a:pt x="1620569" y="287569"/>
                </a:lnTo>
                <a:close/>
              </a:path>
              <a:path w="3989704" h="314959">
                <a:moveTo>
                  <a:pt x="2786239" y="270039"/>
                </a:moveTo>
                <a:lnTo>
                  <a:pt x="2647165" y="270039"/>
                </a:lnTo>
                <a:lnTo>
                  <a:pt x="2686534" y="269536"/>
                </a:lnTo>
                <a:lnTo>
                  <a:pt x="2728697" y="262267"/>
                </a:lnTo>
                <a:lnTo>
                  <a:pt x="2774035" y="247415"/>
                </a:lnTo>
                <a:lnTo>
                  <a:pt x="2822930" y="224161"/>
                </a:lnTo>
                <a:lnTo>
                  <a:pt x="2875763" y="191689"/>
                </a:lnTo>
                <a:lnTo>
                  <a:pt x="2932916" y="149180"/>
                </a:lnTo>
                <a:lnTo>
                  <a:pt x="2933823" y="148275"/>
                </a:lnTo>
                <a:lnTo>
                  <a:pt x="2937450" y="146466"/>
                </a:lnTo>
                <a:lnTo>
                  <a:pt x="2993384" y="108905"/>
                </a:lnTo>
                <a:lnTo>
                  <a:pt x="3045469" y="80838"/>
                </a:lnTo>
                <a:lnTo>
                  <a:pt x="3093931" y="61496"/>
                </a:lnTo>
                <a:lnTo>
                  <a:pt x="3139164" y="50043"/>
                </a:lnTo>
                <a:lnTo>
                  <a:pt x="3181450" y="45686"/>
                </a:lnTo>
                <a:lnTo>
                  <a:pt x="3221098" y="47623"/>
                </a:lnTo>
                <a:lnTo>
                  <a:pt x="3258417" y="55052"/>
                </a:lnTo>
                <a:lnTo>
                  <a:pt x="3293718" y="67169"/>
                </a:lnTo>
                <a:lnTo>
                  <a:pt x="3305204" y="72641"/>
                </a:lnTo>
                <a:lnTo>
                  <a:pt x="3205062" y="72641"/>
                </a:lnTo>
                <a:lnTo>
                  <a:pt x="3165693" y="73144"/>
                </a:lnTo>
                <a:lnTo>
                  <a:pt x="3123530" y="80413"/>
                </a:lnTo>
                <a:lnTo>
                  <a:pt x="3078192" y="95265"/>
                </a:lnTo>
                <a:lnTo>
                  <a:pt x="3029297" y="118519"/>
                </a:lnTo>
                <a:lnTo>
                  <a:pt x="2976464" y="150992"/>
                </a:lnTo>
                <a:lnTo>
                  <a:pt x="2919312" y="193500"/>
                </a:lnTo>
                <a:lnTo>
                  <a:pt x="2918405" y="194405"/>
                </a:lnTo>
                <a:lnTo>
                  <a:pt x="2914777" y="196214"/>
                </a:lnTo>
                <a:lnTo>
                  <a:pt x="2866062" y="229090"/>
                </a:lnTo>
                <a:lnTo>
                  <a:pt x="2820421" y="254806"/>
                </a:lnTo>
                <a:lnTo>
                  <a:pt x="2786239" y="270039"/>
                </a:lnTo>
                <a:close/>
              </a:path>
              <a:path w="3989704" h="314959">
                <a:moveTo>
                  <a:pt x="2663553" y="296614"/>
                </a:moveTo>
                <a:lnTo>
                  <a:pt x="2612643" y="291639"/>
                </a:lnTo>
                <a:lnTo>
                  <a:pt x="2565536" y="277921"/>
                </a:lnTo>
                <a:lnTo>
                  <a:pt x="2521504" y="257268"/>
                </a:lnTo>
                <a:lnTo>
                  <a:pt x="2479814" y="231490"/>
                </a:lnTo>
                <a:lnTo>
                  <a:pt x="2439736" y="202395"/>
                </a:lnTo>
                <a:lnTo>
                  <a:pt x="2380957" y="156416"/>
                </a:lnTo>
                <a:lnTo>
                  <a:pt x="2368266" y="146466"/>
                </a:lnTo>
                <a:lnTo>
                  <a:pt x="2336546" y="122853"/>
                </a:lnTo>
                <a:lnTo>
                  <a:pt x="2303851" y="101085"/>
                </a:lnTo>
                <a:lnTo>
                  <a:pt x="2270108" y="82380"/>
                </a:lnTo>
                <a:lnTo>
                  <a:pt x="2234879" y="67683"/>
                </a:lnTo>
                <a:lnTo>
                  <a:pt x="2197725" y="57938"/>
                </a:lnTo>
                <a:lnTo>
                  <a:pt x="2158209" y="54091"/>
                </a:lnTo>
                <a:lnTo>
                  <a:pt x="2269384" y="54091"/>
                </a:lnTo>
                <a:lnTo>
                  <a:pt x="2328990" y="86881"/>
                </a:lnTo>
                <a:lnTo>
                  <a:pt x="2388698" y="129980"/>
                </a:lnTo>
                <a:lnTo>
                  <a:pt x="2448264" y="176762"/>
                </a:lnTo>
                <a:lnTo>
                  <a:pt x="2478880" y="199684"/>
                </a:lnTo>
                <a:lnTo>
                  <a:pt x="2542008" y="239130"/>
                </a:lnTo>
                <a:lnTo>
                  <a:pt x="2610251" y="264600"/>
                </a:lnTo>
                <a:lnTo>
                  <a:pt x="2647165" y="270039"/>
                </a:lnTo>
                <a:lnTo>
                  <a:pt x="2786239" y="270039"/>
                </a:lnTo>
                <a:lnTo>
                  <a:pt x="2777602" y="273888"/>
                </a:lnTo>
                <a:lnTo>
                  <a:pt x="2737352" y="286866"/>
                </a:lnTo>
                <a:lnTo>
                  <a:pt x="2699420" y="294265"/>
                </a:lnTo>
                <a:lnTo>
                  <a:pt x="2663553" y="296614"/>
                </a:lnTo>
                <a:close/>
              </a:path>
              <a:path w="3989704" h="314959">
                <a:moveTo>
                  <a:pt x="3697468" y="314704"/>
                </a:moveTo>
                <a:lnTo>
                  <a:pt x="3646558" y="309729"/>
                </a:lnTo>
                <a:lnTo>
                  <a:pt x="3599451" y="296011"/>
                </a:lnTo>
                <a:lnTo>
                  <a:pt x="3555418" y="275358"/>
                </a:lnTo>
                <a:lnTo>
                  <a:pt x="3513728" y="249580"/>
                </a:lnTo>
                <a:lnTo>
                  <a:pt x="3473651" y="220485"/>
                </a:lnTo>
                <a:lnTo>
                  <a:pt x="3403963" y="165918"/>
                </a:lnTo>
                <a:lnTo>
                  <a:pt x="3373348" y="142996"/>
                </a:lnTo>
                <a:lnTo>
                  <a:pt x="3310219" y="103551"/>
                </a:lnTo>
                <a:lnTo>
                  <a:pt x="3242018" y="78086"/>
                </a:lnTo>
                <a:lnTo>
                  <a:pt x="3205062" y="72641"/>
                </a:lnTo>
                <a:lnTo>
                  <a:pt x="3305204" y="72641"/>
                </a:lnTo>
                <a:lnTo>
                  <a:pt x="3359503" y="102258"/>
                </a:lnTo>
                <a:lnTo>
                  <a:pt x="3420928" y="146466"/>
                </a:lnTo>
                <a:lnTo>
                  <a:pt x="3449632" y="169079"/>
                </a:lnTo>
                <a:lnTo>
                  <a:pt x="3481272" y="193948"/>
                </a:lnTo>
                <a:lnTo>
                  <a:pt x="3511887" y="216869"/>
                </a:lnTo>
                <a:lnTo>
                  <a:pt x="3575016" y="256315"/>
                </a:lnTo>
                <a:lnTo>
                  <a:pt x="3643217" y="281780"/>
                </a:lnTo>
                <a:lnTo>
                  <a:pt x="3680173" y="287225"/>
                </a:lnTo>
                <a:lnTo>
                  <a:pt x="3822718" y="287225"/>
                </a:lnTo>
                <a:lnTo>
                  <a:pt x="3780638" y="302343"/>
                </a:lnTo>
                <a:lnTo>
                  <a:pt x="3737718" y="311727"/>
                </a:lnTo>
                <a:lnTo>
                  <a:pt x="3697468" y="314704"/>
                </a:lnTo>
                <a:close/>
              </a:path>
              <a:path w="3989704" h="314959">
                <a:moveTo>
                  <a:pt x="3822718" y="287225"/>
                </a:moveTo>
                <a:lnTo>
                  <a:pt x="3680173" y="287225"/>
                </a:lnTo>
                <a:lnTo>
                  <a:pt x="3719542" y="286722"/>
                </a:lnTo>
                <a:lnTo>
                  <a:pt x="3761705" y="279453"/>
                </a:lnTo>
                <a:lnTo>
                  <a:pt x="3807056" y="264594"/>
                </a:lnTo>
                <a:lnTo>
                  <a:pt x="3855938" y="241347"/>
                </a:lnTo>
                <a:lnTo>
                  <a:pt x="3908771" y="208874"/>
                </a:lnTo>
                <a:lnTo>
                  <a:pt x="3965923" y="166365"/>
                </a:lnTo>
                <a:lnTo>
                  <a:pt x="3971365" y="161843"/>
                </a:lnTo>
                <a:lnTo>
                  <a:pt x="3980435" y="162747"/>
                </a:lnTo>
                <a:lnTo>
                  <a:pt x="3984969" y="168174"/>
                </a:lnTo>
                <a:lnTo>
                  <a:pt x="3989504" y="174506"/>
                </a:lnTo>
                <a:lnTo>
                  <a:pt x="3988597" y="182646"/>
                </a:lnTo>
                <a:lnTo>
                  <a:pt x="3984062" y="187169"/>
                </a:lnTo>
                <a:lnTo>
                  <a:pt x="3927941" y="228965"/>
                </a:lnTo>
                <a:lnTo>
                  <a:pt x="3875498" y="261640"/>
                </a:lnTo>
                <a:lnTo>
                  <a:pt x="3826481" y="285873"/>
                </a:lnTo>
                <a:lnTo>
                  <a:pt x="3822718" y="287225"/>
                </a:lnTo>
                <a:close/>
              </a:path>
            </a:pathLst>
          </a:custGeom>
          <a:solidFill>
            <a:srgbClr val="2B2840"/>
          </a:solidFill>
        </p:spPr>
        <p:txBody>
          <a:bodyPr wrap="square" lIns="0" tIns="0" rIns="0" bIns="0" rtlCol="0"/>
          <a:lstStyle/>
          <a:p>
            <a:endParaRPr/>
          </a:p>
        </p:txBody>
      </p:sp>
    </p:spTree>
    <p:extLst>
      <p:ext uri="{BB962C8B-B14F-4D97-AF65-F5344CB8AC3E}">
        <p14:creationId xmlns:p14="http://schemas.microsoft.com/office/powerpoint/2010/main" val="692888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3"/>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3D04FF"/>
          </a:solidFill>
        </p:spPr>
        <p:txBody>
          <a:bodyPr wrap="square" lIns="0" tIns="0" rIns="0" bIns="0" rtlCol="0"/>
          <a:lstStyle/>
          <a:p>
            <a:endParaRPr/>
          </a:p>
        </p:txBody>
      </p:sp>
      <p:grpSp>
        <p:nvGrpSpPr>
          <p:cNvPr id="3" name="object 3"/>
          <p:cNvGrpSpPr/>
          <p:nvPr/>
        </p:nvGrpSpPr>
        <p:grpSpPr>
          <a:xfrm>
            <a:off x="9323541" y="5040402"/>
            <a:ext cx="8964930" cy="5247005"/>
            <a:chOff x="9323541" y="5040402"/>
            <a:chExt cx="8964930" cy="5247005"/>
          </a:xfrm>
        </p:grpSpPr>
        <p:sp>
          <p:nvSpPr>
            <p:cNvPr id="4" name="object 4"/>
            <p:cNvSpPr/>
            <p:nvPr/>
          </p:nvSpPr>
          <p:spPr>
            <a:xfrm>
              <a:off x="9323541" y="5040402"/>
              <a:ext cx="8964930" cy="5247005"/>
            </a:xfrm>
            <a:custGeom>
              <a:avLst/>
              <a:gdLst/>
              <a:ahLst/>
              <a:cxnLst/>
              <a:rect l="l" t="t" r="r" b="b"/>
              <a:pathLst>
                <a:path w="8964930" h="5247005">
                  <a:moveTo>
                    <a:pt x="8964457" y="5246597"/>
                  </a:moveTo>
                  <a:lnTo>
                    <a:pt x="0" y="5246597"/>
                  </a:lnTo>
                  <a:lnTo>
                    <a:pt x="8964457" y="0"/>
                  </a:lnTo>
                  <a:lnTo>
                    <a:pt x="8964457" y="5246597"/>
                  </a:lnTo>
                  <a:close/>
                </a:path>
              </a:pathLst>
            </a:custGeom>
            <a:solidFill>
              <a:srgbClr val="FAFAFA"/>
            </a:solidFill>
          </p:spPr>
          <p:txBody>
            <a:bodyPr wrap="square" lIns="0" tIns="0" rIns="0" bIns="0" rtlCol="0"/>
            <a:lstStyle/>
            <a:p>
              <a:endParaRPr/>
            </a:p>
          </p:txBody>
        </p:sp>
        <p:sp>
          <p:nvSpPr>
            <p:cNvPr id="5" name="object 5"/>
            <p:cNvSpPr/>
            <p:nvPr/>
          </p:nvSpPr>
          <p:spPr>
            <a:xfrm>
              <a:off x="17074171" y="5629601"/>
              <a:ext cx="1214120" cy="1754505"/>
            </a:xfrm>
            <a:custGeom>
              <a:avLst/>
              <a:gdLst/>
              <a:ahLst/>
              <a:cxnLst/>
              <a:rect l="l" t="t" r="r" b="b"/>
              <a:pathLst>
                <a:path w="1214119" h="1754504">
                  <a:moveTo>
                    <a:pt x="1213826" y="1754386"/>
                  </a:moveTo>
                  <a:lnTo>
                    <a:pt x="6370" y="1754386"/>
                  </a:lnTo>
                  <a:lnTo>
                    <a:pt x="0" y="1747996"/>
                  </a:lnTo>
                  <a:lnTo>
                    <a:pt x="0" y="1740693"/>
                  </a:lnTo>
                  <a:lnTo>
                    <a:pt x="624" y="1692194"/>
                  </a:lnTo>
                  <a:lnTo>
                    <a:pt x="2486" y="1643997"/>
                  </a:lnTo>
                  <a:lnTo>
                    <a:pt x="5571" y="1596119"/>
                  </a:lnTo>
                  <a:lnTo>
                    <a:pt x="9863" y="1548573"/>
                  </a:lnTo>
                  <a:lnTo>
                    <a:pt x="15347" y="1501376"/>
                  </a:lnTo>
                  <a:lnTo>
                    <a:pt x="22008" y="1454544"/>
                  </a:lnTo>
                  <a:lnTo>
                    <a:pt x="29831" y="1408090"/>
                  </a:lnTo>
                  <a:lnTo>
                    <a:pt x="38799" y="1362032"/>
                  </a:lnTo>
                  <a:lnTo>
                    <a:pt x="48897" y="1316384"/>
                  </a:lnTo>
                  <a:lnTo>
                    <a:pt x="60111" y="1271161"/>
                  </a:lnTo>
                  <a:lnTo>
                    <a:pt x="72425" y="1226380"/>
                  </a:lnTo>
                  <a:lnTo>
                    <a:pt x="85824" y="1182055"/>
                  </a:lnTo>
                  <a:lnTo>
                    <a:pt x="100291" y="1138202"/>
                  </a:lnTo>
                  <a:lnTo>
                    <a:pt x="115813" y="1094836"/>
                  </a:lnTo>
                  <a:lnTo>
                    <a:pt x="132373" y="1051973"/>
                  </a:lnTo>
                  <a:lnTo>
                    <a:pt x="149956" y="1009628"/>
                  </a:lnTo>
                  <a:lnTo>
                    <a:pt x="168547" y="967816"/>
                  </a:lnTo>
                  <a:lnTo>
                    <a:pt x="188130" y="926553"/>
                  </a:lnTo>
                  <a:lnTo>
                    <a:pt x="208690" y="885854"/>
                  </a:lnTo>
                  <a:lnTo>
                    <a:pt x="230212" y="845735"/>
                  </a:lnTo>
                  <a:lnTo>
                    <a:pt x="252680" y="806211"/>
                  </a:lnTo>
                  <a:lnTo>
                    <a:pt x="276080" y="767298"/>
                  </a:lnTo>
                  <a:lnTo>
                    <a:pt x="300395" y="729010"/>
                  </a:lnTo>
                  <a:lnTo>
                    <a:pt x="325610" y="691364"/>
                  </a:lnTo>
                  <a:lnTo>
                    <a:pt x="351710" y="654374"/>
                  </a:lnTo>
                  <a:lnTo>
                    <a:pt x="378680" y="618056"/>
                  </a:lnTo>
                  <a:lnTo>
                    <a:pt x="406504" y="582426"/>
                  </a:lnTo>
                  <a:lnTo>
                    <a:pt x="435167" y="547499"/>
                  </a:lnTo>
                  <a:lnTo>
                    <a:pt x="464654" y="513289"/>
                  </a:lnTo>
                  <a:lnTo>
                    <a:pt x="494948" y="479814"/>
                  </a:lnTo>
                  <a:lnTo>
                    <a:pt x="526036" y="447087"/>
                  </a:lnTo>
                  <a:lnTo>
                    <a:pt x="557901" y="415125"/>
                  </a:lnTo>
                  <a:lnTo>
                    <a:pt x="590645" y="383836"/>
                  </a:lnTo>
                  <a:lnTo>
                    <a:pt x="623902" y="353556"/>
                  </a:lnTo>
                  <a:lnTo>
                    <a:pt x="658007" y="323980"/>
                  </a:lnTo>
                  <a:lnTo>
                    <a:pt x="692828" y="295230"/>
                  </a:lnTo>
                  <a:lnTo>
                    <a:pt x="728350" y="267321"/>
                  </a:lnTo>
                  <a:lnTo>
                    <a:pt x="764558" y="240269"/>
                  </a:lnTo>
                  <a:lnTo>
                    <a:pt x="801435" y="214089"/>
                  </a:lnTo>
                  <a:lnTo>
                    <a:pt x="838967" y="188797"/>
                  </a:lnTo>
                  <a:lnTo>
                    <a:pt x="877139" y="164408"/>
                  </a:lnTo>
                  <a:lnTo>
                    <a:pt x="915934" y="140937"/>
                  </a:lnTo>
                  <a:lnTo>
                    <a:pt x="955338" y="118400"/>
                  </a:lnTo>
                  <a:lnTo>
                    <a:pt x="995335" y="96813"/>
                  </a:lnTo>
                  <a:lnTo>
                    <a:pt x="1035910" y="76190"/>
                  </a:lnTo>
                  <a:lnTo>
                    <a:pt x="1077048" y="56547"/>
                  </a:lnTo>
                  <a:lnTo>
                    <a:pt x="1118732" y="37899"/>
                  </a:lnTo>
                  <a:lnTo>
                    <a:pt x="1160949" y="20263"/>
                  </a:lnTo>
                  <a:lnTo>
                    <a:pt x="1203682" y="3653"/>
                  </a:lnTo>
                  <a:lnTo>
                    <a:pt x="1213826" y="0"/>
                  </a:lnTo>
                  <a:lnTo>
                    <a:pt x="1213826" y="29055"/>
                  </a:lnTo>
                  <a:lnTo>
                    <a:pt x="1206159" y="31849"/>
                  </a:lnTo>
                  <a:lnTo>
                    <a:pt x="1163650" y="48568"/>
                  </a:lnTo>
                  <a:lnTo>
                    <a:pt x="1121665" y="66320"/>
                  </a:lnTo>
                  <a:lnTo>
                    <a:pt x="1080220" y="85087"/>
                  </a:lnTo>
                  <a:lnTo>
                    <a:pt x="1039330" y="104855"/>
                  </a:lnTo>
                  <a:lnTo>
                    <a:pt x="999012" y="125607"/>
                  </a:lnTo>
                  <a:lnTo>
                    <a:pt x="959280" y="147328"/>
                  </a:lnTo>
                  <a:lnTo>
                    <a:pt x="920150" y="170003"/>
                  </a:lnTo>
                  <a:lnTo>
                    <a:pt x="881639" y="193615"/>
                  </a:lnTo>
                  <a:lnTo>
                    <a:pt x="843761" y="218149"/>
                  </a:lnTo>
                  <a:lnTo>
                    <a:pt x="806532" y="243589"/>
                  </a:lnTo>
                  <a:lnTo>
                    <a:pt x="769968" y="269920"/>
                  </a:lnTo>
                  <a:lnTo>
                    <a:pt x="734085" y="297126"/>
                  </a:lnTo>
                  <a:lnTo>
                    <a:pt x="698898" y="325191"/>
                  </a:lnTo>
                  <a:lnTo>
                    <a:pt x="664422" y="354100"/>
                  </a:lnTo>
                  <a:lnTo>
                    <a:pt x="630559" y="383943"/>
                  </a:lnTo>
                  <a:lnTo>
                    <a:pt x="597669" y="414385"/>
                  </a:lnTo>
                  <a:lnTo>
                    <a:pt x="565422" y="445731"/>
                  </a:lnTo>
                  <a:lnTo>
                    <a:pt x="533949" y="477857"/>
                  </a:lnTo>
                  <a:lnTo>
                    <a:pt x="503267" y="510748"/>
                  </a:lnTo>
                  <a:lnTo>
                    <a:pt x="473390" y="544389"/>
                  </a:lnTo>
                  <a:lnTo>
                    <a:pt x="444334" y="578764"/>
                  </a:lnTo>
                  <a:lnTo>
                    <a:pt x="416115" y="613856"/>
                  </a:lnTo>
                  <a:lnTo>
                    <a:pt x="388748" y="649652"/>
                  </a:lnTo>
                  <a:lnTo>
                    <a:pt x="362249" y="686134"/>
                  </a:lnTo>
                  <a:lnTo>
                    <a:pt x="336634" y="723287"/>
                  </a:lnTo>
                  <a:lnTo>
                    <a:pt x="311918" y="761096"/>
                  </a:lnTo>
                  <a:lnTo>
                    <a:pt x="288117" y="799545"/>
                  </a:lnTo>
                  <a:lnTo>
                    <a:pt x="265246" y="838617"/>
                  </a:lnTo>
                  <a:lnTo>
                    <a:pt x="243322" y="878299"/>
                  </a:lnTo>
                  <a:lnTo>
                    <a:pt x="222359" y="918572"/>
                  </a:lnTo>
                  <a:lnTo>
                    <a:pt x="202373" y="959424"/>
                  </a:lnTo>
                  <a:lnTo>
                    <a:pt x="183381" y="1000836"/>
                  </a:lnTo>
                  <a:lnTo>
                    <a:pt x="165397" y="1042794"/>
                  </a:lnTo>
                  <a:lnTo>
                    <a:pt x="148438" y="1085282"/>
                  </a:lnTo>
                  <a:lnTo>
                    <a:pt x="132518" y="1128285"/>
                  </a:lnTo>
                  <a:lnTo>
                    <a:pt x="117654" y="1171787"/>
                  </a:lnTo>
                  <a:lnTo>
                    <a:pt x="103861" y="1215771"/>
                  </a:lnTo>
                  <a:lnTo>
                    <a:pt x="91155" y="1260223"/>
                  </a:lnTo>
                  <a:lnTo>
                    <a:pt x="79551" y="1305126"/>
                  </a:lnTo>
                  <a:lnTo>
                    <a:pt x="69066" y="1350466"/>
                  </a:lnTo>
                  <a:lnTo>
                    <a:pt x="59714" y="1396226"/>
                  </a:lnTo>
                  <a:lnTo>
                    <a:pt x="51511" y="1442391"/>
                  </a:lnTo>
                  <a:lnTo>
                    <a:pt x="44473" y="1488944"/>
                  </a:lnTo>
                  <a:lnTo>
                    <a:pt x="38615" y="1535871"/>
                  </a:lnTo>
                  <a:lnTo>
                    <a:pt x="33954" y="1583156"/>
                  </a:lnTo>
                  <a:lnTo>
                    <a:pt x="30505" y="1630782"/>
                  </a:lnTo>
                  <a:lnTo>
                    <a:pt x="28283" y="1678735"/>
                  </a:lnTo>
                  <a:lnTo>
                    <a:pt x="27304" y="1726999"/>
                  </a:lnTo>
                  <a:lnTo>
                    <a:pt x="1213826" y="1726999"/>
                  </a:lnTo>
                  <a:lnTo>
                    <a:pt x="1213826" y="1754386"/>
                  </a:lnTo>
                  <a:close/>
                </a:path>
              </a:pathLst>
            </a:custGeom>
            <a:solidFill>
              <a:srgbClr val="2B2840"/>
            </a:solidFill>
          </p:spPr>
          <p:txBody>
            <a:bodyPr wrap="square" lIns="0" tIns="0" rIns="0" bIns="0" rtlCol="0"/>
            <a:lstStyle/>
            <a:p>
              <a:endParaRPr/>
            </a:p>
          </p:txBody>
        </p:sp>
        <p:sp>
          <p:nvSpPr>
            <p:cNvPr id="6" name="object 6"/>
            <p:cNvSpPr/>
            <p:nvPr/>
          </p:nvSpPr>
          <p:spPr>
            <a:xfrm>
              <a:off x="15753979" y="7970672"/>
              <a:ext cx="1494155" cy="2316480"/>
            </a:xfrm>
            <a:custGeom>
              <a:avLst/>
              <a:gdLst/>
              <a:ahLst/>
              <a:cxnLst/>
              <a:rect l="l" t="t" r="r" b="b"/>
              <a:pathLst>
                <a:path w="1494155" h="2316479">
                  <a:moveTo>
                    <a:pt x="1493594" y="2316327"/>
                  </a:moveTo>
                  <a:lnTo>
                    <a:pt x="9998" y="2316327"/>
                  </a:lnTo>
                  <a:lnTo>
                    <a:pt x="0" y="525120"/>
                  </a:lnTo>
                  <a:lnTo>
                    <a:pt x="1493594" y="0"/>
                  </a:lnTo>
                  <a:lnTo>
                    <a:pt x="1493594" y="2316327"/>
                  </a:lnTo>
                  <a:close/>
                </a:path>
              </a:pathLst>
            </a:custGeom>
            <a:solidFill>
              <a:srgbClr val="99EFD9"/>
            </a:solidFill>
          </p:spPr>
          <p:txBody>
            <a:bodyPr wrap="square" lIns="0" tIns="0" rIns="0" bIns="0" rtlCol="0"/>
            <a:lstStyle/>
            <a:p>
              <a:endParaRPr/>
            </a:p>
          </p:txBody>
        </p:sp>
        <p:pic>
          <p:nvPicPr>
            <p:cNvPr id="7" name="object 7"/>
            <p:cNvPicPr/>
            <p:nvPr/>
          </p:nvPicPr>
          <p:blipFill>
            <a:blip r:embed="rId2" cstate="print"/>
            <a:stretch>
              <a:fillRect/>
            </a:stretch>
          </p:blipFill>
          <p:spPr>
            <a:xfrm>
              <a:off x="14228941" y="7386822"/>
              <a:ext cx="3033429" cy="2895599"/>
            </a:xfrm>
            <a:prstGeom prst="rect">
              <a:avLst/>
            </a:prstGeom>
          </p:spPr>
        </p:pic>
        <p:sp>
          <p:nvSpPr>
            <p:cNvPr id="8" name="object 8"/>
            <p:cNvSpPr/>
            <p:nvPr/>
          </p:nvSpPr>
          <p:spPr>
            <a:xfrm>
              <a:off x="11820974" y="9261895"/>
              <a:ext cx="1724025" cy="1021715"/>
            </a:xfrm>
            <a:custGeom>
              <a:avLst/>
              <a:gdLst/>
              <a:ahLst/>
              <a:cxnLst/>
              <a:rect l="l" t="t" r="r" b="b"/>
              <a:pathLst>
                <a:path w="1724025" h="1021715">
                  <a:moveTo>
                    <a:pt x="651878" y="510412"/>
                  </a:moveTo>
                  <a:lnTo>
                    <a:pt x="647298" y="532857"/>
                  </a:lnTo>
                  <a:lnTo>
                    <a:pt x="634827" y="551237"/>
                  </a:lnTo>
                  <a:lnTo>
                    <a:pt x="616369" y="563656"/>
                  </a:lnTo>
                  <a:lnTo>
                    <a:pt x="593830" y="568217"/>
                  </a:lnTo>
                  <a:lnTo>
                    <a:pt x="571291" y="563737"/>
                  </a:lnTo>
                  <a:lnTo>
                    <a:pt x="552834" y="551454"/>
                  </a:lnTo>
                  <a:lnTo>
                    <a:pt x="540363" y="533101"/>
                  </a:lnTo>
                  <a:lnTo>
                    <a:pt x="535782" y="510412"/>
                  </a:lnTo>
                  <a:lnTo>
                    <a:pt x="540363" y="487968"/>
                  </a:lnTo>
                  <a:lnTo>
                    <a:pt x="552834" y="469588"/>
                  </a:lnTo>
                  <a:lnTo>
                    <a:pt x="571291" y="457169"/>
                  </a:lnTo>
                  <a:lnTo>
                    <a:pt x="593830" y="452608"/>
                  </a:lnTo>
                  <a:lnTo>
                    <a:pt x="616369" y="457169"/>
                  </a:lnTo>
                  <a:lnTo>
                    <a:pt x="634827" y="469588"/>
                  </a:lnTo>
                  <a:lnTo>
                    <a:pt x="647298" y="487968"/>
                  </a:lnTo>
                  <a:lnTo>
                    <a:pt x="651878" y="510412"/>
                  </a:lnTo>
                  <a:close/>
                </a:path>
                <a:path w="1724025" h="1021715">
                  <a:moveTo>
                    <a:pt x="651878" y="963599"/>
                  </a:moveTo>
                  <a:lnTo>
                    <a:pt x="647298" y="986043"/>
                  </a:lnTo>
                  <a:lnTo>
                    <a:pt x="634827" y="1004423"/>
                  </a:lnTo>
                  <a:lnTo>
                    <a:pt x="616369" y="1016842"/>
                  </a:lnTo>
                  <a:lnTo>
                    <a:pt x="593830" y="1021403"/>
                  </a:lnTo>
                  <a:lnTo>
                    <a:pt x="571291" y="1016842"/>
                  </a:lnTo>
                  <a:lnTo>
                    <a:pt x="552834" y="1004423"/>
                  </a:lnTo>
                  <a:lnTo>
                    <a:pt x="540363" y="986043"/>
                  </a:lnTo>
                  <a:lnTo>
                    <a:pt x="535782" y="963599"/>
                  </a:lnTo>
                  <a:lnTo>
                    <a:pt x="540363" y="941155"/>
                  </a:lnTo>
                  <a:lnTo>
                    <a:pt x="552834" y="922775"/>
                  </a:lnTo>
                  <a:lnTo>
                    <a:pt x="571291" y="910356"/>
                  </a:lnTo>
                  <a:lnTo>
                    <a:pt x="593830" y="905795"/>
                  </a:lnTo>
                  <a:lnTo>
                    <a:pt x="616369" y="910356"/>
                  </a:lnTo>
                  <a:lnTo>
                    <a:pt x="634827" y="922775"/>
                  </a:lnTo>
                  <a:lnTo>
                    <a:pt x="647298" y="941155"/>
                  </a:lnTo>
                  <a:lnTo>
                    <a:pt x="651878" y="963599"/>
                  </a:lnTo>
                  <a:close/>
                </a:path>
                <a:path w="1724025" h="1021715">
                  <a:moveTo>
                    <a:pt x="651878" y="57804"/>
                  </a:moveTo>
                  <a:lnTo>
                    <a:pt x="647298" y="80248"/>
                  </a:lnTo>
                  <a:lnTo>
                    <a:pt x="634827" y="98628"/>
                  </a:lnTo>
                  <a:lnTo>
                    <a:pt x="616369" y="111047"/>
                  </a:lnTo>
                  <a:lnTo>
                    <a:pt x="593830" y="115608"/>
                  </a:lnTo>
                  <a:lnTo>
                    <a:pt x="571291" y="111047"/>
                  </a:lnTo>
                  <a:lnTo>
                    <a:pt x="552834" y="98628"/>
                  </a:lnTo>
                  <a:lnTo>
                    <a:pt x="540363" y="80248"/>
                  </a:lnTo>
                  <a:lnTo>
                    <a:pt x="535782" y="57804"/>
                  </a:lnTo>
                  <a:lnTo>
                    <a:pt x="540363" y="35360"/>
                  </a:lnTo>
                  <a:lnTo>
                    <a:pt x="552834" y="16980"/>
                  </a:lnTo>
                  <a:lnTo>
                    <a:pt x="571291" y="4561"/>
                  </a:lnTo>
                  <a:lnTo>
                    <a:pt x="593830" y="0"/>
                  </a:lnTo>
                  <a:lnTo>
                    <a:pt x="616369" y="4561"/>
                  </a:lnTo>
                  <a:lnTo>
                    <a:pt x="634827" y="16980"/>
                  </a:lnTo>
                  <a:lnTo>
                    <a:pt x="647298" y="35360"/>
                  </a:lnTo>
                  <a:lnTo>
                    <a:pt x="651878" y="57804"/>
                  </a:lnTo>
                  <a:close/>
                </a:path>
                <a:path w="1724025" h="1021715">
                  <a:moveTo>
                    <a:pt x="1188242" y="510412"/>
                  </a:moveTo>
                  <a:lnTo>
                    <a:pt x="1183661" y="532857"/>
                  </a:lnTo>
                  <a:lnTo>
                    <a:pt x="1171190" y="551237"/>
                  </a:lnTo>
                  <a:lnTo>
                    <a:pt x="1152733" y="563656"/>
                  </a:lnTo>
                  <a:lnTo>
                    <a:pt x="1130194" y="568217"/>
                  </a:lnTo>
                  <a:lnTo>
                    <a:pt x="1107655" y="563737"/>
                  </a:lnTo>
                  <a:lnTo>
                    <a:pt x="1089197" y="551454"/>
                  </a:lnTo>
                  <a:lnTo>
                    <a:pt x="1076726" y="533101"/>
                  </a:lnTo>
                  <a:lnTo>
                    <a:pt x="1072146" y="510412"/>
                  </a:lnTo>
                  <a:lnTo>
                    <a:pt x="1076726" y="487968"/>
                  </a:lnTo>
                  <a:lnTo>
                    <a:pt x="1089197" y="469588"/>
                  </a:lnTo>
                  <a:lnTo>
                    <a:pt x="1107655" y="457169"/>
                  </a:lnTo>
                  <a:lnTo>
                    <a:pt x="1130194" y="452608"/>
                  </a:lnTo>
                  <a:lnTo>
                    <a:pt x="1152733" y="457169"/>
                  </a:lnTo>
                  <a:lnTo>
                    <a:pt x="1171190" y="469588"/>
                  </a:lnTo>
                  <a:lnTo>
                    <a:pt x="1183661" y="487968"/>
                  </a:lnTo>
                  <a:lnTo>
                    <a:pt x="1188242" y="510412"/>
                  </a:lnTo>
                  <a:close/>
                </a:path>
                <a:path w="1724025" h="1021715">
                  <a:moveTo>
                    <a:pt x="1188242" y="963599"/>
                  </a:moveTo>
                  <a:lnTo>
                    <a:pt x="1183661" y="986043"/>
                  </a:lnTo>
                  <a:lnTo>
                    <a:pt x="1171190" y="1004423"/>
                  </a:lnTo>
                  <a:lnTo>
                    <a:pt x="1152733" y="1016842"/>
                  </a:lnTo>
                  <a:lnTo>
                    <a:pt x="1130194" y="1021403"/>
                  </a:lnTo>
                  <a:lnTo>
                    <a:pt x="1107655" y="1016842"/>
                  </a:lnTo>
                  <a:lnTo>
                    <a:pt x="1089197" y="1004423"/>
                  </a:lnTo>
                  <a:lnTo>
                    <a:pt x="1076726" y="986043"/>
                  </a:lnTo>
                  <a:lnTo>
                    <a:pt x="1072146" y="963599"/>
                  </a:lnTo>
                  <a:lnTo>
                    <a:pt x="1076726" y="941155"/>
                  </a:lnTo>
                  <a:lnTo>
                    <a:pt x="1089197" y="922775"/>
                  </a:lnTo>
                  <a:lnTo>
                    <a:pt x="1107655" y="910356"/>
                  </a:lnTo>
                  <a:lnTo>
                    <a:pt x="1130194" y="905795"/>
                  </a:lnTo>
                  <a:lnTo>
                    <a:pt x="1152733" y="910356"/>
                  </a:lnTo>
                  <a:lnTo>
                    <a:pt x="1171190" y="922775"/>
                  </a:lnTo>
                  <a:lnTo>
                    <a:pt x="1183661" y="941155"/>
                  </a:lnTo>
                  <a:lnTo>
                    <a:pt x="1188242" y="963599"/>
                  </a:lnTo>
                  <a:close/>
                </a:path>
                <a:path w="1724025" h="1021715">
                  <a:moveTo>
                    <a:pt x="1188242" y="57804"/>
                  </a:moveTo>
                  <a:lnTo>
                    <a:pt x="1183661" y="80248"/>
                  </a:lnTo>
                  <a:lnTo>
                    <a:pt x="1171190" y="98628"/>
                  </a:lnTo>
                  <a:lnTo>
                    <a:pt x="1152733" y="111047"/>
                  </a:lnTo>
                  <a:lnTo>
                    <a:pt x="1130194" y="115608"/>
                  </a:lnTo>
                  <a:lnTo>
                    <a:pt x="1107655" y="111047"/>
                  </a:lnTo>
                  <a:lnTo>
                    <a:pt x="1089197" y="98628"/>
                  </a:lnTo>
                  <a:lnTo>
                    <a:pt x="1076726" y="80248"/>
                  </a:lnTo>
                  <a:lnTo>
                    <a:pt x="1072146" y="57804"/>
                  </a:lnTo>
                  <a:lnTo>
                    <a:pt x="1076726" y="35360"/>
                  </a:lnTo>
                  <a:lnTo>
                    <a:pt x="1089197" y="16980"/>
                  </a:lnTo>
                  <a:lnTo>
                    <a:pt x="1107655" y="4561"/>
                  </a:lnTo>
                  <a:lnTo>
                    <a:pt x="1130194" y="0"/>
                  </a:lnTo>
                  <a:lnTo>
                    <a:pt x="1152733" y="4561"/>
                  </a:lnTo>
                  <a:lnTo>
                    <a:pt x="1171190" y="16980"/>
                  </a:lnTo>
                  <a:lnTo>
                    <a:pt x="1183661" y="35360"/>
                  </a:lnTo>
                  <a:lnTo>
                    <a:pt x="1188242" y="57804"/>
                  </a:lnTo>
                  <a:close/>
                </a:path>
                <a:path w="1724025" h="1021715">
                  <a:moveTo>
                    <a:pt x="116095" y="510412"/>
                  </a:moveTo>
                  <a:lnTo>
                    <a:pt x="111515" y="532857"/>
                  </a:lnTo>
                  <a:lnTo>
                    <a:pt x="99044" y="551237"/>
                  </a:lnTo>
                  <a:lnTo>
                    <a:pt x="80586" y="563656"/>
                  </a:lnTo>
                  <a:lnTo>
                    <a:pt x="58047" y="568217"/>
                  </a:lnTo>
                  <a:lnTo>
                    <a:pt x="35509" y="563737"/>
                  </a:lnTo>
                  <a:lnTo>
                    <a:pt x="17051" y="551454"/>
                  </a:lnTo>
                  <a:lnTo>
                    <a:pt x="4580" y="533101"/>
                  </a:lnTo>
                  <a:lnTo>
                    <a:pt x="0" y="510412"/>
                  </a:lnTo>
                  <a:lnTo>
                    <a:pt x="4580" y="487968"/>
                  </a:lnTo>
                  <a:lnTo>
                    <a:pt x="17051" y="469588"/>
                  </a:lnTo>
                  <a:lnTo>
                    <a:pt x="35509" y="457169"/>
                  </a:lnTo>
                  <a:lnTo>
                    <a:pt x="58047" y="452608"/>
                  </a:lnTo>
                  <a:lnTo>
                    <a:pt x="80586" y="457169"/>
                  </a:lnTo>
                  <a:lnTo>
                    <a:pt x="99044" y="469588"/>
                  </a:lnTo>
                  <a:lnTo>
                    <a:pt x="111515" y="487968"/>
                  </a:lnTo>
                  <a:lnTo>
                    <a:pt x="116095" y="510412"/>
                  </a:lnTo>
                  <a:close/>
                </a:path>
                <a:path w="1724025" h="1021715">
                  <a:moveTo>
                    <a:pt x="116095" y="963599"/>
                  </a:moveTo>
                  <a:lnTo>
                    <a:pt x="111515" y="986043"/>
                  </a:lnTo>
                  <a:lnTo>
                    <a:pt x="99044" y="1004423"/>
                  </a:lnTo>
                  <a:lnTo>
                    <a:pt x="80586" y="1016842"/>
                  </a:lnTo>
                  <a:lnTo>
                    <a:pt x="58047" y="1021403"/>
                  </a:lnTo>
                  <a:lnTo>
                    <a:pt x="35509" y="1016842"/>
                  </a:lnTo>
                  <a:lnTo>
                    <a:pt x="17051" y="1004423"/>
                  </a:lnTo>
                  <a:lnTo>
                    <a:pt x="4580" y="986043"/>
                  </a:lnTo>
                  <a:lnTo>
                    <a:pt x="0" y="963599"/>
                  </a:lnTo>
                  <a:lnTo>
                    <a:pt x="4580" y="941155"/>
                  </a:lnTo>
                  <a:lnTo>
                    <a:pt x="17051" y="922775"/>
                  </a:lnTo>
                  <a:lnTo>
                    <a:pt x="35509" y="910356"/>
                  </a:lnTo>
                  <a:lnTo>
                    <a:pt x="58047" y="905795"/>
                  </a:lnTo>
                  <a:lnTo>
                    <a:pt x="80586" y="910356"/>
                  </a:lnTo>
                  <a:lnTo>
                    <a:pt x="99044" y="922775"/>
                  </a:lnTo>
                  <a:lnTo>
                    <a:pt x="111515" y="941155"/>
                  </a:lnTo>
                  <a:lnTo>
                    <a:pt x="116095" y="963599"/>
                  </a:lnTo>
                  <a:close/>
                </a:path>
                <a:path w="1724025" h="1021715">
                  <a:moveTo>
                    <a:pt x="116095" y="57804"/>
                  </a:moveTo>
                  <a:lnTo>
                    <a:pt x="111515" y="80248"/>
                  </a:lnTo>
                  <a:lnTo>
                    <a:pt x="99044" y="98628"/>
                  </a:lnTo>
                  <a:lnTo>
                    <a:pt x="80586" y="111047"/>
                  </a:lnTo>
                  <a:lnTo>
                    <a:pt x="58047" y="115608"/>
                  </a:lnTo>
                  <a:lnTo>
                    <a:pt x="35509" y="111047"/>
                  </a:lnTo>
                  <a:lnTo>
                    <a:pt x="17051" y="98628"/>
                  </a:lnTo>
                  <a:lnTo>
                    <a:pt x="4580" y="80248"/>
                  </a:lnTo>
                  <a:lnTo>
                    <a:pt x="0" y="57804"/>
                  </a:lnTo>
                  <a:lnTo>
                    <a:pt x="4580" y="35360"/>
                  </a:lnTo>
                  <a:lnTo>
                    <a:pt x="17051" y="16980"/>
                  </a:lnTo>
                  <a:lnTo>
                    <a:pt x="35509" y="4561"/>
                  </a:lnTo>
                  <a:lnTo>
                    <a:pt x="58047" y="0"/>
                  </a:lnTo>
                  <a:lnTo>
                    <a:pt x="80586" y="4561"/>
                  </a:lnTo>
                  <a:lnTo>
                    <a:pt x="99044" y="16980"/>
                  </a:lnTo>
                  <a:lnTo>
                    <a:pt x="111515" y="35360"/>
                  </a:lnTo>
                  <a:lnTo>
                    <a:pt x="116095" y="57804"/>
                  </a:lnTo>
                  <a:close/>
                </a:path>
                <a:path w="1724025" h="1021715">
                  <a:moveTo>
                    <a:pt x="1724023" y="510408"/>
                  </a:moveTo>
                  <a:lnTo>
                    <a:pt x="1719444" y="532857"/>
                  </a:lnTo>
                  <a:lnTo>
                    <a:pt x="1706973" y="551237"/>
                  </a:lnTo>
                  <a:lnTo>
                    <a:pt x="1688515" y="563656"/>
                  </a:lnTo>
                  <a:lnTo>
                    <a:pt x="1665976" y="568217"/>
                  </a:lnTo>
                  <a:lnTo>
                    <a:pt x="1643438" y="563737"/>
                  </a:lnTo>
                  <a:lnTo>
                    <a:pt x="1624980" y="551454"/>
                  </a:lnTo>
                  <a:lnTo>
                    <a:pt x="1612509" y="533101"/>
                  </a:lnTo>
                  <a:lnTo>
                    <a:pt x="1607928" y="510412"/>
                  </a:lnTo>
                  <a:lnTo>
                    <a:pt x="1612509" y="487968"/>
                  </a:lnTo>
                  <a:lnTo>
                    <a:pt x="1624980" y="469588"/>
                  </a:lnTo>
                  <a:lnTo>
                    <a:pt x="1643438" y="457169"/>
                  </a:lnTo>
                  <a:lnTo>
                    <a:pt x="1665976" y="452608"/>
                  </a:lnTo>
                  <a:lnTo>
                    <a:pt x="1688515" y="457169"/>
                  </a:lnTo>
                  <a:lnTo>
                    <a:pt x="1706973" y="469588"/>
                  </a:lnTo>
                  <a:lnTo>
                    <a:pt x="1719444" y="487968"/>
                  </a:lnTo>
                  <a:lnTo>
                    <a:pt x="1724023" y="510408"/>
                  </a:lnTo>
                  <a:close/>
                </a:path>
                <a:path w="1724025" h="1021715">
                  <a:moveTo>
                    <a:pt x="1724023" y="963594"/>
                  </a:moveTo>
                  <a:lnTo>
                    <a:pt x="1719444" y="986043"/>
                  </a:lnTo>
                  <a:lnTo>
                    <a:pt x="1706973" y="1004423"/>
                  </a:lnTo>
                  <a:lnTo>
                    <a:pt x="1688515" y="1016842"/>
                  </a:lnTo>
                  <a:lnTo>
                    <a:pt x="1665976" y="1021403"/>
                  </a:lnTo>
                  <a:lnTo>
                    <a:pt x="1643438" y="1016842"/>
                  </a:lnTo>
                  <a:lnTo>
                    <a:pt x="1624980" y="1004423"/>
                  </a:lnTo>
                  <a:lnTo>
                    <a:pt x="1612509" y="986043"/>
                  </a:lnTo>
                  <a:lnTo>
                    <a:pt x="1607928" y="963599"/>
                  </a:lnTo>
                  <a:lnTo>
                    <a:pt x="1612509" y="941155"/>
                  </a:lnTo>
                  <a:lnTo>
                    <a:pt x="1624980" y="922775"/>
                  </a:lnTo>
                  <a:lnTo>
                    <a:pt x="1643438" y="910356"/>
                  </a:lnTo>
                  <a:lnTo>
                    <a:pt x="1665976" y="905795"/>
                  </a:lnTo>
                  <a:lnTo>
                    <a:pt x="1688515" y="910356"/>
                  </a:lnTo>
                  <a:lnTo>
                    <a:pt x="1706973" y="922775"/>
                  </a:lnTo>
                  <a:lnTo>
                    <a:pt x="1719444" y="941155"/>
                  </a:lnTo>
                  <a:lnTo>
                    <a:pt x="1724023" y="963594"/>
                  </a:lnTo>
                  <a:close/>
                </a:path>
                <a:path w="1724025" h="1021715">
                  <a:moveTo>
                    <a:pt x="1724023" y="57799"/>
                  </a:moveTo>
                  <a:lnTo>
                    <a:pt x="1719444" y="80248"/>
                  </a:lnTo>
                  <a:lnTo>
                    <a:pt x="1706973" y="98628"/>
                  </a:lnTo>
                  <a:lnTo>
                    <a:pt x="1688515" y="111047"/>
                  </a:lnTo>
                  <a:lnTo>
                    <a:pt x="1665976" y="115608"/>
                  </a:lnTo>
                  <a:lnTo>
                    <a:pt x="1643438" y="111047"/>
                  </a:lnTo>
                  <a:lnTo>
                    <a:pt x="1624980" y="98628"/>
                  </a:lnTo>
                  <a:lnTo>
                    <a:pt x="1612509" y="80248"/>
                  </a:lnTo>
                  <a:lnTo>
                    <a:pt x="1607928" y="57804"/>
                  </a:lnTo>
                  <a:lnTo>
                    <a:pt x="1612509" y="35360"/>
                  </a:lnTo>
                  <a:lnTo>
                    <a:pt x="1624980" y="16980"/>
                  </a:lnTo>
                  <a:lnTo>
                    <a:pt x="1643438" y="4561"/>
                  </a:lnTo>
                  <a:lnTo>
                    <a:pt x="1665976" y="0"/>
                  </a:lnTo>
                  <a:lnTo>
                    <a:pt x="1688515" y="4561"/>
                  </a:lnTo>
                  <a:lnTo>
                    <a:pt x="1706973" y="16980"/>
                  </a:lnTo>
                  <a:lnTo>
                    <a:pt x="1719444" y="35360"/>
                  </a:lnTo>
                  <a:lnTo>
                    <a:pt x="1724023" y="57799"/>
                  </a:lnTo>
                  <a:close/>
                </a:path>
              </a:pathLst>
            </a:custGeom>
            <a:solidFill>
              <a:srgbClr val="2B2840"/>
            </a:solidFill>
          </p:spPr>
          <p:txBody>
            <a:bodyPr wrap="square" lIns="0" tIns="0" rIns="0" bIns="0" rtlCol="0"/>
            <a:lstStyle/>
            <a:p>
              <a:endParaRPr/>
            </a:p>
          </p:txBody>
        </p:sp>
      </p:grpSp>
      <p:sp>
        <p:nvSpPr>
          <p:cNvPr id="9" name="object 9"/>
          <p:cNvSpPr txBox="1"/>
          <p:nvPr/>
        </p:nvSpPr>
        <p:spPr>
          <a:xfrm>
            <a:off x="1016000" y="934495"/>
            <a:ext cx="12341860" cy="894476"/>
          </a:xfrm>
          <a:prstGeom prst="rect">
            <a:avLst/>
          </a:prstGeom>
        </p:spPr>
        <p:txBody>
          <a:bodyPr vert="horz" wrap="square" lIns="0" tIns="34925" rIns="0" bIns="0" rtlCol="0">
            <a:spAutoFit/>
          </a:bodyPr>
          <a:lstStyle/>
          <a:p>
            <a:pPr marL="12700" marR="5080">
              <a:lnSpc>
                <a:spcPts val="6650"/>
              </a:lnSpc>
              <a:spcBef>
                <a:spcPts val="275"/>
              </a:spcBef>
            </a:pPr>
            <a:r>
              <a:rPr lang="en-US" sz="5600" b="1" spc="-20" dirty="0">
                <a:solidFill>
                  <a:srgbClr val="FAFAFA"/>
                </a:solidFill>
                <a:latin typeface="Cambria"/>
                <a:cs typeface="Cambria"/>
              </a:rPr>
              <a:t>OUR TEAM</a:t>
            </a:r>
            <a:endParaRPr sz="5600" dirty="0">
              <a:latin typeface="Cambria"/>
              <a:cs typeface="Cambria"/>
            </a:endParaRPr>
          </a:p>
        </p:txBody>
      </p:sp>
      <p:pic>
        <p:nvPicPr>
          <p:cNvPr id="12" name="Picture 11">
            <a:extLst>
              <a:ext uri="{FF2B5EF4-FFF2-40B4-BE49-F238E27FC236}">
                <a16:creationId xmlns:a16="http://schemas.microsoft.com/office/drawing/2014/main" id="{3F8C2012-4AFB-4C77-85D3-6A1CA67D83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664" y="2232445"/>
            <a:ext cx="11133736" cy="641625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95</TotalTime>
  <Words>528</Words>
  <Application>Microsoft Office PowerPoint</Application>
  <PresentationFormat>Custom</PresentationFormat>
  <Paragraphs>44</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Calibri</vt:lpstr>
      <vt:lpstr>Cambria</vt:lpstr>
      <vt:lpstr>poynter-gothic-text</vt:lpstr>
      <vt:lpstr>Trebuchet MS</vt:lpstr>
      <vt:lpstr>Office Theme</vt:lpstr>
      <vt:lpstr>Road Safety: Pothole Detection &amp; Elimination using Crowd-Sourced Big Data </vt:lpstr>
      <vt:lpstr>What causes Potholes?</vt:lpstr>
      <vt:lpstr>Our Solution</vt:lpstr>
      <vt:lpstr>System Design</vt:lpstr>
      <vt:lpstr>System Design</vt:lpstr>
      <vt:lpstr>Our Killer Feature</vt:lpstr>
      <vt:lpstr>A Slight Teaser…</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Road Safety: Pothole Detection &amp; Elimination</dc:title>
  <dc:creator>Prashant Singh</dc:creator>
  <cp:lastModifiedBy>Prashant Chaudhary</cp:lastModifiedBy>
  <cp:revision>14</cp:revision>
  <dcterms:created xsi:type="dcterms:W3CDTF">2022-06-04T05:14:32Z</dcterms:created>
  <dcterms:modified xsi:type="dcterms:W3CDTF">2022-06-04T06:57:47Z</dcterms:modified>
</cp:coreProperties>
</file>