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6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D66B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1752601"/>
            <a:ext cx="3810000" cy="1829761"/>
          </a:xfrm>
        </p:spPr>
        <p:txBody>
          <a:bodyPr/>
          <a:lstStyle/>
          <a:p>
            <a:r>
              <a:rPr lang="en-US" dirty="0" smtClean="0"/>
              <a:t>Your Clan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886199"/>
            <a:ext cx="4572000" cy="9251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Families are like fudge – mostly </a:t>
            </a:r>
          </a:p>
          <a:p>
            <a:r>
              <a:rPr lang="en-US" dirty="0" smtClean="0"/>
              <a:t>Sweet with nuts. So create</a:t>
            </a:r>
          </a:p>
          <a:p>
            <a:r>
              <a:rPr lang="en-US" dirty="0" smtClean="0"/>
              <a:t>Your amazing family fudges with us</a:t>
            </a:r>
            <a:endParaRPr lang="en-US" dirty="0"/>
          </a:p>
        </p:txBody>
      </p:sp>
      <p:pic>
        <p:nvPicPr>
          <p:cNvPr id="4" name="Picture 3" descr="family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4800" y="685800"/>
            <a:ext cx="5486411" cy="5486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Member Details and update member details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 descr="C:\Users\user\Downloads\famtree\member details and update 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2133600"/>
            <a:ext cx="86741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Member List View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 descr="C:\Users\user\Downloads\famtree\member 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993900"/>
            <a:ext cx="86741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Family tree view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2" name="Picture 2" descr="C:\Users\user\Downloads\famtree\family 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674100" cy="403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That’s our team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66" name="Picture 2" descr="C:\Users\user\Downloads\famtree\home part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6741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Thank You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clan is a beautiful user friendly website where users can create there family trees.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trees are helpful to for keeping the family history intact.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often said that, “Family tree has many branches, both living and dead…. But all equally important. People cherish its memories that makes its root deep”.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Clan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tour…</a:t>
            </a:r>
            <a:endParaRPr lang="en-US" dirty="0"/>
          </a:p>
        </p:txBody>
      </p:sp>
      <p:pic>
        <p:nvPicPr>
          <p:cNvPr id="1026" name="Picture 2" descr="C:\Users\user\Downloads\famtree\home part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534400" cy="39673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famtree\home part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447800"/>
            <a:ext cx="8674100" cy="403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famtree\home part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93900"/>
            <a:ext cx="8674100" cy="37211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Signup Page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Contact Us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C:\Users\user\Downloads\famtree\home part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299" y="2209800"/>
            <a:ext cx="8674101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Add Members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C:\Users\user\Downloads\famtree\add 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74101" cy="403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Change Password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C:\Users\user\Downloads\famtree\change passwo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2327275"/>
            <a:ext cx="86741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Photo Gallery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 descr="C:\Users\user\Downloads\famtree\photo gall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867400" cy="5296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116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Your Clan</vt:lpstr>
      <vt:lpstr>Your Clan </vt:lpstr>
      <vt:lpstr>Let’s take a tour…</vt:lpstr>
      <vt:lpstr>Slide 4</vt:lpstr>
      <vt:lpstr>Login Signup Page</vt:lpstr>
      <vt:lpstr>Contact Us</vt:lpstr>
      <vt:lpstr>Add Members</vt:lpstr>
      <vt:lpstr>Change Password</vt:lpstr>
      <vt:lpstr>Photo Gallery</vt:lpstr>
      <vt:lpstr>Member Details and update member details</vt:lpstr>
      <vt:lpstr>Member List View</vt:lpstr>
      <vt:lpstr>Family tree view</vt:lpstr>
      <vt:lpstr>That’s our team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</dc:title>
  <dc:creator>MARIYA</dc:creator>
  <cp:lastModifiedBy>Windows User</cp:lastModifiedBy>
  <cp:revision>4</cp:revision>
  <dcterms:created xsi:type="dcterms:W3CDTF">2006-08-16T00:00:00Z</dcterms:created>
  <dcterms:modified xsi:type="dcterms:W3CDTF">2019-10-11T07:25:25Z</dcterms:modified>
</cp:coreProperties>
</file>