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hyperlink" Target="https://www.malwarebytes.com/keylogger"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attack-types/keylogg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448714"/>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Shrinivas U – Jeppiaar Institute of Technology –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lvl="0" algn="l" rtl="0">
              <a:lnSpc>
                <a:spcPct val="110000"/>
              </a:lnSpc>
              <a:spcBef>
                <a:spcPts val="0"/>
              </a:spcBef>
              <a:spcAft>
                <a:spcPts val="0"/>
              </a:spcAft>
              <a:buSzPts val="1840"/>
              <a:buFont typeface="Wingdings" panose="05000000000000000000" pitchFamily="2" charset="2"/>
              <a:buChar char="Ø"/>
            </a:pPr>
            <a:r>
              <a:rPr lang="en-US" sz="1800" b="0" i="0" dirty="0">
                <a:solidFill>
                  <a:schemeClr val="dk1"/>
                </a:solidFill>
                <a:latin typeface="Arial"/>
                <a:ea typeface="Arial"/>
                <a:cs typeface="Arial"/>
                <a:sym typeface="Arial"/>
              </a:rPr>
              <a:t>Enhancing Security Measures: Implement encryption techniques to secure logged data.</a:t>
            </a:r>
            <a:endParaRPr lang="en-US" dirty="0"/>
          </a:p>
          <a:p>
            <a:pPr lvl="0" algn="l" rtl="0">
              <a:lnSpc>
                <a:spcPct val="110000"/>
              </a:lnSpc>
              <a:spcBef>
                <a:spcPts val="1000"/>
              </a:spcBef>
              <a:spcAft>
                <a:spcPts val="0"/>
              </a:spcAft>
              <a:buSzPts val="1840"/>
              <a:buFont typeface="Wingdings" panose="05000000000000000000" pitchFamily="2" charset="2"/>
              <a:buChar char="Ø"/>
            </a:pPr>
            <a:r>
              <a:rPr lang="en-US" sz="1800" b="0" i="0" dirty="0">
                <a:solidFill>
                  <a:schemeClr val="dk1"/>
                </a:solidFill>
                <a:latin typeface="Arial"/>
                <a:ea typeface="Arial"/>
                <a:cs typeface="Arial"/>
                <a:sym typeface="Arial"/>
              </a:rPr>
              <a:t>User Authentication: Integrate user authentication mechanisms to prevent unauthorized access.</a:t>
            </a:r>
            <a:endParaRPr lang="en-US" dirty="0"/>
          </a:p>
          <a:p>
            <a:pPr lvl="0" algn="l" rtl="0">
              <a:lnSpc>
                <a:spcPct val="110000"/>
              </a:lnSpc>
              <a:spcBef>
                <a:spcPts val="1000"/>
              </a:spcBef>
              <a:spcAft>
                <a:spcPts val="0"/>
              </a:spcAft>
              <a:buSzPts val="1840"/>
              <a:buFont typeface="Wingdings" panose="05000000000000000000" pitchFamily="2" charset="2"/>
              <a:buChar char="Ø"/>
            </a:pPr>
            <a:r>
              <a:rPr lang="en-US" sz="1800" b="0" i="0" dirty="0">
                <a:solidFill>
                  <a:schemeClr val="dk1"/>
                </a:solidFill>
                <a:latin typeface="Arial"/>
                <a:ea typeface="Arial"/>
                <a:cs typeface="Arial"/>
                <a:sym typeface="Arial"/>
              </a:rPr>
              <a:t>Advanced Logging: Implement advanced logging features, such as timestamping and window tracking.</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IN" sz="2400" dirty="0"/>
              <a:t>What is a Keylogger? - </a:t>
            </a:r>
            <a:r>
              <a:rPr lang="en-IN" sz="2400" dirty="0">
                <a:hlinkClick r:id="rId2"/>
              </a:rPr>
              <a:t>https://www.malwarebytes.com/keylogger</a:t>
            </a:r>
            <a:endParaRPr lang="en-IN" sz="2400" dirty="0"/>
          </a:p>
          <a:p>
            <a:pPr marL="305435" indent="-305435"/>
            <a:r>
              <a:rPr lang="en-US" sz="2400" dirty="0"/>
              <a:t>Building a Keylogger in Python using the </a:t>
            </a:r>
            <a:r>
              <a:rPr lang="en-US" sz="2400" dirty="0" err="1"/>
              <a:t>Pynput</a:t>
            </a:r>
            <a:r>
              <a:rPr lang="en-US" sz="2400" dirty="0"/>
              <a:t> Module: A Beginner’s Guide - </a:t>
            </a:r>
            <a:r>
              <a:rPr lang="en-US" sz="2400" dirty="0">
                <a:hlinkClick r:id="rId3"/>
              </a:rPr>
              <a:t>https://www.adventuresinmachinelearning.com/building-a-keylogger-in-python-using-the-pynput-module-a-beginners-guide/</a:t>
            </a:r>
            <a:endParaRPr lang="en-US" sz="2400" dirty="0"/>
          </a:p>
          <a:p>
            <a:pPr marL="305435" indent="-305435"/>
            <a:r>
              <a:rPr lang="en-US" sz="2400" dirty="0"/>
              <a:t>Keyloggers: How They Work and How to Detect Them - </a:t>
            </a:r>
            <a:r>
              <a:rPr lang="en-US" sz="2400" dirty="0">
                <a:hlinkClick r:id="rId4"/>
              </a:rPr>
              <a:t>https://www.crowdstrike.com/cybersecurity-101/attack-types/keylogger/</a:t>
            </a:r>
            <a:endParaRPr lang="en-US" sz="2400" dirty="0"/>
          </a:p>
          <a:p>
            <a:pPr marL="305435" indent="-305435"/>
            <a:r>
              <a:rPr lang="en-IN" sz="2400" dirty="0">
                <a:solidFill>
                  <a:schemeClr val="dk1"/>
                </a:solidFill>
              </a:rPr>
              <a:t>Detection of Keyloggers:  A Review by </a:t>
            </a:r>
            <a:r>
              <a:rPr lang="en-IN" sz="2400" dirty="0" err="1">
                <a:solidFill>
                  <a:schemeClr val="dk1"/>
                </a:solidFill>
              </a:rPr>
              <a:t>Shukor</a:t>
            </a:r>
            <a:r>
              <a:rPr lang="en-IN" sz="2400" dirty="0">
                <a:solidFill>
                  <a:schemeClr val="dk1"/>
                </a:solidFill>
              </a:rPr>
              <a:t> Abd Razak, Ku </a:t>
            </a:r>
            <a:r>
              <a:rPr lang="en-IN" sz="2400" dirty="0" err="1">
                <a:solidFill>
                  <a:schemeClr val="dk1"/>
                </a:solidFill>
              </a:rPr>
              <a:t>Ruhana</a:t>
            </a:r>
            <a:r>
              <a:rPr lang="en-IN" sz="2400" dirty="0">
                <a:solidFill>
                  <a:schemeClr val="dk1"/>
                </a:solidFill>
              </a:rPr>
              <a:t> Ku-</a:t>
            </a:r>
            <a:r>
              <a:rPr lang="en-IN" sz="2400" dirty="0" err="1">
                <a:solidFill>
                  <a:schemeClr val="dk1"/>
                </a:solidFill>
              </a:rPr>
              <a:t>Mahamud</a:t>
            </a:r>
            <a:r>
              <a:rPr lang="en-IN" sz="2400" dirty="0">
                <a:solidFill>
                  <a:schemeClr val="dk1"/>
                </a:solidFill>
              </a:rPr>
              <a:t>, and Ramlan </a:t>
            </a:r>
            <a:r>
              <a:rPr lang="en-IN" sz="2400" dirty="0" err="1">
                <a:solidFill>
                  <a:schemeClr val="dk1"/>
                </a:solidFill>
              </a:rPr>
              <a:t>Mahmod</a:t>
            </a:r>
            <a:r>
              <a:rPr lang="en-IN" sz="2400" dirty="0">
                <a:solidFill>
                  <a:schemeClr val="dk1"/>
                </a:solidFill>
              </a:rPr>
              <a:t> </a:t>
            </a:r>
            <a:r>
              <a:rPr lang="en-IN" sz="2400" b="0" i="0" strike="noStrike" dirty="0">
                <a:solidFill>
                  <a:schemeClr val="dk1"/>
                </a:solidFill>
                <a:latin typeface="Arial"/>
                <a:ea typeface="Arial"/>
                <a:cs typeface="Arial"/>
                <a:sym typeface="Arial"/>
              </a:rPr>
              <a:t>https://www.researchgate.net/publication/220955239_Detection_of_Keyloggers_A_Review</a:t>
            </a:r>
            <a:endParaRPr lang="en-IN" sz="2400" dirty="0">
              <a:solidFill>
                <a:schemeClr val="dk1"/>
              </a:solidFill>
            </a:endParaRPr>
          </a:p>
          <a:p>
            <a:pPr marL="305435" indent="-305435"/>
            <a:endParaRPr lang="en-US" sz="2400" dirty="0"/>
          </a:p>
          <a:p>
            <a:pPr marL="305435" indent="-305435"/>
            <a:endParaRPr lang="en-US" sz="2400" dirty="0"/>
          </a:p>
          <a:p>
            <a:pPr marL="305435" indent="-305435"/>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lstStyle/>
          <a:p>
            <a:pPr marL="0" indent="0">
              <a:buNone/>
            </a:pPr>
            <a:r>
              <a:rPr lang="en-US" dirty="0"/>
              <a:t>Keyloggers are a particularly insidious type of spyware that can record and steal consecutive keystrokes (and much more) that the user enters on a device. The term keylogger, or “keystroke logger,” is self-explanatory: Software that logs what you type on your keyboard.</a:t>
            </a:r>
          </a:p>
          <a:p>
            <a:pPr marL="0" indent="0">
              <a:buNone/>
            </a:pPr>
            <a:r>
              <a:rPr lang="en-US" dirty="0"/>
              <a:t>However, keyloggers can also enable cybercriminals to eavesdrop on you, watch you on your system camera, or listen over your smartphone’s microphone.</a:t>
            </a:r>
          </a:p>
          <a:p>
            <a:pPr marL="0" indent="0">
              <a:buNone/>
            </a:pPr>
            <a:r>
              <a:rPr lang="en-US" dirty="0"/>
              <a:t>And they definitely do not own the device they infect. You don’t know they’ve breached your computer; and depending on what kind of keylogger it is, it can steal any passwords you’ve entered, periodically take screen shots, record the web pages you view, grab on to your sent emails and any instant messaging sessions, as well as sensitive financial information (such as credit card numbers, PIN codes, and bank accounts), and </a:t>
            </a:r>
            <a:r>
              <a:rPr lang="en-US" b="1" i="1" dirty="0"/>
              <a:t>then</a:t>
            </a:r>
            <a:r>
              <a:rPr lang="en-US" dirty="0"/>
              <a:t> send all that data over the network to a remote computer or web server. There, the person operating the logging program can retrieve it all, potentially sending it to third parties for criminal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pPr marL="0" indent="0">
              <a:buNone/>
            </a:pPr>
            <a:r>
              <a:rPr lang="en-US" sz="1800" b="0" i="0" u="none" strike="noStrike" cap="none" dirty="0">
                <a:solidFill>
                  <a:schemeClr val="dk1"/>
                </a:solidFill>
                <a:latin typeface="Arial"/>
                <a:ea typeface="Arial"/>
                <a:cs typeface="Arial"/>
                <a:sym typeface="Arial"/>
              </a:rPr>
              <a:t>Our proposed system entails the development of a keylogger using Python's </a:t>
            </a:r>
            <a:r>
              <a:rPr lang="en-US" sz="1800" b="0" i="0" u="none" strike="noStrike" cap="none" dirty="0" err="1">
                <a:solidFill>
                  <a:schemeClr val="dk1"/>
                </a:solidFill>
                <a:latin typeface="Arial"/>
                <a:ea typeface="Arial"/>
                <a:cs typeface="Arial"/>
                <a:sym typeface="Arial"/>
              </a:rPr>
              <a:t>Tkinter</a:t>
            </a:r>
            <a:r>
              <a:rPr lang="en-US" sz="1800" b="0" i="0" u="none" strike="noStrike" cap="none" dirty="0">
                <a:solidFill>
                  <a:schemeClr val="dk1"/>
                </a:solidFill>
                <a:latin typeface="Arial"/>
                <a:ea typeface="Arial"/>
                <a:cs typeface="Arial"/>
                <a:sym typeface="Arial"/>
              </a:rPr>
              <a:t> library for the GUI, alongside the </a:t>
            </a:r>
            <a:r>
              <a:rPr lang="en-US" sz="1800" b="0" i="0" u="none" strike="noStrike" cap="none" dirty="0" err="1">
                <a:solidFill>
                  <a:schemeClr val="dk1"/>
                </a:solidFill>
                <a:latin typeface="Arial"/>
                <a:ea typeface="Arial"/>
                <a:cs typeface="Arial"/>
                <a:sym typeface="Arial"/>
              </a:rPr>
              <a:t>pynput</a:t>
            </a:r>
            <a:r>
              <a:rPr lang="en-US" sz="1800" b="0" i="0" u="none" strike="noStrike" cap="none" dirty="0">
                <a:solidFill>
                  <a:schemeClr val="dk1"/>
                </a:solidFill>
                <a:latin typeface="Arial"/>
                <a:ea typeface="Arial"/>
                <a:cs typeface="Arial"/>
                <a:sym typeface="Arial"/>
              </a:rPr>
              <a:t> library for capturing keyboard inputs. The keylogger records keystrokes and saves them in both text and JSON formats for comprehensive analysis.</a:t>
            </a: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System requirements: </a:t>
            </a:r>
          </a:p>
          <a:p>
            <a:pPr lvl="0" algn="l" rtl="0">
              <a:lnSpc>
                <a:spcPct val="107000"/>
              </a:lnSpc>
              <a:spcBef>
                <a:spcPts val="1200"/>
              </a:spcBef>
              <a:spcAft>
                <a:spcPts val="0"/>
              </a:spcAft>
              <a:buSzPts val="1840"/>
              <a:buFont typeface="Wingdings" panose="05000000000000000000" pitchFamily="2" charset="2"/>
              <a:buChar char="Ø"/>
            </a:pPr>
            <a:r>
              <a:rPr lang="en-IN" sz="1800" dirty="0">
                <a:solidFill>
                  <a:schemeClr val="dk1"/>
                </a:solidFill>
                <a:latin typeface="Arial"/>
                <a:ea typeface="Arial"/>
                <a:cs typeface="Arial"/>
                <a:sym typeface="Arial"/>
              </a:rPr>
              <a:t>Python: For programming the keylogger functionality.</a:t>
            </a:r>
            <a:endParaRPr lang="en-IN" sz="1800" dirty="0"/>
          </a:p>
          <a:p>
            <a:pPr lvl="0" algn="l" rtl="0">
              <a:lnSpc>
                <a:spcPct val="107000"/>
              </a:lnSpc>
              <a:spcBef>
                <a:spcPts val="1200"/>
              </a:spcBef>
              <a:spcAft>
                <a:spcPts val="0"/>
              </a:spcAft>
              <a:buSzPts val="1840"/>
              <a:buFont typeface="Wingdings" panose="05000000000000000000" pitchFamily="2" charset="2"/>
              <a:buChar char="Ø"/>
            </a:pPr>
            <a:r>
              <a:rPr lang="en-IN" sz="1800" dirty="0" err="1">
                <a:solidFill>
                  <a:schemeClr val="dk1"/>
                </a:solidFill>
                <a:latin typeface="Arial"/>
                <a:ea typeface="Arial"/>
                <a:cs typeface="Arial"/>
                <a:sym typeface="Arial"/>
              </a:rPr>
              <a:t>Tkinter</a:t>
            </a:r>
            <a:r>
              <a:rPr lang="en-IN" sz="1800" dirty="0">
                <a:solidFill>
                  <a:schemeClr val="dk1"/>
                </a:solidFill>
                <a:latin typeface="Arial"/>
                <a:ea typeface="Arial"/>
                <a:cs typeface="Arial"/>
                <a:sym typeface="Arial"/>
              </a:rPr>
              <a:t>: For building the graphical user interface (GUI).</a:t>
            </a:r>
            <a:endParaRPr lang="en-IN" sz="1800" dirty="0"/>
          </a:p>
          <a:p>
            <a:pPr lvl="0" algn="l" rtl="0">
              <a:lnSpc>
                <a:spcPct val="107000"/>
              </a:lnSpc>
              <a:spcBef>
                <a:spcPts val="1200"/>
              </a:spcBef>
              <a:spcAft>
                <a:spcPts val="0"/>
              </a:spcAft>
              <a:buSzPts val="1840"/>
              <a:buFont typeface="Wingdings" panose="05000000000000000000" pitchFamily="2" charset="2"/>
              <a:buChar char="Ø"/>
            </a:pPr>
            <a:r>
              <a:rPr lang="en-IN" sz="1800" dirty="0" err="1">
                <a:solidFill>
                  <a:schemeClr val="dk1"/>
                </a:solidFill>
                <a:latin typeface="Arial"/>
                <a:ea typeface="Arial"/>
                <a:cs typeface="Arial"/>
                <a:sym typeface="Arial"/>
              </a:rPr>
              <a:t>pynput</a:t>
            </a:r>
            <a:r>
              <a:rPr lang="en-IN" sz="1800" dirty="0">
                <a:solidFill>
                  <a:schemeClr val="dk1"/>
                </a:solidFill>
                <a:latin typeface="Arial"/>
                <a:ea typeface="Arial"/>
                <a:cs typeface="Arial"/>
                <a:sym typeface="Arial"/>
              </a:rPr>
              <a:t>: For capturing keyboard inputs.</a:t>
            </a:r>
            <a:endParaRPr lang="en-IN" sz="1800" dirty="0"/>
          </a:p>
          <a:p>
            <a:pPr lvl="0" algn="l" rtl="0">
              <a:lnSpc>
                <a:spcPct val="107000"/>
              </a:lnSpc>
              <a:spcBef>
                <a:spcPts val="1200"/>
              </a:spcBef>
              <a:spcAft>
                <a:spcPts val="0"/>
              </a:spcAft>
              <a:buSzPts val="1840"/>
              <a:buFont typeface="Wingdings" panose="05000000000000000000" pitchFamily="2" charset="2"/>
              <a:buChar char="Ø"/>
            </a:pPr>
            <a:r>
              <a:rPr lang="en-IN" sz="1800" dirty="0">
                <a:solidFill>
                  <a:schemeClr val="dk1"/>
                </a:solidFill>
                <a:latin typeface="Arial"/>
                <a:ea typeface="Arial"/>
                <a:cs typeface="Arial"/>
                <a:sym typeface="Arial"/>
              </a:rPr>
              <a:t>JSON: For storing keystroke data in a structured format.</a:t>
            </a:r>
            <a:endParaRPr lang="en-IN" sz="1600" dirty="0">
              <a:solidFill>
                <a:schemeClr val="dk1"/>
              </a:solidFill>
              <a:latin typeface="Arial"/>
              <a:ea typeface="Arial"/>
              <a:cs typeface="Arial"/>
              <a:sym typeface="Aria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lvl="0" algn="l" rtl="0">
              <a:lnSpc>
                <a:spcPct val="110000"/>
              </a:lnSpc>
              <a:spcBef>
                <a:spcPts val="0"/>
              </a:spcBef>
              <a:spcAft>
                <a:spcPts val="0"/>
              </a:spcAft>
              <a:buSzPts val="2208"/>
              <a:buFont typeface="Wingdings" panose="05000000000000000000" pitchFamily="2" charset="2"/>
              <a:buChar char="Ø"/>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lang="en-IN" dirty="0"/>
          </a:p>
          <a:p>
            <a:pPr lvl="0" algn="l" rtl="0">
              <a:lnSpc>
                <a:spcPct val="110000"/>
              </a:lnSpc>
              <a:spcBef>
                <a:spcPts val="1080"/>
              </a:spcBef>
              <a:spcAft>
                <a:spcPts val="0"/>
              </a:spcAft>
              <a:buSzPts val="2208"/>
              <a:buFont typeface="Wingdings" panose="05000000000000000000" pitchFamily="2" charset="2"/>
              <a:buChar char="Ø"/>
            </a:pPr>
            <a:r>
              <a:rPr lang="en-IN" sz="2400" b="1" i="0" dirty="0">
                <a:solidFill>
                  <a:schemeClr val="dk1"/>
                </a:solidFill>
                <a:latin typeface="Arial"/>
                <a:ea typeface="Arial"/>
                <a:cs typeface="Arial"/>
                <a:sym typeface="Arial"/>
              </a:rPr>
              <a:t>Event Handling:</a:t>
            </a:r>
            <a:endParaRPr lang="en-IN" sz="2400" b="0" i="0" dirty="0">
              <a:solidFill>
                <a:schemeClr val="dk1"/>
              </a:solidFill>
              <a:latin typeface="Arial"/>
              <a:ea typeface="Arial"/>
              <a:cs typeface="Arial"/>
              <a:sym typeface="Arial"/>
            </a:endParaRPr>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lang="en-IN" dirty="0"/>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lang="en-IN" dirty="0"/>
          </a:p>
          <a:p>
            <a:pPr lvl="0" algn="l" rtl="0">
              <a:lnSpc>
                <a:spcPct val="110000"/>
              </a:lnSpc>
              <a:spcBef>
                <a:spcPts val="1080"/>
              </a:spcBef>
              <a:spcAft>
                <a:spcPts val="0"/>
              </a:spcAft>
              <a:buSzPts val="2208"/>
              <a:buFont typeface="Wingdings" panose="05000000000000000000" pitchFamily="2" charset="2"/>
              <a:buChar char="Ø"/>
            </a:pPr>
            <a:r>
              <a:rPr lang="en-IN" sz="2400" b="1" i="0" dirty="0">
                <a:solidFill>
                  <a:schemeClr val="dk1"/>
                </a:solidFill>
                <a:latin typeface="Arial"/>
                <a:ea typeface="Arial"/>
                <a:cs typeface="Arial"/>
                <a:sym typeface="Arial"/>
              </a:rPr>
              <a:t>Logging:</a:t>
            </a:r>
            <a:endParaRPr lang="en-IN" sz="2400" b="0" i="0" dirty="0">
              <a:solidFill>
                <a:schemeClr val="dk1"/>
              </a:solidFill>
              <a:latin typeface="Arial"/>
              <a:ea typeface="Arial"/>
              <a:cs typeface="Arial"/>
              <a:sym typeface="Arial"/>
            </a:endParaRPr>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lang="en-IN" dirty="0"/>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lang="en-IN" dirty="0"/>
          </a:p>
          <a:p>
            <a:pPr lvl="0" algn="l" rtl="0">
              <a:lnSpc>
                <a:spcPct val="110000"/>
              </a:lnSpc>
              <a:spcBef>
                <a:spcPts val="1080"/>
              </a:spcBef>
              <a:spcAft>
                <a:spcPts val="0"/>
              </a:spcAft>
              <a:buSzPts val="2208"/>
              <a:buFont typeface="Wingdings" panose="05000000000000000000" pitchFamily="2" charset="2"/>
              <a:buChar char="Ø"/>
            </a:pPr>
            <a:r>
              <a:rPr lang="en-IN" sz="2400" b="1" i="0" dirty="0">
                <a:solidFill>
                  <a:schemeClr val="dk1"/>
                </a:solidFill>
                <a:latin typeface="Arial"/>
                <a:ea typeface="Arial"/>
                <a:cs typeface="Arial"/>
                <a:sym typeface="Arial"/>
              </a:rPr>
              <a:t>Keylogger Control:</a:t>
            </a:r>
            <a:endParaRPr lang="en-IN" sz="2400" b="0" i="0" dirty="0">
              <a:solidFill>
                <a:schemeClr val="dk1"/>
              </a:solidFill>
              <a:latin typeface="Arial"/>
              <a:ea typeface="Arial"/>
              <a:cs typeface="Arial"/>
              <a:sym typeface="Arial"/>
            </a:endParaRPr>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lang="en-IN" dirty="0"/>
          </a:p>
          <a:p>
            <a:pPr marL="800100" lvl="1" indent="-342900" algn="l" rtl="0">
              <a:spcBef>
                <a:spcPts val="1000"/>
              </a:spcBef>
              <a:spcAft>
                <a:spcPts val="0"/>
              </a:spcAft>
              <a:buSzPts val="1840"/>
              <a:buFont typeface="Wingdings" panose="05000000000000000000" pitchFamily="2" charset="2"/>
              <a:buChar char="Ø"/>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marL="0" indent="0">
              <a:buNone/>
            </a:pPr>
            <a:r>
              <a:rPr lang="en-US" sz="2400" dirty="0"/>
              <a:t>A GUI appears when we execute the keylogger software. Upon pressing “start” the keylogger starts logging all the keystrokes in a text file and stops when we press “stop”.</a:t>
            </a:r>
          </a:p>
          <a:p>
            <a:pPr marL="0" indent="0">
              <a:buNone/>
            </a:pPr>
            <a:endParaRPr lang="en-IN" sz="2400" dirty="0"/>
          </a:p>
        </p:txBody>
      </p:sp>
      <p:pic>
        <p:nvPicPr>
          <p:cNvPr id="4" name="Picture 3">
            <a:extLst>
              <a:ext uri="{FF2B5EF4-FFF2-40B4-BE49-F238E27FC236}">
                <a16:creationId xmlns:a16="http://schemas.microsoft.com/office/drawing/2014/main" id="{77536222-6BC2-12FE-9D79-8EA612C89579}"/>
              </a:ext>
            </a:extLst>
          </p:cNvPr>
          <p:cNvPicPr>
            <a:picLocks noChangeAspect="1"/>
          </p:cNvPicPr>
          <p:nvPr/>
        </p:nvPicPr>
        <p:blipFill>
          <a:blip r:embed="rId2"/>
          <a:stretch>
            <a:fillRect/>
          </a:stretch>
        </p:blipFill>
        <p:spPr>
          <a:xfrm>
            <a:off x="2488441" y="2936910"/>
            <a:ext cx="2377646" cy="2667231"/>
          </a:xfrm>
          <a:prstGeom prst="rect">
            <a:avLst/>
          </a:prstGeom>
        </p:spPr>
      </p:pic>
      <p:pic>
        <p:nvPicPr>
          <p:cNvPr id="7" name="Picture 6">
            <a:extLst>
              <a:ext uri="{FF2B5EF4-FFF2-40B4-BE49-F238E27FC236}">
                <a16:creationId xmlns:a16="http://schemas.microsoft.com/office/drawing/2014/main" id="{42F9FFEF-0ECB-F8A2-957A-3376752664B9}"/>
              </a:ext>
            </a:extLst>
          </p:cNvPr>
          <p:cNvPicPr>
            <a:picLocks noChangeAspect="1"/>
          </p:cNvPicPr>
          <p:nvPr/>
        </p:nvPicPr>
        <p:blipFill>
          <a:blip r:embed="rId3"/>
          <a:stretch>
            <a:fillRect/>
          </a:stretch>
        </p:blipFill>
        <p:spPr>
          <a:xfrm>
            <a:off x="6391234" y="3043600"/>
            <a:ext cx="2339543" cy="24538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054A6-33C0-3E5D-E83F-7E6DD167A90E}"/>
              </a:ext>
            </a:extLst>
          </p:cNvPr>
          <p:cNvPicPr>
            <a:picLocks noChangeAspect="1"/>
          </p:cNvPicPr>
          <p:nvPr/>
        </p:nvPicPr>
        <p:blipFill>
          <a:blip r:embed="rId2"/>
          <a:stretch>
            <a:fillRect/>
          </a:stretch>
        </p:blipFill>
        <p:spPr>
          <a:xfrm>
            <a:off x="1989063" y="1714698"/>
            <a:ext cx="8213873" cy="1461122"/>
          </a:xfrm>
          <a:prstGeom prst="rect">
            <a:avLst/>
          </a:prstGeom>
        </p:spPr>
      </p:pic>
    </p:spTree>
    <p:extLst>
      <p:ext uri="{BB962C8B-B14F-4D97-AF65-F5344CB8AC3E}">
        <p14:creationId xmlns:p14="http://schemas.microsoft.com/office/powerpoint/2010/main" val="405737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US" sz="2000" dirty="0">
              <a:solidFill>
                <a:schemeClr val="dk1"/>
              </a:solidFill>
              <a:latin typeface="Arial"/>
              <a:ea typeface="Arial"/>
              <a:cs typeface="Arial"/>
              <a:sym typeface="Arial"/>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641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Shrinivas U</cp:lastModifiedBy>
  <cp:revision>25</cp:revision>
  <dcterms:created xsi:type="dcterms:W3CDTF">2021-05-26T16:50:10Z</dcterms:created>
  <dcterms:modified xsi:type="dcterms:W3CDTF">2024-04-05T05:45:13Z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