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C1F4-3446-4D0E-B00B-66BD10BCC9C8}" type="datetimeFigureOut">
              <a:rPr lang="en-US" smtClean="0"/>
              <a:pPr/>
              <a:t>4/8/2019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A159-591F-4162-9812-F61CA000BA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INTERNSHIP WITH ENTECH(Efficient group)</a:t>
            </a:r>
            <a:endParaRPr lang="en-IN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Mr.Shrinivas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Kotabagi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                       2JI15CS046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            		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Under the Guidance of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				      </a:t>
            </a:r>
            <a:r>
              <a:rPr lang="en-IN" sz="2800" b="1" dirty="0" smtClean="0">
                <a:solidFill>
                  <a:srgbClr val="0070C0"/>
                </a:solidFill>
              </a:rPr>
              <a:t>Prof. </a:t>
            </a:r>
            <a:r>
              <a:rPr lang="en-IN" sz="2800" b="1" dirty="0" err="1" smtClean="0">
                <a:solidFill>
                  <a:srgbClr val="0070C0"/>
                </a:solidFill>
              </a:rPr>
              <a:t>Suhas</a:t>
            </a: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err="1" smtClean="0">
                <a:solidFill>
                  <a:srgbClr val="0070C0"/>
                </a:solidFill>
              </a:rPr>
              <a:t>Honamore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 On Project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WEB Site Design for “NICE COMPUTER EDUCATION”.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the Web site Consist Five modules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Gallery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us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NICE COMPUTER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7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600235"/>
            <a:ext cx="3506787" cy="197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643050"/>
            <a:ext cx="4071966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929066"/>
            <a:ext cx="4048153" cy="227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o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9190" y="4000504"/>
            <a:ext cx="3682560" cy="2070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42928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Understand the principles of creating an effective web page, including an in-depth consideration of information architecture.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Become familiar with graphic design principles that relate to web design and learn how to implement these theories into practice.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skills in analyzing the usability of a web site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Understand how to plan and conduct user research related to web usability.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Learn the language of the web: HTML, CSS, JavaScript, and PHP.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42886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ABOUT THE ORGANIZATION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285992"/>
            <a:ext cx="7215238" cy="328614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“Entec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 is the Interactive web design and development company in Belagavi which provides the fresh, creative and interactive web resolution”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V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00174"/>
            <a:ext cx="8326716" cy="464347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IN" dirty="0"/>
          </a:p>
        </p:txBody>
      </p:sp>
      <p:pic>
        <p:nvPicPr>
          <p:cNvPr id="6" name="Content Placeholder 5" descr="MI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7996278" cy="480068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OBJECTIVES OF INTERNSHIP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Explore career alternatives prior to graduation.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Gaining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wide experience of a veterinary placement.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Linking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theory with practice.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Assess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interests and abilities in their field of study.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appreciate work and its function in the economy.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 habits and attitudes necessary for job success.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Tools and Technologies used in the organization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HTML</a:t>
            </a:r>
          </a:p>
          <a:p>
            <a:pPr lvl="1"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structure of the website. It is also being called the World Wide Web's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mark-up language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used for structure and presenting content of the World Wide Web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HTML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 can provide information for browsers such as what style to use and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to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 it.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229600" cy="55721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None/>
            </a:pPr>
            <a:endParaRPr lang="en-US" dirty="0" smtClean="0"/>
          </a:p>
          <a:p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CSS is the language which controls the presentation of HTML and its latest version is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CSS3.</a:t>
            </a:r>
          </a:p>
          <a:p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CSS is the style of the website and it allows using a specific syntax and rules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change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the element looks like in the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page.</a:t>
            </a: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CSS4 module is under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development. It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helps to give a different design to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and to change the colours, layout and fonts of the application.</a:t>
            </a: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WAMP </a:t>
            </a:r>
            <a:r>
              <a:rPr lang="en-I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I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WampServer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Web development platform on Windows that allows you to create dynamic Web applications with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Apache,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PHP, MySQL and MariaDB. </a:t>
            </a: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4292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Dreamweaver: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Dreamweaver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web design and development application that provides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code editor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standard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features such as syntax highlighting, code completion, and code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collapsing.</a:t>
            </a:r>
          </a:p>
          <a:p>
            <a:pPr>
              <a:buFont typeface="Wingdings" pitchFamily="2" charset="2"/>
              <a:buChar char="v"/>
            </a:pP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Dreamweaver features an integrated browser for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previewing developed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WebPages in the program's own preview pane in addition to allowing content to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 open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locally installed web browsers.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441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INTERNSHIP WITH ENTECH(Efficient group)</vt:lpstr>
      <vt:lpstr>ABOUT THE ORGANIZATION</vt:lpstr>
      <vt:lpstr>VISION</vt:lpstr>
      <vt:lpstr>MISSION</vt:lpstr>
      <vt:lpstr>OBJECTIVES OF INTERNSHIP</vt:lpstr>
      <vt:lpstr>Tools and Technologies used in the organization</vt:lpstr>
      <vt:lpstr>Slide 7</vt:lpstr>
      <vt:lpstr>Slide 8</vt:lpstr>
      <vt:lpstr>Slide 9</vt:lpstr>
      <vt:lpstr>Abstract On Project</vt:lpstr>
      <vt:lpstr>NICE COMPUTER Website</vt:lpstr>
      <vt:lpstr>Learning Outcomes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WITH ENTECH(Efficient group)</dc:title>
  <dc:creator>pratik</dc:creator>
  <cp:lastModifiedBy>DELL</cp:lastModifiedBy>
  <cp:revision>21</cp:revision>
  <dcterms:created xsi:type="dcterms:W3CDTF">2019-04-07T18:05:19Z</dcterms:created>
  <dcterms:modified xsi:type="dcterms:W3CDTF">2019-04-08T05:25:25Z</dcterms:modified>
</cp:coreProperties>
</file>