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6" r:id="rId12"/>
    <p:sldId id="267" r:id="rId13"/>
    <p:sldId id="268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600200"/>
            <a:ext cx="5723468" cy="1828090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Modern Jukebox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3352800"/>
            <a:ext cx="5712179" cy="1524000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Audio player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2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706417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MVC Model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41" b="4427"/>
          <a:stretch/>
        </p:blipFill>
        <p:spPr>
          <a:xfrm>
            <a:off x="1676400" y="1676400"/>
            <a:ext cx="4800600" cy="3650012"/>
          </a:xfrm>
        </p:spPr>
      </p:pic>
    </p:spTree>
    <p:extLst>
      <p:ext uri="{BB962C8B-B14F-4D97-AF65-F5344CB8AC3E}">
        <p14:creationId xmlns:p14="http://schemas.microsoft.com/office/powerpoint/2010/main" val="30204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6" t="12306" r="57955" b="55271"/>
          <a:stretch/>
        </p:blipFill>
        <p:spPr>
          <a:xfrm>
            <a:off x="1524000" y="1219200"/>
            <a:ext cx="6096000" cy="4343400"/>
          </a:xfrm>
        </p:spPr>
      </p:pic>
    </p:spTree>
    <p:extLst>
      <p:ext uri="{BB962C8B-B14F-4D97-AF65-F5344CB8AC3E}">
        <p14:creationId xmlns:p14="http://schemas.microsoft.com/office/powerpoint/2010/main" val="341840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0" t="26363" r="29389" b="9037"/>
          <a:stretch/>
        </p:blipFill>
        <p:spPr>
          <a:xfrm>
            <a:off x="1600201" y="1295400"/>
            <a:ext cx="5867400" cy="4419599"/>
          </a:xfrm>
        </p:spPr>
      </p:pic>
    </p:spTree>
    <p:extLst>
      <p:ext uri="{BB962C8B-B14F-4D97-AF65-F5344CB8AC3E}">
        <p14:creationId xmlns:p14="http://schemas.microsoft.com/office/powerpoint/2010/main" val="327968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" t="62922" r="67237" b="27425"/>
          <a:stretch/>
        </p:blipFill>
        <p:spPr>
          <a:xfrm>
            <a:off x="1716656" y="1905001"/>
            <a:ext cx="5674743" cy="2133600"/>
          </a:xfrm>
        </p:spPr>
      </p:pic>
    </p:spTree>
    <p:extLst>
      <p:ext uri="{BB962C8B-B14F-4D97-AF65-F5344CB8AC3E}">
        <p14:creationId xmlns:p14="http://schemas.microsoft.com/office/powerpoint/2010/main" val="240995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3048000"/>
            <a:ext cx="5723468" cy="838199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Let’s get into IntelliJ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60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1295400"/>
            <a:ext cx="5723468" cy="643465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Contents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1828800"/>
            <a:ext cx="5712179" cy="3276600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Introduction.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Problem Statement.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Modern Jukebox.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Challenges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Task 1.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Task 2.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Task 3.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73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1371600"/>
            <a:ext cx="5723468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057400"/>
            <a:ext cx="5943600" cy="3048000"/>
          </a:xfrm>
        </p:spPr>
        <p:txBody>
          <a:bodyPr>
            <a:norm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Jukebox were invented even before digital music existed.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Electronic and digital jukeboxes become prevalent in 1970s and 1980s.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Modern jukeboxes are fully computerized and stream music from the internet directly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46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828800"/>
            <a:ext cx="5723468" cy="567265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2438400"/>
            <a:ext cx="5712179" cy="2971800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is mechanical so it has so much limitations. 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When it gets older the machine parts get wearied.  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is the physical item so it occupy large space.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1600201"/>
            <a:ext cx="5723468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Modern Jukebox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2286000"/>
            <a:ext cx="5712179" cy="3048000"/>
          </a:xfrm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is the virtual jukebox so it has less limitations.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When it gets older it is works as a new one even we can update the previous versions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his jukebox is virtual so it occupy virtual space.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43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1524000"/>
            <a:ext cx="5723468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Challenges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2209800"/>
            <a:ext cx="5712179" cy="3048000"/>
          </a:xfrm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Allows user to listen to live streamed music.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Browse through the artists and album or create a playlist.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Design jukebox that contains songs by various artists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67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295401"/>
            <a:ext cx="5723468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Task 1: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1828800"/>
            <a:ext cx="5712179" cy="388620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must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contain a catalog of songs by various artists,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songs must be in 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wav format.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catalog can be categorized based on the album's artist, genre, or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name.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user must be able to search for music based on any of the categories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mentioned.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Once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category is specified, an alphabetical search can be offered to the user to locate music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99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1371600"/>
            <a:ext cx="5723468" cy="643465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Task 2: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1981200"/>
            <a:ext cx="5712179" cy="327660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jukebox should allow a user to create a playlist of songs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Allow a user to add a song or album to the created playlist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user should be able to create multiple playlists and view the contents of the playlists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16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337735"/>
            <a:ext cx="5723468" cy="719665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Task 3: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2057400"/>
            <a:ext cx="5712179" cy="335280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user should now be able to play songs from the created playlists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Display all the songs in the playlist along with the name of the song, album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user must be able to play any song from the playlist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user must be able to perform the reverse, forward, pause,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resume and loop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play of the songs in the playlist.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77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597</TotalTime>
  <Words>357</Words>
  <Application>Microsoft Office PowerPoint</Application>
  <PresentationFormat>On-screen Show 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Pushpin</vt:lpstr>
      <vt:lpstr>Modern Jukebox</vt:lpstr>
      <vt:lpstr>Contents </vt:lpstr>
      <vt:lpstr>Introduction</vt:lpstr>
      <vt:lpstr>Problem statement</vt:lpstr>
      <vt:lpstr>Modern Jukebox</vt:lpstr>
      <vt:lpstr>Challenges</vt:lpstr>
      <vt:lpstr>Task 1:</vt:lpstr>
      <vt:lpstr>Task 2:</vt:lpstr>
      <vt:lpstr>Task 3:</vt:lpstr>
      <vt:lpstr>MVC Model</vt:lpstr>
      <vt:lpstr>PowerPoint Presentation</vt:lpstr>
      <vt:lpstr>PowerPoint Presentation</vt:lpstr>
      <vt:lpstr>PowerPoint Presentation</vt:lpstr>
      <vt:lpstr>Let’s get into IntelliJ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Shrinivas G C</dc:creator>
  <cp:lastModifiedBy>Shrinivas</cp:lastModifiedBy>
  <cp:revision>17</cp:revision>
  <dcterms:created xsi:type="dcterms:W3CDTF">2006-08-16T00:00:00Z</dcterms:created>
  <dcterms:modified xsi:type="dcterms:W3CDTF">2022-11-29T13:33:47Z</dcterms:modified>
</cp:coreProperties>
</file>