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B90-211A-4B87-B653-5D642B4FFC8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CE0-F03A-41E0-BCF4-E2E93110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4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B90-211A-4B87-B653-5D642B4FFC8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CE0-F03A-41E0-BCF4-E2E93110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B90-211A-4B87-B653-5D642B4FFC8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CE0-F03A-41E0-BCF4-E2E93110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B90-211A-4B87-B653-5D642B4FFC8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CE0-F03A-41E0-BCF4-E2E93110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B90-211A-4B87-B653-5D642B4FFC8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CE0-F03A-41E0-BCF4-E2E93110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3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B90-211A-4B87-B653-5D642B4FFC8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CE0-F03A-41E0-BCF4-E2E93110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B90-211A-4B87-B653-5D642B4FFC8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CE0-F03A-41E0-BCF4-E2E93110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B90-211A-4B87-B653-5D642B4FFC8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CE0-F03A-41E0-BCF4-E2E93110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B90-211A-4B87-B653-5D642B4FFC8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CE0-F03A-41E0-BCF4-E2E93110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1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B90-211A-4B87-B653-5D642B4FFC8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CE0-F03A-41E0-BCF4-E2E93110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4B90-211A-4B87-B653-5D642B4FFC8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CE0-F03A-41E0-BCF4-E2E93110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4B90-211A-4B87-B653-5D642B4FFC8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5CE0-F03A-41E0-BCF4-E2E93110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D987B64-471D-454C-A659-A87F4765F8C8}"/>
              </a:ext>
            </a:extLst>
          </p:cNvPr>
          <p:cNvGrpSpPr/>
          <p:nvPr/>
        </p:nvGrpSpPr>
        <p:grpSpPr>
          <a:xfrm>
            <a:off x="5747224" y="2947467"/>
            <a:ext cx="1350499" cy="1346625"/>
            <a:chOff x="5051397" y="2271532"/>
            <a:chExt cx="1463040" cy="14588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752E689-8C72-4708-A7FB-999A157865B6}"/>
                </a:ext>
              </a:extLst>
            </p:cNvPr>
            <p:cNvSpPr/>
            <p:nvPr/>
          </p:nvSpPr>
          <p:spPr>
            <a:xfrm>
              <a:off x="5645757" y="2271532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F6F757-E6B9-4A58-843A-0BA662D8B00E}"/>
                </a:ext>
              </a:extLst>
            </p:cNvPr>
            <p:cNvSpPr/>
            <p:nvPr/>
          </p:nvSpPr>
          <p:spPr>
            <a:xfrm>
              <a:off x="5325717" y="2541656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AFBD37-8F34-46FC-9165-F8D6A1B6BCC6}"/>
                </a:ext>
              </a:extLst>
            </p:cNvPr>
            <p:cNvSpPr/>
            <p:nvPr/>
          </p:nvSpPr>
          <p:spPr>
            <a:xfrm>
              <a:off x="5645757" y="3456056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24D2B4-0334-49A1-8A8D-16F3149D7EDF}"/>
                </a:ext>
              </a:extLst>
            </p:cNvPr>
            <p:cNvSpPr/>
            <p:nvPr/>
          </p:nvSpPr>
          <p:spPr>
            <a:xfrm>
              <a:off x="5051397" y="2860812"/>
              <a:ext cx="274320" cy="27432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FF9375-DC00-4E74-BCA3-EF20DB871FD3}"/>
                </a:ext>
              </a:extLst>
            </p:cNvPr>
            <p:cNvSpPr/>
            <p:nvPr/>
          </p:nvSpPr>
          <p:spPr>
            <a:xfrm>
              <a:off x="6240117" y="2861696"/>
              <a:ext cx="274320" cy="2743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DED109-5BCA-4868-8743-F234D534D8E9}"/>
              </a:ext>
            </a:extLst>
          </p:cNvPr>
          <p:cNvGrpSpPr/>
          <p:nvPr/>
        </p:nvGrpSpPr>
        <p:grpSpPr>
          <a:xfrm>
            <a:off x="2584496" y="2400764"/>
            <a:ext cx="1350499" cy="1346625"/>
            <a:chOff x="5051397" y="2271532"/>
            <a:chExt cx="1463040" cy="145884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DDE7F6-1EAC-4F88-8E4A-28031484F5F7}"/>
                </a:ext>
              </a:extLst>
            </p:cNvPr>
            <p:cNvSpPr/>
            <p:nvPr/>
          </p:nvSpPr>
          <p:spPr>
            <a:xfrm>
              <a:off x="5645757" y="2271532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FFE0609-9506-4148-9767-305F7071399B}"/>
                </a:ext>
              </a:extLst>
            </p:cNvPr>
            <p:cNvSpPr/>
            <p:nvPr/>
          </p:nvSpPr>
          <p:spPr>
            <a:xfrm>
              <a:off x="5325717" y="2541656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2A3063F-5AA4-485F-A560-7303BB317E7A}"/>
                </a:ext>
              </a:extLst>
            </p:cNvPr>
            <p:cNvSpPr/>
            <p:nvPr/>
          </p:nvSpPr>
          <p:spPr>
            <a:xfrm>
              <a:off x="5645757" y="3456056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C020C71-79EF-46BF-8281-6F7D6F7D5A2A}"/>
                </a:ext>
              </a:extLst>
            </p:cNvPr>
            <p:cNvSpPr/>
            <p:nvPr/>
          </p:nvSpPr>
          <p:spPr>
            <a:xfrm>
              <a:off x="5051397" y="2860812"/>
              <a:ext cx="274320" cy="27432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46BC759-8E3D-41EC-A785-EC679C3A7034}"/>
                </a:ext>
              </a:extLst>
            </p:cNvPr>
            <p:cNvSpPr/>
            <p:nvPr/>
          </p:nvSpPr>
          <p:spPr>
            <a:xfrm>
              <a:off x="6240117" y="2861696"/>
              <a:ext cx="274320" cy="2743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1B665B-B252-46A8-ABB3-B9F6A835AEA5}"/>
              </a:ext>
            </a:extLst>
          </p:cNvPr>
          <p:cNvGrpSpPr/>
          <p:nvPr/>
        </p:nvGrpSpPr>
        <p:grpSpPr>
          <a:xfrm>
            <a:off x="2584496" y="4112333"/>
            <a:ext cx="1350499" cy="1346625"/>
            <a:chOff x="5051397" y="2271532"/>
            <a:chExt cx="1463040" cy="145884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6A9B87-77C7-4827-BFED-AA1E978ACB69}"/>
                </a:ext>
              </a:extLst>
            </p:cNvPr>
            <p:cNvSpPr/>
            <p:nvPr/>
          </p:nvSpPr>
          <p:spPr>
            <a:xfrm>
              <a:off x="5645757" y="2271532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9553308-A0FC-4055-8543-14A12901B705}"/>
                </a:ext>
              </a:extLst>
            </p:cNvPr>
            <p:cNvSpPr/>
            <p:nvPr/>
          </p:nvSpPr>
          <p:spPr>
            <a:xfrm>
              <a:off x="5325717" y="2541656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6048E6E-6C82-4964-B6A7-0B987799DAE7}"/>
                </a:ext>
              </a:extLst>
            </p:cNvPr>
            <p:cNvSpPr/>
            <p:nvPr/>
          </p:nvSpPr>
          <p:spPr>
            <a:xfrm>
              <a:off x="5645757" y="3456056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E38CD26-085C-48B4-BA5A-4253EC56AF11}"/>
                </a:ext>
              </a:extLst>
            </p:cNvPr>
            <p:cNvSpPr/>
            <p:nvPr/>
          </p:nvSpPr>
          <p:spPr>
            <a:xfrm>
              <a:off x="5051397" y="2860812"/>
              <a:ext cx="274320" cy="27432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2969E8-734B-44B7-909B-EA60B097E799}"/>
                </a:ext>
              </a:extLst>
            </p:cNvPr>
            <p:cNvSpPr/>
            <p:nvPr/>
          </p:nvSpPr>
          <p:spPr>
            <a:xfrm>
              <a:off x="6240117" y="2861696"/>
              <a:ext cx="274320" cy="2743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1D1BFB-F77E-4CD7-8C85-0D30FF17AD6D}"/>
              </a:ext>
            </a:extLst>
          </p:cNvPr>
          <p:cNvGrpSpPr/>
          <p:nvPr/>
        </p:nvGrpSpPr>
        <p:grpSpPr>
          <a:xfrm>
            <a:off x="2584496" y="5820030"/>
            <a:ext cx="1350499" cy="1346625"/>
            <a:chOff x="5051397" y="2271532"/>
            <a:chExt cx="1463040" cy="145884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E710DE7-FF01-4F6B-B258-6E1595DDA1AD}"/>
                </a:ext>
              </a:extLst>
            </p:cNvPr>
            <p:cNvSpPr/>
            <p:nvPr/>
          </p:nvSpPr>
          <p:spPr>
            <a:xfrm>
              <a:off x="5645757" y="2271532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4FC2D06-DAC8-419E-8F38-2499BE76FFA8}"/>
                </a:ext>
              </a:extLst>
            </p:cNvPr>
            <p:cNvSpPr/>
            <p:nvPr/>
          </p:nvSpPr>
          <p:spPr>
            <a:xfrm>
              <a:off x="5325717" y="2541656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F1B3126-B8D4-4836-812B-06FCE162A803}"/>
                </a:ext>
              </a:extLst>
            </p:cNvPr>
            <p:cNvSpPr/>
            <p:nvPr/>
          </p:nvSpPr>
          <p:spPr>
            <a:xfrm>
              <a:off x="5645757" y="3456056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4C9367C-EC4C-4524-AD8C-75BDF3FE9022}"/>
                </a:ext>
              </a:extLst>
            </p:cNvPr>
            <p:cNvSpPr/>
            <p:nvPr/>
          </p:nvSpPr>
          <p:spPr>
            <a:xfrm>
              <a:off x="5051397" y="2860812"/>
              <a:ext cx="274320" cy="27432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F801F6-BEBB-4966-86E0-E4CE6A0DC915}"/>
                </a:ext>
              </a:extLst>
            </p:cNvPr>
            <p:cNvSpPr/>
            <p:nvPr/>
          </p:nvSpPr>
          <p:spPr>
            <a:xfrm>
              <a:off x="6240117" y="2861696"/>
              <a:ext cx="274320" cy="2743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00772E-C6F2-44EE-91D4-8ED480EBCC47}"/>
              </a:ext>
            </a:extLst>
          </p:cNvPr>
          <p:cNvCxnSpPr>
            <a:stCxn id="41" idx="6"/>
            <a:endCxn id="8" idx="2"/>
          </p:cNvCxnSpPr>
          <p:nvPr/>
        </p:nvCxnSpPr>
        <p:spPr>
          <a:xfrm>
            <a:off x="3934995" y="3072140"/>
            <a:ext cx="1812229" cy="5458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1B63F2-E7F0-4AA1-9EB9-EA81463417CE}"/>
              </a:ext>
            </a:extLst>
          </p:cNvPr>
          <p:cNvCxnSpPr>
            <a:cxnSpLocks/>
            <a:stCxn id="47" idx="6"/>
            <a:endCxn id="8" idx="2"/>
          </p:cNvCxnSpPr>
          <p:nvPr/>
        </p:nvCxnSpPr>
        <p:spPr>
          <a:xfrm flipV="1">
            <a:off x="3934995" y="3618027"/>
            <a:ext cx="1812229" cy="116568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6ED04FD-7F19-40E1-9F8C-32E80CC111BC}"/>
              </a:ext>
            </a:extLst>
          </p:cNvPr>
          <p:cNvCxnSpPr>
            <a:cxnSpLocks/>
            <a:stCxn id="53" idx="6"/>
            <a:endCxn id="8" idx="2"/>
          </p:cNvCxnSpPr>
          <p:nvPr/>
        </p:nvCxnSpPr>
        <p:spPr>
          <a:xfrm flipV="1">
            <a:off x="3934995" y="3618027"/>
            <a:ext cx="1812229" cy="287337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21DCA77-8516-413D-9C54-D1698DA60C92}"/>
              </a:ext>
            </a:extLst>
          </p:cNvPr>
          <p:cNvGrpSpPr/>
          <p:nvPr/>
        </p:nvGrpSpPr>
        <p:grpSpPr>
          <a:xfrm>
            <a:off x="5747224" y="5273326"/>
            <a:ext cx="1350499" cy="1346625"/>
            <a:chOff x="5051397" y="2271532"/>
            <a:chExt cx="1463040" cy="145884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3DFB94C-470C-4480-9458-B3C6EFA1294E}"/>
                </a:ext>
              </a:extLst>
            </p:cNvPr>
            <p:cNvSpPr/>
            <p:nvPr/>
          </p:nvSpPr>
          <p:spPr>
            <a:xfrm>
              <a:off x="5645757" y="2271532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575AB9C-745B-4EF9-906C-CB48375D1881}"/>
                </a:ext>
              </a:extLst>
            </p:cNvPr>
            <p:cNvSpPr/>
            <p:nvPr/>
          </p:nvSpPr>
          <p:spPr>
            <a:xfrm>
              <a:off x="5325717" y="2541656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42DE1B1-4C7A-408E-B93E-01C7EC3A1624}"/>
                </a:ext>
              </a:extLst>
            </p:cNvPr>
            <p:cNvSpPr/>
            <p:nvPr/>
          </p:nvSpPr>
          <p:spPr>
            <a:xfrm>
              <a:off x="5645757" y="3456056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96170DA-A3AF-4149-9833-F374DB5C8FE4}"/>
                </a:ext>
              </a:extLst>
            </p:cNvPr>
            <p:cNvSpPr/>
            <p:nvPr/>
          </p:nvSpPr>
          <p:spPr>
            <a:xfrm>
              <a:off x="5051397" y="2860812"/>
              <a:ext cx="274320" cy="27432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CB4A8C4-1CE2-44B4-A81C-D1CA8F9D296B}"/>
                </a:ext>
              </a:extLst>
            </p:cNvPr>
            <p:cNvSpPr/>
            <p:nvPr/>
          </p:nvSpPr>
          <p:spPr>
            <a:xfrm>
              <a:off x="6240117" y="2861696"/>
              <a:ext cx="274320" cy="2743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7D2840-1F94-4064-890D-7A3CFEF84265}"/>
              </a:ext>
            </a:extLst>
          </p:cNvPr>
          <p:cNvCxnSpPr>
            <a:cxnSpLocks/>
            <a:stCxn id="41" idx="6"/>
            <a:endCxn id="68" idx="2"/>
          </p:cNvCxnSpPr>
          <p:nvPr/>
        </p:nvCxnSpPr>
        <p:spPr>
          <a:xfrm>
            <a:off x="3934995" y="3072140"/>
            <a:ext cx="1812229" cy="28717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65614DF-125C-432D-B5DF-BC3E4DF72663}"/>
              </a:ext>
            </a:extLst>
          </p:cNvPr>
          <p:cNvCxnSpPr>
            <a:cxnSpLocks/>
            <a:stCxn id="47" idx="6"/>
            <a:endCxn id="68" idx="2"/>
          </p:cNvCxnSpPr>
          <p:nvPr/>
        </p:nvCxnSpPr>
        <p:spPr>
          <a:xfrm>
            <a:off x="3934995" y="4783709"/>
            <a:ext cx="1812229" cy="11601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80127F-68DD-4F35-B0E4-C43CC788223A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3934995" y="5943886"/>
            <a:ext cx="1812229" cy="54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25E4DB2-67AA-4DC0-8349-29FB91EBF7F1}"/>
              </a:ext>
            </a:extLst>
          </p:cNvPr>
          <p:cNvGrpSpPr/>
          <p:nvPr/>
        </p:nvGrpSpPr>
        <p:grpSpPr>
          <a:xfrm>
            <a:off x="8441480" y="2947467"/>
            <a:ext cx="1350499" cy="1346625"/>
            <a:chOff x="5051397" y="2271532"/>
            <a:chExt cx="1463040" cy="1458844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18DE9E0-D18F-47A4-A70D-67CFF733F3EF}"/>
                </a:ext>
              </a:extLst>
            </p:cNvPr>
            <p:cNvSpPr/>
            <p:nvPr/>
          </p:nvSpPr>
          <p:spPr>
            <a:xfrm>
              <a:off x="5645757" y="2271532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DB7BF9D-6EC7-4A6C-AC33-10E5FC249D09}"/>
                </a:ext>
              </a:extLst>
            </p:cNvPr>
            <p:cNvSpPr/>
            <p:nvPr/>
          </p:nvSpPr>
          <p:spPr>
            <a:xfrm>
              <a:off x="5325717" y="2541656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B6874A4-8B9D-47B4-BDA3-5A73F92606AD}"/>
                </a:ext>
              </a:extLst>
            </p:cNvPr>
            <p:cNvSpPr/>
            <p:nvPr/>
          </p:nvSpPr>
          <p:spPr>
            <a:xfrm>
              <a:off x="5645757" y="3456056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8731966-99F8-4E85-BBDF-7E21B62D7EDA}"/>
                </a:ext>
              </a:extLst>
            </p:cNvPr>
            <p:cNvSpPr/>
            <p:nvPr/>
          </p:nvSpPr>
          <p:spPr>
            <a:xfrm>
              <a:off x="5051397" y="2860812"/>
              <a:ext cx="274320" cy="27432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A91FF4B-74C0-4E87-90EE-3ABA5A4D403F}"/>
                </a:ext>
              </a:extLst>
            </p:cNvPr>
            <p:cNvSpPr/>
            <p:nvPr/>
          </p:nvSpPr>
          <p:spPr>
            <a:xfrm>
              <a:off x="6240117" y="2861696"/>
              <a:ext cx="274320" cy="2743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10F8CFB-6E60-4034-9AC6-20D8476A651C}"/>
              </a:ext>
            </a:extLst>
          </p:cNvPr>
          <p:cNvGrpSpPr/>
          <p:nvPr/>
        </p:nvGrpSpPr>
        <p:grpSpPr>
          <a:xfrm>
            <a:off x="8441480" y="5273326"/>
            <a:ext cx="1350499" cy="1346625"/>
            <a:chOff x="5051397" y="2271532"/>
            <a:chExt cx="1463040" cy="145884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43072C-4206-42C1-9577-8BE94BD289B4}"/>
                </a:ext>
              </a:extLst>
            </p:cNvPr>
            <p:cNvSpPr/>
            <p:nvPr/>
          </p:nvSpPr>
          <p:spPr>
            <a:xfrm>
              <a:off x="5645757" y="2271532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1D3E267-CBE8-4DFE-B94E-97A2E36F9858}"/>
                </a:ext>
              </a:extLst>
            </p:cNvPr>
            <p:cNvSpPr/>
            <p:nvPr/>
          </p:nvSpPr>
          <p:spPr>
            <a:xfrm>
              <a:off x="5325717" y="2541656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1EB7BF-2228-442F-8312-FB8542C96B63}"/>
                </a:ext>
              </a:extLst>
            </p:cNvPr>
            <p:cNvSpPr/>
            <p:nvPr/>
          </p:nvSpPr>
          <p:spPr>
            <a:xfrm>
              <a:off x="5645757" y="3456056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8EAA6F3-01D0-46E1-96A2-B63F4B65CFC6}"/>
                </a:ext>
              </a:extLst>
            </p:cNvPr>
            <p:cNvSpPr/>
            <p:nvPr/>
          </p:nvSpPr>
          <p:spPr>
            <a:xfrm>
              <a:off x="5051397" y="2860812"/>
              <a:ext cx="274320" cy="27432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CA0A300-D8D1-4DAF-A83A-B72FB5909A6B}"/>
                </a:ext>
              </a:extLst>
            </p:cNvPr>
            <p:cNvSpPr/>
            <p:nvPr/>
          </p:nvSpPr>
          <p:spPr>
            <a:xfrm>
              <a:off x="6240117" y="2861696"/>
              <a:ext cx="274320" cy="2743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12D921-E9A8-45F2-B9BB-44158604071E}"/>
              </a:ext>
            </a:extLst>
          </p:cNvPr>
          <p:cNvCxnSpPr>
            <a:cxnSpLocks/>
            <a:stCxn id="9" idx="6"/>
            <a:endCxn id="83" idx="2"/>
          </p:cNvCxnSpPr>
          <p:nvPr/>
        </p:nvCxnSpPr>
        <p:spPr>
          <a:xfrm flipV="1">
            <a:off x="7097723" y="3618027"/>
            <a:ext cx="1343757" cy="8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855B301-ADED-4BC3-99E4-124DB7581F50}"/>
              </a:ext>
            </a:extLst>
          </p:cNvPr>
          <p:cNvCxnSpPr>
            <a:cxnSpLocks/>
            <a:stCxn id="9" idx="6"/>
            <a:endCxn id="89" idx="2"/>
          </p:cNvCxnSpPr>
          <p:nvPr/>
        </p:nvCxnSpPr>
        <p:spPr>
          <a:xfrm>
            <a:off x="7097723" y="3618843"/>
            <a:ext cx="1343757" cy="232504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9A94FEB-5D61-453A-883F-1376E5E2E171}"/>
              </a:ext>
            </a:extLst>
          </p:cNvPr>
          <p:cNvCxnSpPr>
            <a:cxnSpLocks/>
            <a:stCxn id="69" idx="6"/>
            <a:endCxn id="89" idx="2"/>
          </p:cNvCxnSpPr>
          <p:nvPr/>
        </p:nvCxnSpPr>
        <p:spPr>
          <a:xfrm flipV="1">
            <a:off x="7097723" y="5943886"/>
            <a:ext cx="1343757" cy="8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DBE068B-F6DD-4FA9-B601-39EAB04AB310}"/>
              </a:ext>
            </a:extLst>
          </p:cNvPr>
          <p:cNvCxnSpPr>
            <a:cxnSpLocks/>
            <a:stCxn id="69" idx="6"/>
            <a:endCxn id="83" idx="2"/>
          </p:cNvCxnSpPr>
          <p:nvPr/>
        </p:nvCxnSpPr>
        <p:spPr>
          <a:xfrm flipV="1">
            <a:off x="7097723" y="3618027"/>
            <a:ext cx="1343757" cy="23266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FE12098-2939-4A4C-96B6-952D299B290D}"/>
              </a:ext>
            </a:extLst>
          </p:cNvPr>
          <p:cNvGrpSpPr/>
          <p:nvPr/>
        </p:nvGrpSpPr>
        <p:grpSpPr>
          <a:xfrm>
            <a:off x="10722454" y="4108052"/>
            <a:ext cx="1350499" cy="1346625"/>
            <a:chOff x="5051397" y="2271532"/>
            <a:chExt cx="1463040" cy="145884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C2A211D-1BF5-4034-A82F-BD96EFB52199}"/>
                </a:ext>
              </a:extLst>
            </p:cNvPr>
            <p:cNvSpPr/>
            <p:nvPr/>
          </p:nvSpPr>
          <p:spPr>
            <a:xfrm>
              <a:off x="5645757" y="2271532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6229A78-5B7A-430E-B4EE-C7B4F6155C92}"/>
                </a:ext>
              </a:extLst>
            </p:cNvPr>
            <p:cNvSpPr/>
            <p:nvPr/>
          </p:nvSpPr>
          <p:spPr>
            <a:xfrm>
              <a:off x="5325717" y="2541656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733FCA-4694-423A-AB5D-9F99D76C6611}"/>
                </a:ext>
              </a:extLst>
            </p:cNvPr>
            <p:cNvSpPr/>
            <p:nvPr/>
          </p:nvSpPr>
          <p:spPr>
            <a:xfrm>
              <a:off x="5645757" y="3456056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5E57571-BEB2-47B8-834B-715F809C62D2}"/>
                </a:ext>
              </a:extLst>
            </p:cNvPr>
            <p:cNvSpPr/>
            <p:nvPr/>
          </p:nvSpPr>
          <p:spPr>
            <a:xfrm>
              <a:off x="5051397" y="2860812"/>
              <a:ext cx="274320" cy="27432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A9283B2-476B-4D11-8BE8-7283B8C3C44D}"/>
                </a:ext>
              </a:extLst>
            </p:cNvPr>
            <p:cNvSpPr/>
            <p:nvPr/>
          </p:nvSpPr>
          <p:spPr>
            <a:xfrm>
              <a:off x="6240117" y="2861696"/>
              <a:ext cx="274320" cy="27432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0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A315EC4-D36C-41ED-94B3-43832123E73F}"/>
              </a:ext>
            </a:extLst>
          </p:cNvPr>
          <p:cNvCxnSpPr>
            <a:cxnSpLocks/>
            <a:stCxn id="84" idx="6"/>
            <a:endCxn id="107" idx="2"/>
          </p:cNvCxnSpPr>
          <p:nvPr/>
        </p:nvCxnSpPr>
        <p:spPr>
          <a:xfrm>
            <a:off x="9791979" y="3618843"/>
            <a:ext cx="930475" cy="115976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C9646BD-F7E8-4773-A24A-54B9A3BC5706}"/>
              </a:ext>
            </a:extLst>
          </p:cNvPr>
          <p:cNvCxnSpPr>
            <a:cxnSpLocks/>
            <a:stCxn id="90" idx="6"/>
            <a:endCxn id="107" idx="2"/>
          </p:cNvCxnSpPr>
          <p:nvPr/>
        </p:nvCxnSpPr>
        <p:spPr>
          <a:xfrm flipV="1">
            <a:off x="9791979" y="4778612"/>
            <a:ext cx="930475" cy="11660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B40CD0F5-0181-471D-9B81-07E9E7939423}"/>
              </a:ext>
            </a:extLst>
          </p:cNvPr>
          <p:cNvSpPr/>
          <p:nvPr/>
        </p:nvSpPr>
        <p:spPr>
          <a:xfrm>
            <a:off x="12843995" y="4609797"/>
            <a:ext cx="337624" cy="33762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2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77146E6-5352-46FA-9122-18EF51E5D5E3}"/>
              </a:ext>
            </a:extLst>
          </p:cNvPr>
          <p:cNvCxnSpPr>
            <a:cxnSpLocks/>
            <a:stCxn id="108" idx="6"/>
            <a:endCxn id="115" idx="2"/>
          </p:cNvCxnSpPr>
          <p:nvPr/>
        </p:nvCxnSpPr>
        <p:spPr>
          <a:xfrm flipV="1">
            <a:off x="12072953" y="4778609"/>
            <a:ext cx="771042" cy="81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72B0F83-641D-4398-BA2B-D73639A41CA7}"/>
              </a:ext>
            </a:extLst>
          </p:cNvPr>
          <p:cNvSpPr/>
          <p:nvPr/>
        </p:nvSpPr>
        <p:spPr>
          <a:xfrm>
            <a:off x="12829927" y="1579613"/>
            <a:ext cx="365760" cy="3657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52AFB3F-28A3-4042-93BF-4D573BB78360}"/>
              </a:ext>
            </a:extLst>
          </p:cNvPr>
          <p:cNvCxnSpPr>
            <a:cxnSpLocks/>
            <a:stCxn id="120" idx="4"/>
            <a:endCxn id="115" idx="0"/>
          </p:cNvCxnSpPr>
          <p:nvPr/>
        </p:nvCxnSpPr>
        <p:spPr>
          <a:xfrm>
            <a:off x="13012807" y="1945373"/>
            <a:ext cx="0" cy="266442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FB89636-08B4-4693-9EFC-7BD2692DE7AB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13181619" y="4777791"/>
            <a:ext cx="1156563" cy="818"/>
          </a:xfrm>
          <a:prstGeom prst="line">
            <a:avLst/>
          </a:prstGeom>
          <a:ln w="57150">
            <a:headEnd type="none"/>
            <a:tailEnd type="oval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Shrinivas Shukla</dc:creator>
  <cp:lastModifiedBy>Shrinivas Shukla</cp:lastModifiedBy>
  <cp:revision>6</cp:revision>
  <dcterms:created xsi:type="dcterms:W3CDTF">2018-08-31T12:27:39Z</dcterms:created>
  <dcterms:modified xsi:type="dcterms:W3CDTF">2018-08-31T13:35:06Z</dcterms:modified>
</cp:coreProperties>
</file>