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inivas\Desktop\BTP%20Results\MST%201\Approx1_100_100_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inivas\Desktop\BTP%20Results\MEB\epsilon_0.1\approximation%20factor%200.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inivas\Desktop\BTP%20Results\MEB\epsilon_0.1\approximation%20factor%200.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TP\BTP%20Results\MEB\Epsilon_03\approximation%20factor%200.3_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TP\BTP%20Results\MST%201\Approx1_100_100_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inivas\Desktop\BTP%20Results\MST%202\iter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inivas\Desktop\BTP%20Results\MST%202\jugaad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inivas\Desktop\BTP%20Results\MEB\epsilon_0.1\u_value%200.1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inivas\Desktop\BTP%20Results\MEB\epsilon_0.1\u_value%200.1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inivas\Desktop\BTP%20Results\MEB\epsilon_0.1\u_value%200.1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inivas\Desktop\BTP%20Results\MEB\Epsilon_03\u_values%200.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inivas\Desktop\BTP%20Results\MEB\epsilon_0.1\approximation%20factor%200.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effectLst/>
              </a:rPr>
              <a:t>Analysis of graphs having 10</a:t>
            </a:r>
            <a:r>
              <a:rPr lang="en-US" sz="1600" b="0" i="0" baseline="30000">
                <a:effectLst/>
              </a:rPr>
              <a:t>5 </a:t>
            </a:r>
            <a:r>
              <a:rPr lang="en-US" sz="1600" b="0" i="0" baseline="0">
                <a:effectLst/>
              </a:rPr>
              <a:t>vertices</a:t>
            </a:r>
            <a:endParaRPr lang="en-US" sz="16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Approx1!$K$1</c:f>
              <c:strCache>
                <c:ptCount val="1"/>
                <c:pt idx="0">
                  <c:v>approximation factor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Approx1!$J$2:$J$49</c:f>
              <c:numCache>
                <c:formatCode>General</c:formatCode>
                <c:ptCount val="48"/>
                <c:pt idx="0">
                  <c:v>246</c:v>
                </c:pt>
                <c:pt idx="1">
                  <c:v>344</c:v>
                </c:pt>
                <c:pt idx="2">
                  <c:v>442</c:v>
                </c:pt>
                <c:pt idx="3">
                  <c:v>540</c:v>
                </c:pt>
                <c:pt idx="4">
                  <c:v>638</c:v>
                </c:pt>
                <c:pt idx="5">
                  <c:v>736</c:v>
                </c:pt>
                <c:pt idx="6">
                  <c:v>834</c:v>
                </c:pt>
                <c:pt idx="7">
                  <c:v>932</c:v>
                </c:pt>
                <c:pt idx="8">
                  <c:v>1030</c:v>
                </c:pt>
                <c:pt idx="9">
                  <c:v>1128</c:v>
                </c:pt>
                <c:pt idx="10">
                  <c:v>1226</c:v>
                </c:pt>
                <c:pt idx="11">
                  <c:v>1324</c:v>
                </c:pt>
                <c:pt idx="12">
                  <c:v>1422</c:v>
                </c:pt>
                <c:pt idx="13">
                  <c:v>1520</c:v>
                </c:pt>
                <c:pt idx="14">
                  <c:v>1618</c:v>
                </c:pt>
                <c:pt idx="15">
                  <c:v>1716</c:v>
                </c:pt>
                <c:pt idx="16">
                  <c:v>1814</c:v>
                </c:pt>
                <c:pt idx="17">
                  <c:v>1912</c:v>
                </c:pt>
                <c:pt idx="18">
                  <c:v>2010</c:v>
                </c:pt>
                <c:pt idx="19">
                  <c:v>2108</c:v>
                </c:pt>
                <c:pt idx="20">
                  <c:v>2206</c:v>
                </c:pt>
                <c:pt idx="21">
                  <c:v>2304</c:v>
                </c:pt>
                <c:pt idx="22">
                  <c:v>2402</c:v>
                </c:pt>
                <c:pt idx="23">
                  <c:v>2500</c:v>
                </c:pt>
                <c:pt idx="24">
                  <c:v>2598</c:v>
                </c:pt>
                <c:pt idx="25">
                  <c:v>2696</c:v>
                </c:pt>
                <c:pt idx="26">
                  <c:v>2794</c:v>
                </c:pt>
                <c:pt idx="27">
                  <c:v>2892</c:v>
                </c:pt>
                <c:pt idx="28">
                  <c:v>2990</c:v>
                </c:pt>
                <c:pt idx="29">
                  <c:v>3088</c:v>
                </c:pt>
                <c:pt idx="30">
                  <c:v>3186</c:v>
                </c:pt>
                <c:pt idx="31">
                  <c:v>3284</c:v>
                </c:pt>
                <c:pt idx="32">
                  <c:v>3382</c:v>
                </c:pt>
                <c:pt idx="33">
                  <c:v>3480</c:v>
                </c:pt>
                <c:pt idx="34">
                  <c:v>3578</c:v>
                </c:pt>
                <c:pt idx="35">
                  <c:v>3676</c:v>
                </c:pt>
                <c:pt idx="36">
                  <c:v>3774</c:v>
                </c:pt>
                <c:pt idx="37">
                  <c:v>3872</c:v>
                </c:pt>
                <c:pt idx="38">
                  <c:v>3970</c:v>
                </c:pt>
                <c:pt idx="39">
                  <c:v>4068</c:v>
                </c:pt>
                <c:pt idx="40">
                  <c:v>4166</c:v>
                </c:pt>
                <c:pt idx="41">
                  <c:v>4264</c:v>
                </c:pt>
                <c:pt idx="42">
                  <c:v>4362</c:v>
                </c:pt>
                <c:pt idx="43">
                  <c:v>4460</c:v>
                </c:pt>
                <c:pt idx="44">
                  <c:v>4558</c:v>
                </c:pt>
                <c:pt idx="45">
                  <c:v>4656</c:v>
                </c:pt>
                <c:pt idx="46">
                  <c:v>4754</c:v>
                </c:pt>
                <c:pt idx="47">
                  <c:v>4852</c:v>
                </c:pt>
              </c:numCache>
            </c:numRef>
          </c:xVal>
          <c:yVal>
            <c:numRef>
              <c:f>Approx1!$K$2:$K$49</c:f>
              <c:numCache>
                <c:formatCode>General</c:formatCode>
                <c:ptCount val="48"/>
                <c:pt idx="0">
                  <c:v>1.17011</c:v>
                </c:pt>
                <c:pt idx="1">
                  <c:v>1.4307700000000001</c:v>
                </c:pt>
                <c:pt idx="2">
                  <c:v>1.69255</c:v>
                </c:pt>
                <c:pt idx="3">
                  <c:v>2.22845</c:v>
                </c:pt>
                <c:pt idx="4">
                  <c:v>2.5401799999999999</c:v>
                </c:pt>
                <c:pt idx="5">
                  <c:v>2.8393799999999998</c:v>
                </c:pt>
                <c:pt idx="6">
                  <c:v>2.6749999999999998</c:v>
                </c:pt>
                <c:pt idx="7">
                  <c:v>3.0666699999999998</c:v>
                </c:pt>
                <c:pt idx="8">
                  <c:v>3.4201199999999998</c:v>
                </c:pt>
                <c:pt idx="9">
                  <c:v>3.36747</c:v>
                </c:pt>
                <c:pt idx="10">
                  <c:v>3.6510099999999999</c:v>
                </c:pt>
                <c:pt idx="11">
                  <c:v>3.6666699999999999</c:v>
                </c:pt>
                <c:pt idx="12">
                  <c:v>3.8913000000000002</c:v>
                </c:pt>
                <c:pt idx="13">
                  <c:v>3.9473699999999998</c:v>
                </c:pt>
                <c:pt idx="14">
                  <c:v>4.2880000000000003</c:v>
                </c:pt>
                <c:pt idx="15">
                  <c:v>4.2258100000000001</c:v>
                </c:pt>
                <c:pt idx="16">
                  <c:v>4.4878</c:v>
                </c:pt>
                <c:pt idx="17">
                  <c:v>4.7398400000000001</c:v>
                </c:pt>
                <c:pt idx="18">
                  <c:v>4.8596500000000002</c:v>
                </c:pt>
                <c:pt idx="19">
                  <c:v>4.6854800000000001</c:v>
                </c:pt>
                <c:pt idx="20">
                  <c:v>4.0341899999999997</c:v>
                </c:pt>
                <c:pt idx="21">
                  <c:v>5.0865400000000003</c:v>
                </c:pt>
                <c:pt idx="22">
                  <c:v>5.3238099999999999</c:v>
                </c:pt>
                <c:pt idx="23">
                  <c:v>5.13889</c:v>
                </c:pt>
                <c:pt idx="24">
                  <c:v>5.1962599999999997</c:v>
                </c:pt>
                <c:pt idx="25">
                  <c:v>5.1142899999999996</c:v>
                </c:pt>
                <c:pt idx="26">
                  <c:v>5.02752</c:v>
                </c:pt>
                <c:pt idx="27">
                  <c:v>4.9266100000000002</c:v>
                </c:pt>
                <c:pt idx="28">
                  <c:v>4.7247700000000004</c:v>
                </c:pt>
                <c:pt idx="29">
                  <c:v>4.92523</c:v>
                </c:pt>
                <c:pt idx="30">
                  <c:v>5.7326699999999997</c:v>
                </c:pt>
                <c:pt idx="31">
                  <c:v>5.3039199999999997</c:v>
                </c:pt>
                <c:pt idx="32">
                  <c:v>5.63</c:v>
                </c:pt>
                <c:pt idx="33">
                  <c:v>5.4411800000000001</c:v>
                </c:pt>
                <c:pt idx="34">
                  <c:v>5.2</c:v>
                </c:pt>
                <c:pt idx="35">
                  <c:v>5.6138599999999999</c:v>
                </c:pt>
                <c:pt idx="36">
                  <c:v>5.3960400000000002</c:v>
                </c:pt>
                <c:pt idx="37">
                  <c:v>5.1584199999999996</c:v>
                </c:pt>
                <c:pt idx="38">
                  <c:v>5.39</c:v>
                </c:pt>
                <c:pt idx="39">
                  <c:v>5.39</c:v>
                </c:pt>
                <c:pt idx="40">
                  <c:v>5.6039599999999998</c:v>
                </c:pt>
                <c:pt idx="41">
                  <c:v>6.0392200000000003</c:v>
                </c:pt>
                <c:pt idx="42">
                  <c:v>5.48515</c:v>
                </c:pt>
                <c:pt idx="43">
                  <c:v>5.0792099999999998</c:v>
                </c:pt>
                <c:pt idx="44">
                  <c:v>5.97</c:v>
                </c:pt>
                <c:pt idx="45">
                  <c:v>5.11111</c:v>
                </c:pt>
                <c:pt idx="46">
                  <c:v>5.3168300000000004</c:v>
                </c:pt>
                <c:pt idx="47">
                  <c:v>5.1764700000000001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Approx1!$L$1</c:f>
              <c:strCache>
                <c:ptCount val="1"/>
                <c:pt idx="0">
                  <c:v>number of wrong edges for max weight=100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92D050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Approx1!$J$2:$J$49</c:f>
              <c:numCache>
                <c:formatCode>General</c:formatCode>
                <c:ptCount val="48"/>
                <c:pt idx="0">
                  <c:v>246</c:v>
                </c:pt>
                <c:pt idx="1">
                  <c:v>344</c:v>
                </c:pt>
                <c:pt idx="2">
                  <c:v>442</c:v>
                </c:pt>
                <c:pt idx="3">
                  <c:v>540</c:v>
                </c:pt>
                <c:pt idx="4">
                  <c:v>638</c:v>
                </c:pt>
                <c:pt idx="5">
                  <c:v>736</c:v>
                </c:pt>
                <c:pt idx="6">
                  <c:v>834</c:v>
                </c:pt>
                <c:pt idx="7">
                  <c:v>932</c:v>
                </c:pt>
                <c:pt idx="8">
                  <c:v>1030</c:v>
                </c:pt>
                <c:pt idx="9">
                  <c:v>1128</c:v>
                </c:pt>
                <c:pt idx="10">
                  <c:v>1226</c:v>
                </c:pt>
                <c:pt idx="11">
                  <c:v>1324</c:v>
                </c:pt>
                <c:pt idx="12">
                  <c:v>1422</c:v>
                </c:pt>
                <c:pt idx="13">
                  <c:v>1520</c:v>
                </c:pt>
                <c:pt idx="14">
                  <c:v>1618</c:v>
                </c:pt>
                <c:pt idx="15">
                  <c:v>1716</c:v>
                </c:pt>
                <c:pt idx="16">
                  <c:v>1814</c:v>
                </c:pt>
                <c:pt idx="17">
                  <c:v>1912</c:v>
                </c:pt>
                <c:pt idx="18">
                  <c:v>2010</c:v>
                </c:pt>
                <c:pt idx="19">
                  <c:v>2108</c:v>
                </c:pt>
                <c:pt idx="20">
                  <c:v>2206</c:v>
                </c:pt>
                <c:pt idx="21">
                  <c:v>2304</c:v>
                </c:pt>
                <c:pt idx="22">
                  <c:v>2402</c:v>
                </c:pt>
                <c:pt idx="23">
                  <c:v>2500</c:v>
                </c:pt>
                <c:pt idx="24">
                  <c:v>2598</c:v>
                </c:pt>
                <c:pt idx="25">
                  <c:v>2696</c:v>
                </c:pt>
                <c:pt idx="26">
                  <c:v>2794</c:v>
                </c:pt>
                <c:pt idx="27">
                  <c:v>2892</c:v>
                </c:pt>
                <c:pt idx="28">
                  <c:v>2990</c:v>
                </c:pt>
                <c:pt idx="29">
                  <c:v>3088</c:v>
                </c:pt>
                <c:pt idx="30">
                  <c:v>3186</c:v>
                </c:pt>
                <c:pt idx="31">
                  <c:v>3284</c:v>
                </c:pt>
                <c:pt idx="32">
                  <c:v>3382</c:v>
                </c:pt>
                <c:pt idx="33">
                  <c:v>3480</c:v>
                </c:pt>
                <c:pt idx="34">
                  <c:v>3578</c:v>
                </c:pt>
                <c:pt idx="35">
                  <c:v>3676</c:v>
                </c:pt>
                <c:pt idx="36">
                  <c:v>3774</c:v>
                </c:pt>
                <c:pt idx="37">
                  <c:v>3872</c:v>
                </c:pt>
                <c:pt idx="38">
                  <c:v>3970</c:v>
                </c:pt>
                <c:pt idx="39">
                  <c:v>4068</c:v>
                </c:pt>
                <c:pt idx="40">
                  <c:v>4166</c:v>
                </c:pt>
                <c:pt idx="41">
                  <c:v>4264</c:v>
                </c:pt>
                <c:pt idx="42">
                  <c:v>4362</c:v>
                </c:pt>
                <c:pt idx="43">
                  <c:v>4460</c:v>
                </c:pt>
                <c:pt idx="44">
                  <c:v>4558</c:v>
                </c:pt>
                <c:pt idx="45">
                  <c:v>4656</c:v>
                </c:pt>
                <c:pt idx="46">
                  <c:v>4754</c:v>
                </c:pt>
                <c:pt idx="47">
                  <c:v>4852</c:v>
                </c:pt>
              </c:numCache>
            </c:numRef>
          </c:xVal>
          <c:yVal>
            <c:numRef>
              <c:f>Approx1!$L$2:$L$49</c:f>
              <c:numCache>
                <c:formatCode>General</c:formatCode>
                <c:ptCount val="48"/>
                <c:pt idx="0">
                  <c:v>5</c:v>
                </c:pt>
                <c:pt idx="1">
                  <c:v>14</c:v>
                </c:pt>
                <c:pt idx="2">
                  <c:v>20</c:v>
                </c:pt>
                <c:pt idx="3">
                  <c:v>26</c:v>
                </c:pt>
                <c:pt idx="4">
                  <c:v>32</c:v>
                </c:pt>
                <c:pt idx="5">
                  <c:v>33</c:v>
                </c:pt>
                <c:pt idx="6">
                  <c:v>31</c:v>
                </c:pt>
                <c:pt idx="7">
                  <c:v>32</c:v>
                </c:pt>
                <c:pt idx="8">
                  <c:v>38</c:v>
                </c:pt>
                <c:pt idx="9">
                  <c:v>37</c:v>
                </c:pt>
                <c:pt idx="10">
                  <c:v>37</c:v>
                </c:pt>
                <c:pt idx="11">
                  <c:v>37</c:v>
                </c:pt>
                <c:pt idx="12">
                  <c:v>37</c:v>
                </c:pt>
                <c:pt idx="13">
                  <c:v>37</c:v>
                </c:pt>
                <c:pt idx="14">
                  <c:v>39</c:v>
                </c:pt>
                <c:pt idx="15">
                  <c:v>38</c:v>
                </c:pt>
                <c:pt idx="16">
                  <c:v>40</c:v>
                </c:pt>
                <c:pt idx="17">
                  <c:v>44</c:v>
                </c:pt>
                <c:pt idx="18">
                  <c:v>42</c:v>
                </c:pt>
                <c:pt idx="19">
                  <c:v>43</c:v>
                </c:pt>
                <c:pt idx="20">
                  <c:v>33</c:v>
                </c:pt>
                <c:pt idx="21">
                  <c:v>40</c:v>
                </c:pt>
                <c:pt idx="22">
                  <c:v>43</c:v>
                </c:pt>
                <c:pt idx="23">
                  <c:v>42</c:v>
                </c:pt>
                <c:pt idx="24">
                  <c:v>42</c:v>
                </c:pt>
                <c:pt idx="25">
                  <c:v>41</c:v>
                </c:pt>
                <c:pt idx="26">
                  <c:v>41</c:v>
                </c:pt>
                <c:pt idx="27">
                  <c:v>40</c:v>
                </c:pt>
                <c:pt idx="28">
                  <c:v>38</c:v>
                </c:pt>
                <c:pt idx="29">
                  <c:v>40</c:v>
                </c:pt>
                <c:pt idx="30">
                  <c:v>45</c:v>
                </c:pt>
                <c:pt idx="31">
                  <c:v>41</c:v>
                </c:pt>
                <c:pt idx="32">
                  <c:v>44</c:v>
                </c:pt>
                <c:pt idx="33">
                  <c:v>43</c:v>
                </c:pt>
                <c:pt idx="34">
                  <c:v>40</c:v>
                </c:pt>
                <c:pt idx="35">
                  <c:v>44</c:v>
                </c:pt>
                <c:pt idx="36">
                  <c:v>42</c:v>
                </c:pt>
                <c:pt idx="37">
                  <c:v>40</c:v>
                </c:pt>
                <c:pt idx="38">
                  <c:v>41</c:v>
                </c:pt>
                <c:pt idx="39">
                  <c:v>41</c:v>
                </c:pt>
                <c:pt idx="40">
                  <c:v>44</c:v>
                </c:pt>
                <c:pt idx="41">
                  <c:v>49</c:v>
                </c:pt>
                <c:pt idx="42">
                  <c:v>43</c:v>
                </c:pt>
                <c:pt idx="43">
                  <c:v>39</c:v>
                </c:pt>
                <c:pt idx="44">
                  <c:v>47</c:v>
                </c:pt>
                <c:pt idx="45">
                  <c:v>38</c:v>
                </c:pt>
                <c:pt idx="46">
                  <c:v>41</c:v>
                </c:pt>
                <c:pt idx="47">
                  <c:v>40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56715824"/>
        <c:axId val="-1356707664"/>
      </c:scatterChart>
      <c:valAx>
        <c:axId val="-1356715824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Number of edges in graph(1 unit = 10</a:t>
                </a:r>
                <a:r>
                  <a:rPr lang="en-US" sz="1000" b="0" i="0" u="none" strike="noStrike" baseline="30000">
                    <a:effectLst/>
                  </a:rPr>
                  <a:t>6 </a:t>
                </a:r>
                <a:r>
                  <a:rPr lang="en-US" sz="1000" b="0" i="0" u="none" strike="noStrike" baseline="0">
                    <a:effectLst/>
                  </a:rPr>
                  <a:t>edges)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07664"/>
        <c:crosses val="autoZero"/>
        <c:crossBetween val="midCat"/>
        <c:majorUnit val="1000"/>
      </c:valAx>
      <c:valAx>
        <c:axId val="-1356707664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1 unit = 1(Approx. factor) , 10</a:t>
                </a:r>
                <a:r>
                  <a:rPr lang="en-US" sz="1000" b="0" i="0" u="none" strike="noStrike" baseline="30000" dirty="0">
                    <a:effectLst/>
                  </a:rPr>
                  <a:t>3 </a:t>
                </a:r>
                <a:r>
                  <a:rPr lang="en-US" sz="1000" b="0" i="0" u="none" strike="noStrike" baseline="0" dirty="0">
                    <a:effectLst/>
                  </a:rPr>
                  <a:t>(number of edges)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9511582791281427E-4"/>
              <c:y val="0.151038461046103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15824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solidFill>
            <a:schemeClr val="bg2">
              <a:lumMod val="9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Approximation factor</a:t>
            </a:r>
          </a:p>
          <a:p>
            <a:pPr algn="ctr">
              <a:defRPr/>
            </a:pPr>
            <a:r>
              <a:rPr lang="en-US" sz="1400" b="1" i="0" baseline="0">
                <a:effectLst/>
              </a:rPr>
              <a:t>(all data points are in 10</a:t>
            </a:r>
            <a:r>
              <a:rPr lang="en-US" sz="1400" b="1" i="0" baseline="30000">
                <a:effectLst/>
              </a:rPr>
              <a:t>5 </a:t>
            </a:r>
            <a:r>
              <a:rPr lang="en-US" sz="1400" b="1" i="0" u="none" strike="noStrike" baseline="0">
                <a:effectLst/>
              </a:rPr>
              <a:t>dimension)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Sheet1!$AB$1</c:f>
              <c:strCache>
                <c:ptCount val="1"/>
                <c:pt idx="0">
                  <c:v>approximation factor for d=100000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Sheet1!$AA$2:$AA$401</c:f>
              <c:numCache>
                <c:formatCode>General</c:formatCode>
                <c:ptCount val="400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8.5000000000000006E-3</c:v>
                </c:pt>
                <c:pt idx="4">
                  <c:v>1.0999999999999999E-2</c:v>
                </c:pt>
                <c:pt idx="5">
                  <c:v>1.35E-2</c:v>
                </c:pt>
                <c:pt idx="6">
                  <c:v>1.6E-2</c:v>
                </c:pt>
                <c:pt idx="7">
                  <c:v>1.8499999999999999E-2</c:v>
                </c:pt>
                <c:pt idx="8">
                  <c:v>2.1000000000000001E-2</c:v>
                </c:pt>
                <c:pt idx="9">
                  <c:v>2.35E-2</c:v>
                </c:pt>
                <c:pt idx="10">
                  <c:v>2.5999999999999999E-2</c:v>
                </c:pt>
                <c:pt idx="11">
                  <c:v>2.8500000000000001E-2</c:v>
                </c:pt>
                <c:pt idx="12">
                  <c:v>3.1E-2</c:v>
                </c:pt>
                <c:pt idx="13">
                  <c:v>3.3500000000000002E-2</c:v>
                </c:pt>
                <c:pt idx="14">
                  <c:v>3.5999999999999997E-2</c:v>
                </c:pt>
                <c:pt idx="15">
                  <c:v>3.85E-2</c:v>
                </c:pt>
                <c:pt idx="16">
                  <c:v>4.1000000000000002E-2</c:v>
                </c:pt>
                <c:pt idx="17">
                  <c:v>4.3499999999999997E-2</c:v>
                </c:pt>
                <c:pt idx="18">
                  <c:v>4.5999999999999999E-2</c:v>
                </c:pt>
                <c:pt idx="19">
                  <c:v>4.8500000000000001E-2</c:v>
                </c:pt>
                <c:pt idx="20">
                  <c:v>5.0999999999999997E-2</c:v>
                </c:pt>
                <c:pt idx="21">
                  <c:v>5.3499999999999999E-2</c:v>
                </c:pt>
                <c:pt idx="22">
                  <c:v>5.6000000000000001E-2</c:v>
                </c:pt>
                <c:pt idx="23">
                  <c:v>5.8500000000000003E-2</c:v>
                </c:pt>
                <c:pt idx="24">
                  <c:v>6.0999999999999999E-2</c:v>
                </c:pt>
                <c:pt idx="25">
                  <c:v>6.3500000000000001E-2</c:v>
                </c:pt>
                <c:pt idx="26">
                  <c:v>6.6000000000000003E-2</c:v>
                </c:pt>
                <c:pt idx="27">
                  <c:v>6.8500000000000005E-2</c:v>
                </c:pt>
                <c:pt idx="28">
                  <c:v>7.0999999999999994E-2</c:v>
                </c:pt>
                <c:pt idx="29">
                  <c:v>7.3499999999999996E-2</c:v>
                </c:pt>
                <c:pt idx="30">
                  <c:v>7.5999999999999998E-2</c:v>
                </c:pt>
                <c:pt idx="31">
                  <c:v>7.85E-2</c:v>
                </c:pt>
                <c:pt idx="32">
                  <c:v>8.1000000000000003E-2</c:v>
                </c:pt>
                <c:pt idx="33">
                  <c:v>8.3500000000000005E-2</c:v>
                </c:pt>
                <c:pt idx="34">
                  <c:v>8.5999999999999993E-2</c:v>
                </c:pt>
                <c:pt idx="35">
                  <c:v>8.8499999999999995E-2</c:v>
                </c:pt>
                <c:pt idx="36">
                  <c:v>9.0999999999999998E-2</c:v>
                </c:pt>
                <c:pt idx="37">
                  <c:v>9.35E-2</c:v>
                </c:pt>
                <c:pt idx="38">
                  <c:v>9.6000000000000002E-2</c:v>
                </c:pt>
                <c:pt idx="39">
                  <c:v>9.8500000000000004E-2</c:v>
                </c:pt>
                <c:pt idx="40">
                  <c:v>0.10100000000000001</c:v>
                </c:pt>
                <c:pt idx="41">
                  <c:v>0.10349999999999999</c:v>
                </c:pt>
                <c:pt idx="42">
                  <c:v>0.106</c:v>
                </c:pt>
                <c:pt idx="43">
                  <c:v>0.1085</c:v>
                </c:pt>
                <c:pt idx="44">
                  <c:v>0.111</c:v>
                </c:pt>
                <c:pt idx="45">
                  <c:v>0.1135</c:v>
                </c:pt>
                <c:pt idx="46">
                  <c:v>0.11600000000000001</c:v>
                </c:pt>
                <c:pt idx="47">
                  <c:v>0.11849999999999999</c:v>
                </c:pt>
                <c:pt idx="48">
                  <c:v>0.121</c:v>
                </c:pt>
                <c:pt idx="49">
                  <c:v>0.1235</c:v>
                </c:pt>
                <c:pt idx="50">
                  <c:v>0.126</c:v>
                </c:pt>
                <c:pt idx="51">
                  <c:v>0.1285</c:v>
                </c:pt>
                <c:pt idx="52">
                  <c:v>0.13100000000000001</c:v>
                </c:pt>
                <c:pt idx="53">
                  <c:v>0.13350000000000001</c:v>
                </c:pt>
                <c:pt idx="54">
                  <c:v>0.13600000000000001</c:v>
                </c:pt>
                <c:pt idx="55">
                  <c:v>0.13850000000000001</c:v>
                </c:pt>
                <c:pt idx="56">
                  <c:v>0.14099999999999999</c:v>
                </c:pt>
                <c:pt idx="57">
                  <c:v>0.14349999999999999</c:v>
                </c:pt>
                <c:pt idx="58">
                  <c:v>0.14599999999999999</c:v>
                </c:pt>
                <c:pt idx="59">
                  <c:v>0.14849999999999999</c:v>
                </c:pt>
                <c:pt idx="60">
                  <c:v>0.151</c:v>
                </c:pt>
                <c:pt idx="61">
                  <c:v>0.1535</c:v>
                </c:pt>
                <c:pt idx="62">
                  <c:v>0.156</c:v>
                </c:pt>
                <c:pt idx="63">
                  <c:v>0.1585</c:v>
                </c:pt>
                <c:pt idx="64">
                  <c:v>0.161</c:v>
                </c:pt>
                <c:pt idx="65">
                  <c:v>0.16350000000000001</c:v>
                </c:pt>
                <c:pt idx="66">
                  <c:v>0.16600000000000001</c:v>
                </c:pt>
                <c:pt idx="67">
                  <c:v>0.16850000000000001</c:v>
                </c:pt>
                <c:pt idx="68">
                  <c:v>0.17100000000000001</c:v>
                </c:pt>
                <c:pt idx="69">
                  <c:v>0.17349999999999999</c:v>
                </c:pt>
                <c:pt idx="70">
                  <c:v>0.17599999999999999</c:v>
                </c:pt>
                <c:pt idx="71">
                  <c:v>0.17849999999999999</c:v>
                </c:pt>
                <c:pt idx="72">
                  <c:v>0.18099999999999999</c:v>
                </c:pt>
                <c:pt idx="73">
                  <c:v>0.1835</c:v>
                </c:pt>
                <c:pt idx="74">
                  <c:v>0.186</c:v>
                </c:pt>
                <c:pt idx="75">
                  <c:v>0.1885</c:v>
                </c:pt>
                <c:pt idx="76">
                  <c:v>0.191</c:v>
                </c:pt>
                <c:pt idx="77">
                  <c:v>0.19350000000000001</c:v>
                </c:pt>
                <c:pt idx="78">
                  <c:v>0.19600000000000001</c:v>
                </c:pt>
                <c:pt idx="79">
                  <c:v>0.19850000000000001</c:v>
                </c:pt>
                <c:pt idx="80">
                  <c:v>0.20100000000000001</c:v>
                </c:pt>
                <c:pt idx="81">
                  <c:v>0.20349999999999999</c:v>
                </c:pt>
                <c:pt idx="82">
                  <c:v>0.20599999999999999</c:v>
                </c:pt>
                <c:pt idx="83">
                  <c:v>0.20849999999999999</c:v>
                </c:pt>
                <c:pt idx="84">
                  <c:v>0.21099999999999999</c:v>
                </c:pt>
                <c:pt idx="85">
                  <c:v>0.2135</c:v>
                </c:pt>
                <c:pt idx="86">
                  <c:v>0.216</c:v>
                </c:pt>
                <c:pt idx="87">
                  <c:v>0.2185</c:v>
                </c:pt>
                <c:pt idx="88">
                  <c:v>0.221</c:v>
                </c:pt>
                <c:pt idx="89">
                  <c:v>0.2235</c:v>
                </c:pt>
                <c:pt idx="90">
                  <c:v>0.22600000000000001</c:v>
                </c:pt>
                <c:pt idx="91">
                  <c:v>0.22850000000000001</c:v>
                </c:pt>
                <c:pt idx="92">
                  <c:v>0.23100000000000001</c:v>
                </c:pt>
                <c:pt idx="93">
                  <c:v>0.23350000000000001</c:v>
                </c:pt>
                <c:pt idx="94">
                  <c:v>0.23599999999999999</c:v>
                </c:pt>
                <c:pt idx="95">
                  <c:v>0.23849999999999999</c:v>
                </c:pt>
                <c:pt idx="96">
                  <c:v>0.24099999999999999</c:v>
                </c:pt>
                <c:pt idx="97">
                  <c:v>0.24349999999999999</c:v>
                </c:pt>
                <c:pt idx="98">
                  <c:v>0.246</c:v>
                </c:pt>
                <c:pt idx="99">
                  <c:v>0.2485</c:v>
                </c:pt>
                <c:pt idx="100">
                  <c:v>0.251</c:v>
                </c:pt>
                <c:pt idx="101">
                  <c:v>0.2535</c:v>
                </c:pt>
                <c:pt idx="102">
                  <c:v>0.25600000000000001</c:v>
                </c:pt>
                <c:pt idx="103">
                  <c:v>0.25850000000000001</c:v>
                </c:pt>
                <c:pt idx="104">
                  <c:v>0.26100000000000001</c:v>
                </c:pt>
                <c:pt idx="105">
                  <c:v>0.26350000000000001</c:v>
                </c:pt>
                <c:pt idx="106">
                  <c:v>0.26600000000000001</c:v>
                </c:pt>
                <c:pt idx="107">
                  <c:v>0.26850000000000002</c:v>
                </c:pt>
                <c:pt idx="108">
                  <c:v>0.27100000000000002</c:v>
                </c:pt>
                <c:pt idx="109">
                  <c:v>0.27350000000000002</c:v>
                </c:pt>
                <c:pt idx="110">
                  <c:v>0.27600000000000002</c:v>
                </c:pt>
                <c:pt idx="111">
                  <c:v>0.27850000000000003</c:v>
                </c:pt>
                <c:pt idx="112">
                  <c:v>0.28100000000000003</c:v>
                </c:pt>
                <c:pt idx="113">
                  <c:v>0.28349999999999997</c:v>
                </c:pt>
                <c:pt idx="114">
                  <c:v>0.28599999999999998</c:v>
                </c:pt>
                <c:pt idx="115">
                  <c:v>0.28849999999999998</c:v>
                </c:pt>
                <c:pt idx="116">
                  <c:v>0.29099999999999998</c:v>
                </c:pt>
                <c:pt idx="117">
                  <c:v>0.29349999999999998</c:v>
                </c:pt>
                <c:pt idx="118">
                  <c:v>0.29599999999999999</c:v>
                </c:pt>
                <c:pt idx="119">
                  <c:v>0.29849999999999999</c:v>
                </c:pt>
                <c:pt idx="120">
                  <c:v>0.30099999999999999</c:v>
                </c:pt>
                <c:pt idx="121">
                  <c:v>0.30349999999999999</c:v>
                </c:pt>
                <c:pt idx="122">
                  <c:v>0.30599999999999999</c:v>
                </c:pt>
                <c:pt idx="123">
                  <c:v>0.3085</c:v>
                </c:pt>
                <c:pt idx="124">
                  <c:v>0.311</c:v>
                </c:pt>
                <c:pt idx="125">
                  <c:v>0.3135</c:v>
                </c:pt>
                <c:pt idx="126">
                  <c:v>0.316</c:v>
                </c:pt>
                <c:pt idx="127">
                  <c:v>0.31850000000000001</c:v>
                </c:pt>
                <c:pt idx="128">
                  <c:v>0.32100000000000001</c:v>
                </c:pt>
                <c:pt idx="129">
                  <c:v>0.32350000000000001</c:v>
                </c:pt>
                <c:pt idx="130">
                  <c:v>0.32600000000000001</c:v>
                </c:pt>
                <c:pt idx="131">
                  <c:v>0.32850000000000001</c:v>
                </c:pt>
                <c:pt idx="132">
                  <c:v>0.33100000000000002</c:v>
                </c:pt>
                <c:pt idx="133">
                  <c:v>0.33350000000000002</c:v>
                </c:pt>
                <c:pt idx="134">
                  <c:v>0.33600000000000002</c:v>
                </c:pt>
                <c:pt idx="135">
                  <c:v>0.33850000000000002</c:v>
                </c:pt>
                <c:pt idx="136">
                  <c:v>0.34100000000000003</c:v>
                </c:pt>
                <c:pt idx="137">
                  <c:v>0.34350000000000003</c:v>
                </c:pt>
                <c:pt idx="138">
                  <c:v>0.34599999999999997</c:v>
                </c:pt>
                <c:pt idx="139">
                  <c:v>0.34849999999999998</c:v>
                </c:pt>
                <c:pt idx="140">
                  <c:v>0.35099999999999998</c:v>
                </c:pt>
                <c:pt idx="141">
                  <c:v>0.35349999999999998</c:v>
                </c:pt>
                <c:pt idx="142">
                  <c:v>0.35599999999999998</c:v>
                </c:pt>
                <c:pt idx="143">
                  <c:v>0.35849999999999999</c:v>
                </c:pt>
                <c:pt idx="144">
                  <c:v>0.36099999999999999</c:v>
                </c:pt>
                <c:pt idx="145">
                  <c:v>0.36349999999999999</c:v>
                </c:pt>
                <c:pt idx="146">
                  <c:v>0.36599999999999999</c:v>
                </c:pt>
                <c:pt idx="147">
                  <c:v>0.36849999999999999</c:v>
                </c:pt>
                <c:pt idx="148">
                  <c:v>0.371</c:v>
                </c:pt>
                <c:pt idx="149">
                  <c:v>0.3735</c:v>
                </c:pt>
                <c:pt idx="150">
                  <c:v>0.376</c:v>
                </c:pt>
                <c:pt idx="151">
                  <c:v>0.3785</c:v>
                </c:pt>
                <c:pt idx="152">
                  <c:v>0.38100000000000001</c:v>
                </c:pt>
                <c:pt idx="153">
                  <c:v>0.38350000000000001</c:v>
                </c:pt>
                <c:pt idx="154">
                  <c:v>0.38600000000000001</c:v>
                </c:pt>
                <c:pt idx="155">
                  <c:v>0.38850000000000001</c:v>
                </c:pt>
                <c:pt idx="156">
                  <c:v>0.39100000000000001</c:v>
                </c:pt>
                <c:pt idx="157">
                  <c:v>0.39350000000000002</c:v>
                </c:pt>
                <c:pt idx="158">
                  <c:v>0.39600000000000002</c:v>
                </c:pt>
                <c:pt idx="159">
                  <c:v>0.39850000000000002</c:v>
                </c:pt>
                <c:pt idx="160">
                  <c:v>0.40100000000000002</c:v>
                </c:pt>
                <c:pt idx="161">
                  <c:v>0.40350000000000003</c:v>
                </c:pt>
                <c:pt idx="162">
                  <c:v>0.40600000000000003</c:v>
                </c:pt>
                <c:pt idx="163">
                  <c:v>0.40849999999999997</c:v>
                </c:pt>
                <c:pt idx="164">
                  <c:v>0.41099999999999998</c:v>
                </c:pt>
                <c:pt idx="165">
                  <c:v>0.41349999999999998</c:v>
                </c:pt>
                <c:pt idx="166">
                  <c:v>0.41599999999999998</c:v>
                </c:pt>
                <c:pt idx="167">
                  <c:v>0.41849999999999998</c:v>
                </c:pt>
                <c:pt idx="168">
                  <c:v>0.42099999999999999</c:v>
                </c:pt>
                <c:pt idx="169">
                  <c:v>0.42349999999999999</c:v>
                </c:pt>
                <c:pt idx="170">
                  <c:v>0.42599999999999999</c:v>
                </c:pt>
                <c:pt idx="171">
                  <c:v>0.42849999999999999</c:v>
                </c:pt>
                <c:pt idx="172">
                  <c:v>0.43099999999999999</c:v>
                </c:pt>
                <c:pt idx="173">
                  <c:v>0.4335</c:v>
                </c:pt>
                <c:pt idx="174">
                  <c:v>0.436</c:v>
                </c:pt>
                <c:pt idx="175">
                  <c:v>0.4385</c:v>
                </c:pt>
                <c:pt idx="176">
                  <c:v>0.441</c:v>
                </c:pt>
                <c:pt idx="177">
                  <c:v>0.44350000000000001</c:v>
                </c:pt>
                <c:pt idx="178">
                  <c:v>0.44600000000000001</c:v>
                </c:pt>
                <c:pt idx="179">
                  <c:v>0.44850000000000001</c:v>
                </c:pt>
                <c:pt idx="180">
                  <c:v>0.45100000000000001</c:v>
                </c:pt>
                <c:pt idx="181">
                  <c:v>0.45350000000000001</c:v>
                </c:pt>
                <c:pt idx="182">
                  <c:v>0.45600000000000002</c:v>
                </c:pt>
                <c:pt idx="183">
                  <c:v>0.45850000000000002</c:v>
                </c:pt>
                <c:pt idx="184">
                  <c:v>0.46100000000000002</c:v>
                </c:pt>
                <c:pt idx="185">
                  <c:v>0.46350000000000002</c:v>
                </c:pt>
                <c:pt idx="186">
                  <c:v>0.46600000000000003</c:v>
                </c:pt>
                <c:pt idx="187">
                  <c:v>0.46850000000000003</c:v>
                </c:pt>
                <c:pt idx="188">
                  <c:v>0.47099999999999997</c:v>
                </c:pt>
                <c:pt idx="189">
                  <c:v>0.47349999999999998</c:v>
                </c:pt>
                <c:pt idx="190">
                  <c:v>0.47599999999999998</c:v>
                </c:pt>
                <c:pt idx="191">
                  <c:v>0.47849999999999998</c:v>
                </c:pt>
                <c:pt idx="192">
                  <c:v>0.48099999999999998</c:v>
                </c:pt>
                <c:pt idx="193">
                  <c:v>0.48349999999999999</c:v>
                </c:pt>
                <c:pt idx="194">
                  <c:v>0.48599999999999999</c:v>
                </c:pt>
                <c:pt idx="195">
                  <c:v>0.48849999999999999</c:v>
                </c:pt>
                <c:pt idx="196">
                  <c:v>0.49099999999999999</c:v>
                </c:pt>
                <c:pt idx="197">
                  <c:v>0.49349999999999999</c:v>
                </c:pt>
                <c:pt idx="198">
                  <c:v>0.496</c:v>
                </c:pt>
                <c:pt idx="199">
                  <c:v>0.4985</c:v>
                </c:pt>
                <c:pt idx="200">
                  <c:v>0.501</c:v>
                </c:pt>
                <c:pt idx="201">
                  <c:v>0.50349999999999995</c:v>
                </c:pt>
                <c:pt idx="202">
                  <c:v>0.50600000000000001</c:v>
                </c:pt>
                <c:pt idx="203">
                  <c:v>0.50849999999999995</c:v>
                </c:pt>
                <c:pt idx="204">
                  <c:v>0.51100000000000001</c:v>
                </c:pt>
                <c:pt idx="205">
                  <c:v>0.51349999999999996</c:v>
                </c:pt>
                <c:pt idx="206">
                  <c:v>0.51600000000000001</c:v>
                </c:pt>
                <c:pt idx="207">
                  <c:v>0.51849999999999996</c:v>
                </c:pt>
                <c:pt idx="208">
                  <c:v>0.52100000000000002</c:v>
                </c:pt>
                <c:pt idx="209">
                  <c:v>0.52349999999999997</c:v>
                </c:pt>
                <c:pt idx="210">
                  <c:v>0.52600000000000002</c:v>
                </c:pt>
                <c:pt idx="211">
                  <c:v>0.52849999999999997</c:v>
                </c:pt>
                <c:pt idx="212">
                  <c:v>0.53100000000000003</c:v>
                </c:pt>
                <c:pt idx="213">
                  <c:v>0.53349999999999997</c:v>
                </c:pt>
                <c:pt idx="214">
                  <c:v>0.53600000000000003</c:v>
                </c:pt>
                <c:pt idx="215">
                  <c:v>0.53849999999999998</c:v>
                </c:pt>
                <c:pt idx="216">
                  <c:v>0.54100000000000004</c:v>
                </c:pt>
                <c:pt idx="217">
                  <c:v>0.54349999999999998</c:v>
                </c:pt>
                <c:pt idx="218">
                  <c:v>0.54600000000000004</c:v>
                </c:pt>
                <c:pt idx="219">
                  <c:v>0.54849999999999999</c:v>
                </c:pt>
                <c:pt idx="220">
                  <c:v>0.55100000000000005</c:v>
                </c:pt>
                <c:pt idx="221">
                  <c:v>0.55349999999999999</c:v>
                </c:pt>
                <c:pt idx="222">
                  <c:v>0.55600000000000005</c:v>
                </c:pt>
                <c:pt idx="223">
                  <c:v>0.5585</c:v>
                </c:pt>
                <c:pt idx="224">
                  <c:v>0.56100000000000005</c:v>
                </c:pt>
                <c:pt idx="225">
                  <c:v>0.5635</c:v>
                </c:pt>
                <c:pt idx="226">
                  <c:v>0.56599999999999995</c:v>
                </c:pt>
                <c:pt idx="227">
                  <c:v>0.56850000000000001</c:v>
                </c:pt>
                <c:pt idx="228">
                  <c:v>0.57099999999999995</c:v>
                </c:pt>
                <c:pt idx="229">
                  <c:v>0.57350000000000001</c:v>
                </c:pt>
                <c:pt idx="230">
                  <c:v>0.57599999999999996</c:v>
                </c:pt>
                <c:pt idx="231">
                  <c:v>0.57850000000000001</c:v>
                </c:pt>
                <c:pt idx="232">
                  <c:v>0.58099999999999996</c:v>
                </c:pt>
                <c:pt idx="233">
                  <c:v>0.58350000000000002</c:v>
                </c:pt>
                <c:pt idx="234">
                  <c:v>0.58599999999999997</c:v>
                </c:pt>
                <c:pt idx="235">
                  <c:v>0.58850000000000002</c:v>
                </c:pt>
                <c:pt idx="236">
                  <c:v>0.59099999999999997</c:v>
                </c:pt>
                <c:pt idx="237">
                  <c:v>0.59350000000000003</c:v>
                </c:pt>
                <c:pt idx="238">
                  <c:v>0.59599999999999997</c:v>
                </c:pt>
                <c:pt idx="239">
                  <c:v>0.59850000000000003</c:v>
                </c:pt>
                <c:pt idx="240">
                  <c:v>0.60099999999999998</c:v>
                </c:pt>
                <c:pt idx="241">
                  <c:v>0.60350000000000004</c:v>
                </c:pt>
                <c:pt idx="242">
                  <c:v>0.60599999999999998</c:v>
                </c:pt>
                <c:pt idx="243">
                  <c:v>0.60850000000000004</c:v>
                </c:pt>
                <c:pt idx="244">
                  <c:v>0.61099999999999999</c:v>
                </c:pt>
                <c:pt idx="245">
                  <c:v>0.61350000000000005</c:v>
                </c:pt>
                <c:pt idx="246">
                  <c:v>0.61599999999999999</c:v>
                </c:pt>
                <c:pt idx="247">
                  <c:v>0.61850000000000005</c:v>
                </c:pt>
                <c:pt idx="248">
                  <c:v>0.621</c:v>
                </c:pt>
                <c:pt idx="249">
                  <c:v>0.62350000000000005</c:v>
                </c:pt>
                <c:pt idx="250">
                  <c:v>0.626</c:v>
                </c:pt>
                <c:pt idx="251">
                  <c:v>0.62849999999999995</c:v>
                </c:pt>
                <c:pt idx="252">
                  <c:v>0.63100000000000001</c:v>
                </c:pt>
                <c:pt idx="253">
                  <c:v>0.63349999999999995</c:v>
                </c:pt>
                <c:pt idx="254">
                  <c:v>0.63600000000000001</c:v>
                </c:pt>
                <c:pt idx="255">
                  <c:v>0.63849999999999996</c:v>
                </c:pt>
                <c:pt idx="256">
                  <c:v>0.64100000000000001</c:v>
                </c:pt>
                <c:pt idx="257">
                  <c:v>0.64349999999999996</c:v>
                </c:pt>
                <c:pt idx="258">
                  <c:v>0.64600000000000002</c:v>
                </c:pt>
                <c:pt idx="259">
                  <c:v>0.64849999999999997</c:v>
                </c:pt>
                <c:pt idx="260">
                  <c:v>0.65100000000000002</c:v>
                </c:pt>
                <c:pt idx="261">
                  <c:v>0.65349999999999997</c:v>
                </c:pt>
                <c:pt idx="262">
                  <c:v>0.65600000000000003</c:v>
                </c:pt>
                <c:pt idx="263">
                  <c:v>0.65849999999999997</c:v>
                </c:pt>
                <c:pt idx="264">
                  <c:v>0.66100000000000003</c:v>
                </c:pt>
                <c:pt idx="265">
                  <c:v>0.66349999999999998</c:v>
                </c:pt>
                <c:pt idx="266">
                  <c:v>0.66600000000000004</c:v>
                </c:pt>
                <c:pt idx="267">
                  <c:v>0.66849999999999998</c:v>
                </c:pt>
                <c:pt idx="268">
                  <c:v>0.67100000000000004</c:v>
                </c:pt>
                <c:pt idx="269">
                  <c:v>0.67349999999999999</c:v>
                </c:pt>
                <c:pt idx="270">
                  <c:v>0.67600000000000005</c:v>
                </c:pt>
                <c:pt idx="271">
                  <c:v>0.67849999999999999</c:v>
                </c:pt>
                <c:pt idx="272">
                  <c:v>0.68100000000000005</c:v>
                </c:pt>
                <c:pt idx="273">
                  <c:v>0.6835</c:v>
                </c:pt>
                <c:pt idx="274">
                  <c:v>0.68600000000000005</c:v>
                </c:pt>
                <c:pt idx="275">
                  <c:v>0.6885</c:v>
                </c:pt>
                <c:pt idx="276">
                  <c:v>0.69099999999999995</c:v>
                </c:pt>
                <c:pt idx="277">
                  <c:v>0.69350000000000001</c:v>
                </c:pt>
                <c:pt idx="278">
                  <c:v>0.69599999999999995</c:v>
                </c:pt>
                <c:pt idx="279">
                  <c:v>0.69850000000000001</c:v>
                </c:pt>
                <c:pt idx="280">
                  <c:v>0.70099999999999996</c:v>
                </c:pt>
                <c:pt idx="281">
                  <c:v>0.70350000000000001</c:v>
                </c:pt>
                <c:pt idx="282">
                  <c:v>0.70599999999999996</c:v>
                </c:pt>
                <c:pt idx="283">
                  <c:v>0.70850000000000002</c:v>
                </c:pt>
                <c:pt idx="284">
                  <c:v>0.71099999999999997</c:v>
                </c:pt>
                <c:pt idx="285">
                  <c:v>0.71350000000000002</c:v>
                </c:pt>
                <c:pt idx="286">
                  <c:v>0.71599999999999997</c:v>
                </c:pt>
                <c:pt idx="287">
                  <c:v>0.71850000000000003</c:v>
                </c:pt>
                <c:pt idx="288">
                  <c:v>0.72099999999999997</c:v>
                </c:pt>
                <c:pt idx="289">
                  <c:v>0.72350000000000003</c:v>
                </c:pt>
                <c:pt idx="290">
                  <c:v>0.72599999999999998</c:v>
                </c:pt>
                <c:pt idx="291">
                  <c:v>0.72850000000000004</c:v>
                </c:pt>
                <c:pt idx="292">
                  <c:v>0.73099999999999998</c:v>
                </c:pt>
                <c:pt idx="293">
                  <c:v>0.73350000000000004</c:v>
                </c:pt>
                <c:pt idx="294">
                  <c:v>0.73599999999999999</c:v>
                </c:pt>
                <c:pt idx="295">
                  <c:v>0.73850000000000005</c:v>
                </c:pt>
                <c:pt idx="296">
                  <c:v>0.74099999999999999</c:v>
                </c:pt>
                <c:pt idx="297">
                  <c:v>0.74350000000000005</c:v>
                </c:pt>
                <c:pt idx="298">
                  <c:v>0.746</c:v>
                </c:pt>
                <c:pt idx="299">
                  <c:v>0.74850000000000005</c:v>
                </c:pt>
                <c:pt idx="300">
                  <c:v>0.751</c:v>
                </c:pt>
                <c:pt idx="301">
                  <c:v>0.75349999999999995</c:v>
                </c:pt>
                <c:pt idx="302">
                  <c:v>0.75600000000000001</c:v>
                </c:pt>
                <c:pt idx="303">
                  <c:v>0.75849999999999995</c:v>
                </c:pt>
                <c:pt idx="304">
                  <c:v>0.76100000000000001</c:v>
                </c:pt>
                <c:pt idx="305">
                  <c:v>0.76349999999999996</c:v>
                </c:pt>
                <c:pt idx="306">
                  <c:v>0.76600000000000001</c:v>
                </c:pt>
                <c:pt idx="307">
                  <c:v>0.76849999999999996</c:v>
                </c:pt>
                <c:pt idx="308">
                  <c:v>0.77100000000000002</c:v>
                </c:pt>
                <c:pt idx="309">
                  <c:v>0.77349999999999997</c:v>
                </c:pt>
                <c:pt idx="310">
                  <c:v>0.77600000000000002</c:v>
                </c:pt>
                <c:pt idx="311">
                  <c:v>0.77849999999999997</c:v>
                </c:pt>
                <c:pt idx="312">
                  <c:v>0.78100000000000003</c:v>
                </c:pt>
                <c:pt idx="313">
                  <c:v>0.78349999999999997</c:v>
                </c:pt>
                <c:pt idx="314">
                  <c:v>0.78600000000000003</c:v>
                </c:pt>
                <c:pt idx="315">
                  <c:v>0.78849999999999998</c:v>
                </c:pt>
                <c:pt idx="316">
                  <c:v>0.79100000000000004</c:v>
                </c:pt>
                <c:pt idx="317">
                  <c:v>0.79349999999999998</c:v>
                </c:pt>
                <c:pt idx="318">
                  <c:v>0.79600000000000004</c:v>
                </c:pt>
                <c:pt idx="319">
                  <c:v>0.79849999999999999</c:v>
                </c:pt>
                <c:pt idx="320">
                  <c:v>0.80100000000000005</c:v>
                </c:pt>
                <c:pt idx="321">
                  <c:v>0.80349999999999999</c:v>
                </c:pt>
                <c:pt idx="322">
                  <c:v>0.80600000000000005</c:v>
                </c:pt>
                <c:pt idx="323">
                  <c:v>0.8085</c:v>
                </c:pt>
                <c:pt idx="324">
                  <c:v>0.81100000000000005</c:v>
                </c:pt>
                <c:pt idx="325">
                  <c:v>0.8135</c:v>
                </c:pt>
                <c:pt idx="326">
                  <c:v>0.81599999999999995</c:v>
                </c:pt>
                <c:pt idx="327">
                  <c:v>0.81850000000000001</c:v>
                </c:pt>
                <c:pt idx="328">
                  <c:v>0.82099999999999995</c:v>
                </c:pt>
                <c:pt idx="329">
                  <c:v>0.82350000000000001</c:v>
                </c:pt>
                <c:pt idx="330">
                  <c:v>0.82599999999999996</c:v>
                </c:pt>
                <c:pt idx="331">
                  <c:v>0.82850000000000001</c:v>
                </c:pt>
                <c:pt idx="332">
                  <c:v>0.83099999999999996</c:v>
                </c:pt>
                <c:pt idx="333">
                  <c:v>0.83350000000000002</c:v>
                </c:pt>
                <c:pt idx="334">
                  <c:v>0.83599999999999997</c:v>
                </c:pt>
                <c:pt idx="335">
                  <c:v>0.83850000000000002</c:v>
                </c:pt>
                <c:pt idx="336">
                  <c:v>0.84099999999999997</c:v>
                </c:pt>
                <c:pt idx="337">
                  <c:v>0.84350000000000003</c:v>
                </c:pt>
                <c:pt idx="338">
                  <c:v>0.84599999999999997</c:v>
                </c:pt>
                <c:pt idx="339">
                  <c:v>0.84850000000000003</c:v>
                </c:pt>
                <c:pt idx="340">
                  <c:v>0.85099999999999998</c:v>
                </c:pt>
                <c:pt idx="341">
                  <c:v>0.85350000000000004</c:v>
                </c:pt>
                <c:pt idx="342">
                  <c:v>0.85599999999999998</c:v>
                </c:pt>
                <c:pt idx="343">
                  <c:v>0.85850000000000004</c:v>
                </c:pt>
                <c:pt idx="344">
                  <c:v>0.86099999999999999</c:v>
                </c:pt>
                <c:pt idx="345">
                  <c:v>0.86350000000000005</c:v>
                </c:pt>
                <c:pt idx="346">
                  <c:v>0.86599999999999999</c:v>
                </c:pt>
                <c:pt idx="347">
                  <c:v>0.86850000000000005</c:v>
                </c:pt>
                <c:pt idx="348">
                  <c:v>0.871</c:v>
                </c:pt>
                <c:pt idx="349">
                  <c:v>0.87350000000000005</c:v>
                </c:pt>
                <c:pt idx="350">
                  <c:v>0.876</c:v>
                </c:pt>
                <c:pt idx="351">
                  <c:v>0.87849999999999995</c:v>
                </c:pt>
                <c:pt idx="352">
                  <c:v>0.88100000000000001</c:v>
                </c:pt>
                <c:pt idx="353">
                  <c:v>0.88349999999999995</c:v>
                </c:pt>
                <c:pt idx="354">
                  <c:v>0.88600000000000001</c:v>
                </c:pt>
                <c:pt idx="355">
                  <c:v>0.88849999999999996</c:v>
                </c:pt>
                <c:pt idx="356">
                  <c:v>0.89100000000000001</c:v>
                </c:pt>
                <c:pt idx="357">
                  <c:v>0.89349999999999996</c:v>
                </c:pt>
                <c:pt idx="358">
                  <c:v>0.89600000000000002</c:v>
                </c:pt>
                <c:pt idx="359">
                  <c:v>0.89849999999999997</c:v>
                </c:pt>
                <c:pt idx="360">
                  <c:v>0.90100000000000002</c:v>
                </c:pt>
                <c:pt idx="361">
                  <c:v>0.90349999999999997</c:v>
                </c:pt>
                <c:pt idx="362">
                  <c:v>0.90600000000000003</c:v>
                </c:pt>
                <c:pt idx="363">
                  <c:v>0.90849999999999997</c:v>
                </c:pt>
                <c:pt idx="364">
                  <c:v>0.91100000000000003</c:v>
                </c:pt>
                <c:pt idx="365">
                  <c:v>0.91349999999999998</c:v>
                </c:pt>
                <c:pt idx="366">
                  <c:v>0.91600000000000004</c:v>
                </c:pt>
                <c:pt idx="367">
                  <c:v>0.91849999999999998</c:v>
                </c:pt>
                <c:pt idx="368">
                  <c:v>0.92100000000000004</c:v>
                </c:pt>
                <c:pt idx="369">
                  <c:v>0.92349999999999999</c:v>
                </c:pt>
                <c:pt idx="370">
                  <c:v>0.92600000000000005</c:v>
                </c:pt>
                <c:pt idx="371">
                  <c:v>0.92849999999999999</c:v>
                </c:pt>
                <c:pt idx="372">
                  <c:v>0.93100000000000005</c:v>
                </c:pt>
                <c:pt idx="373">
                  <c:v>0.9335</c:v>
                </c:pt>
                <c:pt idx="374">
                  <c:v>0.93600000000000005</c:v>
                </c:pt>
                <c:pt idx="375">
                  <c:v>0.9385</c:v>
                </c:pt>
                <c:pt idx="376">
                  <c:v>0.94099999999999995</c:v>
                </c:pt>
                <c:pt idx="377">
                  <c:v>0.94350000000000001</c:v>
                </c:pt>
                <c:pt idx="378">
                  <c:v>0.94599999999999995</c:v>
                </c:pt>
                <c:pt idx="379">
                  <c:v>0.94850000000000001</c:v>
                </c:pt>
                <c:pt idx="380">
                  <c:v>0.95099999999999996</c:v>
                </c:pt>
                <c:pt idx="381">
                  <c:v>0.95350000000000001</c:v>
                </c:pt>
                <c:pt idx="382">
                  <c:v>0.95599999999999996</c:v>
                </c:pt>
                <c:pt idx="383">
                  <c:v>0.95850000000000002</c:v>
                </c:pt>
                <c:pt idx="384">
                  <c:v>0.96099999999999997</c:v>
                </c:pt>
                <c:pt idx="385">
                  <c:v>0.96350000000000002</c:v>
                </c:pt>
                <c:pt idx="386">
                  <c:v>0.96599999999999997</c:v>
                </c:pt>
                <c:pt idx="387">
                  <c:v>0.96850000000000003</c:v>
                </c:pt>
                <c:pt idx="388">
                  <c:v>0.97099999999999997</c:v>
                </c:pt>
                <c:pt idx="389">
                  <c:v>0.97350000000000003</c:v>
                </c:pt>
                <c:pt idx="390">
                  <c:v>0.97599999999999998</c:v>
                </c:pt>
                <c:pt idx="391">
                  <c:v>0.97850000000000004</c:v>
                </c:pt>
                <c:pt idx="392">
                  <c:v>0.98099999999999998</c:v>
                </c:pt>
                <c:pt idx="393">
                  <c:v>0.98350000000000004</c:v>
                </c:pt>
                <c:pt idx="394">
                  <c:v>0.98599999999999999</c:v>
                </c:pt>
                <c:pt idx="395">
                  <c:v>0.98850000000000005</c:v>
                </c:pt>
                <c:pt idx="396">
                  <c:v>0.99099999999999999</c:v>
                </c:pt>
                <c:pt idx="397">
                  <c:v>0.99350000000000005</c:v>
                </c:pt>
                <c:pt idx="398">
                  <c:v>0.996</c:v>
                </c:pt>
                <c:pt idx="399">
                  <c:v>1</c:v>
                </c:pt>
              </c:numCache>
            </c:numRef>
          </c:xVal>
          <c:yVal>
            <c:numRef>
              <c:f>Sheet1!$AB$2:$AB$401</c:f>
              <c:numCache>
                <c:formatCode>General</c:formatCode>
                <c:ptCount val="400"/>
                <c:pt idx="0">
                  <c:v>1.3502349220000001</c:v>
                </c:pt>
                <c:pt idx="1">
                  <c:v>1.3502349220000001</c:v>
                </c:pt>
                <c:pt idx="2">
                  <c:v>1.4379115229999999</c:v>
                </c:pt>
                <c:pt idx="3">
                  <c:v>1.4253118250000001</c:v>
                </c:pt>
                <c:pt idx="4">
                  <c:v>1.4012167</c:v>
                </c:pt>
                <c:pt idx="5">
                  <c:v>1.375911112</c:v>
                </c:pt>
                <c:pt idx="6">
                  <c:v>1.4260421599999999</c:v>
                </c:pt>
                <c:pt idx="7">
                  <c:v>1.328943438</c:v>
                </c:pt>
                <c:pt idx="8">
                  <c:v>1.415772611</c:v>
                </c:pt>
                <c:pt idx="9">
                  <c:v>1.4545155270000001</c:v>
                </c:pt>
                <c:pt idx="10">
                  <c:v>1.3862941339999999</c:v>
                </c:pt>
                <c:pt idx="11">
                  <c:v>1.3836354710000001</c:v>
                </c:pt>
                <c:pt idx="12">
                  <c:v>1.4174933919999999</c:v>
                </c:pt>
                <c:pt idx="13">
                  <c:v>1.3959217989999999</c:v>
                </c:pt>
                <c:pt idx="14">
                  <c:v>1.37363375</c:v>
                </c:pt>
                <c:pt idx="15">
                  <c:v>1.4302608480000001</c:v>
                </c:pt>
                <c:pt idx="16">
                  <c:v>1.4359322379999999</c:v>
                </c:pt>
                <c:pt idx="17">
                  <c:v>1.4298552010000001</c:v>
                </c:pt>
                <c:pt idx="18">
                  <c:v>1.440126018</c:v>
                </c:pt>
                <c:pt idx="19">
                  <c:v>1.434375218</c:v>
                </c:pt>
                <c:pt idx="20">
                  <c:v>1.377157076</c:v>
                </c:pt>
                <c:pt idx="21">
                  <c:v>1.3743355799999999</c:v>
                </c:pt>
                <c:pt idx="22">
                  <c:v>1.3973792899999999</c:v>
                </c:pt>
                <c:pt idx="23">
                  <c:v>1.3669142350000001</c:v>
                </c:pt>
                <c:pt idx="24">
                  <c:v>1.4190732029999999</c:v>
                </c:pt>
                <c:pt idx="25">
                  <c:v>1.4149011600000001</c:v>
                </c:pt>
                <c:pt idx="26">
                  <c:v>1.3982245179999999</c:v>
                </c:pt>
                <c:pt idx="27">
                  <c:v>1.4045610820000001</c:v>
                </c:pt>
                <c:pt idx="28">
                  <c:v>1.37949275</c:v>
                </c:pt>
                <c:pt idx="29">
                  <c:v>1.4370030659999999</c:v>
                </c:pt>
                <c:pt idx="30">
                  <c:v>1.405993209</c:v>
                </c:pt>
                <c:pt idx="31">
                  <c:v>1.3608446160000001</c:v>
                </c:pt>
                <c:pt idx="32">
                  <c:v>1.398068281</c:v>
                </c:pt>
                <c:pt idx="33">
                  <c:v>1.3757663920000001</c:v>
                </c:pt>
                <c:pt idx="34">
                  <c:v>1.364490516</c:v>
                </c:pt>
                <c:pt idx="35">
                  <c:v>1.3862179670000001</c:v>
                </c:pt>
                <c:pt idx="36">
                  <c:v>1.3691818</c:v>
                </c:pt>
                <c:pt idx="37">
                  <c:v>1.364490516</c:v>
                </c:pt>
                <c:pt idx="38">
                  <c:v>1.3862179670000001</c:v>
                </c:pt>
                <c:pt idx="39">
                  <c:v>1.3691818</c:v>
                </c:pt>
                <c:pt idx="40">
                  <c:v>1.4516522430000001</c:v>
                </c:pt>
                <c:pt idx="41">
                  <c:v>1.389955493</c:v>
                </c:pt>
                <c:pt idx="42">
                  <c:v>1.451493742</c:v>
                </c:pt>
                <c:pt idx="43">
                  <c:v>1.416553247</c:v>
                </c:pt>
                <c:pt idx="44">
                  <c:v>1.390487075</c:v>
                </c:pt>
                <c:pt idx="45">
                  <c:v>1.3744202700000001</c:v>
                </c:pt>
                <c:pt idx="46">
                  <c:v>1.370698945</c:v>
                </c:pt>
                <c:pt idx="47">
                  <c:v>1.34624783</c:v>
                </c:pt>
                <c:pt idx="48">
                  <c:v>1.4087388439999999</c:v>
                </c:pt>
                <c:pt idx="49">
                  <c:v>1.3566147820000001</c:v>
                </c:pt>
                <c:pt idx="50">
                  <c:v>1.3363429739999999</c:v>
                </c:pt>
                <c:pt idx="51">
                  <c:v>1.441234745</c:v>
                </c:pt>
                <c:pt idx="52">
                  <c:v>1.385735132</c:v>
                </c:pt>
                <c:pt idx="53">
                  <c:v>1.438414442</c:v>
                </c:pt>
                <c:pt idx="54">
                  <c:v>1.3867941269999999</c:v>
                </c:pt>
                <c:pt idx="55">
                  <c:v>1.412948952</c:v>
                </c:pt>
                <c:pt idx="56">
                  <c:v>1.3706992170000001</c:v>
                </c:pt>
                <c:pt idx="57">
                  <c:v>1.3526980689999999</c:v>
                </c:pt>
                <c:pt idx="58">
                  <c:v>1.3526980689999999</c:v>
                </c:pt>
                <c:pt idx="59">
                  <c:v>1.348351729</c:v>
                </c:pt>
                <c:pt idx="60">
                  <c:v>1.4036273239999999</c:v>
                </c:pt>
                <c:pt idx="61">
                  <c:v>1.356559641</c:v>
                </c:pt>
                <c:pt idx="62">
                  <c:v>1.4229537189999999</c:v>
                </c:pt>
                <c:pt idx="63">
                  <c:v>1.3827995049999999</c:v>
                </c:pt>
                <c:pt idx="64">
                  <c:v>1.36366437</c:v>
                </c:pt>
                <c:pt idx="65">
                  <c:v>1.33226662</c:v>
                </c:pt>
                <c:pt idx="66">
                  <c:v>1.358677205</c:v>
                </c:pt>
                <c:pt idx="67">
                  <c:v>1.3378649659999999</c:v>
                </c:pt>
                <c:pt idx="68">
                  <c:v>1.3996268759999999</c:v>
                </c:pt>
                <c:pt idx="69">
                  <c:v>1.378089117</c:v>
                </c:pt>
                <c:pt idx="70">
                  <c:v>1.3938951719999999</c:v>
                </c:pt>
                <c:pt idx="71">
                  <c:v>1.3889380950000001</c:v>
                </c:pt>
                <c:pt idx="72">
                  <c:v>1.3781433890000001</c:v>
                </c:pt>
                <c:pt idx="73">
                  <c:v>1.3853450460000001</c:v>
                </c:pt>
                <c:pt idx="74">
                  <c:v>1.378185105</c:v>
                </c:pt>
                <c:pt idx="75">
                  <c:v>1.404293319</c:v>
                </c:pt>
                <c:pt idx="76">
                  <c:v>1.362216664</c:v>
                </c:pt>
                <c:pt idx="77">
                  <c:v>1.34648642</c:v>
                </c:pt>
                <c:pt idx="78">
                  <c:v>1.4378435030000001</c:v>
                </c:pt>
                <c:pt idx="79">
                  <c:v>1.4046814139999999</c:v>
                </c:pt>
                <c:pt idx="80">
                  <c:v>1.3631364509999999</c:v>
                </c:pt>
                <c:pt idx="81">
                  <c:v>1.395563348</c:v>
                </c:pt>
                <c:pt idx="82">
                  <c:v>1.4167531339999999</c:v>
                </c:pt>
                <c:pt idx="83">
                  <c:v>1.3540131900000001</c:v>
                </c:pt>
                <c:pt idx="84">
                  <c:v>1.4175847610000001</c:v>
                </c:pt>
                <c:pt idx="85">
                  <c:v>1.43857729</c:v>
                </c:pt>
                <c:pt idx="86">
                  <c:v>1.3619571669999999</c:v>
                </c:pt>
                <c:pt idx="87">
                  <c:v>1.3725368090000001</c:v>
                </c:pt>
                <c:pt idx="88">
                  <c:v>1.3870673229999999</c:v>
                </c:pt>
                <c:pt idx="89">
                  <c:v>1.382266988</c:v>
                </c:pt>
                <c:pt idx="90">
                  <c:v>1.341191271</c:v>
                </c:pt>
                <c:pt idx="91">
                  <c:v>1.392322928</c:v>
                </c:pt>
                <c:pt idx="92">
                  <c:v>1.351733641</c:v>
                </c:pt>
                <c:pt idx="93">
                  <c:v>1.401984074</c:v>
                </c:pt>
                <c:pt idx="94">
                  <c:v>1.358581496</c:v>
                </c:pt>
                <c:pt idx="95">
                  <c:v>1.3441398710000001</c:v>
                </c:pt>
                <c:pt idx="96">
                  <c:v>1.3441398710000001</c:v>
                </c:pt>
                <c:pt idx="97">
                  <c:v>1.335898341</c:v>
                </c:pt>
                <c:pt idx="98">
                  <c:v>1.3957411390000001</c:v>
                </c:pt>
                <c:pt idx="99">
                  <c:v>1.3901291650000001</c:v>
                </c:pt>
                <c:pt idx="100">
                  <c:v>1.3907638680000001</c:v>
                </c:pt>
                <c:pt idx="101">
                  <c:v>1.369050364</c:v>
                </c:pt>
                <c:pt idx="102">
                  <c:v>1.3497296519999999</c:v>
                </c:pt>
                <c:pt idx="103">
                  <c:v>1.4192049259999999</c:v>
                </c:pt>
                <c:pt idx="104">
                  <c:v>1.37748786</c:v>
                </c:pt>
                <c:pt idx="105">
                  <c:v>1.3388448399999999</c:v>
                </c:pt>
                <c:pt idx="106">
                  <c:v>1.417294472</c:v>
                </c:pt>
                <c:pt idx="107">
                  <c:v>1.4349835769999999</c:v>
                </c:pt>
                <c:pt idx="108">
                  <c:v>1.438520367</c:v>
                </c:pt>
                <c:pt idx="109">
                  <c:v>1.422829447</c:v>
                </c:pt>
                <c:pt idx="110">
                  <c:v>1.3391542380000001</c:v>
                </c:pt>
                <c:pt idx="111">
                  <c:v>1.390520073</c:v>
                </c:pt>
                <c:pt idx="112">
                  <c:v>1.349962479</c:v>
                </c:pt>
                <c:pt idx="113">
                  <c:v>1.4010031380000001</c:v>
                </c:pt>
                <c:pt idx="114">
                  <c:v>1.3572666229999999</c:v>
                </c:pt>
                <c:pt idx="115">
                  <c:v>1.34167595</c:v>
                </c:pt>
                <c:pt idx="116">
                  <c:v>1.365453652</c:v>
                </c:pt>
                <c:pt idx="117">
                  <c:v>1.445253492</c:v>
                </c:pt>
                <c:pt idx="118">
                  <c:v>1.3345705990000001</c:v>
                </c:pt>
                <c:pt idx="119">
                  <c:v>1.3942708720000001</c:v>
                </c:pt>
                <c:pt idx="120">
                  <c:v>1.412769368</c:v>
                </c:pt>
                <c:pt idx="121">
                  <c:v>1.429720485</c:v>
                </c:pt>
                <c:pt idx="122">
                  <c:v>1.3129626759999999</c:v>
                </c:pt>
                <c:pt idx="123">
                  <c:v>1.420968504</c:v>
                </c:pt>
                <c:pt idx="124">
                  <c:v>1.3377467059999999</c:v>
                </c:pt>
                <c:pt idx="125">
                  <c:v>1.39436848</c:v>
                </c:pt>
                <c:pt idx="126">
                  <c:v>1.3486902409999999</c:v>
                </c:pt>
                <c:pt idx="127">
                  <c:v>1.3132518129999999</c:v>
                </c:pt>
                <c:pt idx="128">
                  <c:v>1.3495557970000001</c:v>
                </c:pt>
                <c:pt idx="129">
                  <c:v>1.3317958130000001</c:v>
                </c:pt>
                <c:pt idx="130">
                  <c:v>1.39436848</c:v>
                </c:pt>
                <c:pt idx="131">
                  <c:v>1.3486902409999999</c:v>
                </c:pt>
                <c:pt idx="132">
                  <c:v>1.3132518129999999</c:v>
                </c:pt>
                <c:pt idx="133">
                  <c:v>1.3495557970000001</c:v>
                </c:pt>
                <c:pt idx="134">
                  <c:v>1.3317958130000001</c:v>
                </c:pt>
                <c:pt idx="135">
                  <c:v>1.3821085639999999</c:v>
                </c:pt>
                <c:pt idx="136">
                  <c:v>1.344864211</c:v>
                </c:pt>
                <c:pt idx="137">
                  <c:v>1.356707576</c:v>
                </c:pt>
                <c:pt idx="138">
                  <c:v>1.356441512</c:v>
                </c:pt>
                <c:pt idx="139">
                  <c:v>1.459666656</c:v>
                </c:pt>
                <c:pt idx="140">
                  <c:v>1.4135912450000001</c:v>
                </c:pt>
                <c:pt idx="141">
                  <c:v>1.3960698680000001</c:v>
                </c:pt>
                <c:pt idx="142">
                  <c:v>1.429002605</c:v>
                </c:pt>
                <c:pt idx="143">
                  <c:v>1.4352277090000001</c:v>
                </c:pt>
                <c:pt idx="144">
                  <c:v>1.3368708069999999</c:v>
                </c:pt>
                <c:pt idx="145">
                  <c:v>1.33636215</c:v>
                </c:pt>
                <c:pt idx="146">
                  <c:v>1.397694054</c:v>
                </c:pt>
                <c:pt idx="147">
                  <c:v>1.392645476</c:v>
                </c:pt>
                <c:pt idx="148">
                  <c:v>1.3607176379999999</c:v>
                </c:pt>
                <c:pt idx="149">
                  <c:v>1.3483404960000001</c:v>
                </c:pt>
                <c:pt idx="150">
                  <c:v>1.3198580870000001</c:v>
                </c:pt>
                <c:pt idx="151">
                  <c:v>1.3607176379999999</c:v>
                </c:pt>
                <c:pt idx="152">
                  <c:v>1.3483404960000001</c:v>
                </c:pt>
                <c:pt idx="153">
                  <c:v>1.3198580870000001</c:v>
                </c:pt>
                <c:pt idx="154">
                  <c:v>1.3786148979999999</c:v>
                </c:pt>
                <c:pt idx="155">
                  <c:v>1.3790300740000001</c:v>
                </c:pt>
                <c:pt idx="156">
                  <c:v>1.413194195</c:v>
                </c:pt>
                <c:pt idx="157">
                  <c:v>1.3389701190000001</c:v>
                </c:pt>
                <c:pt idx="158">
                  <c:v>1.358991238</c:v>
                </c:pt>
                <c:pt idx="159">
                  <c:v>1.354597958</c:v>
                </c:pt>
                <c:pt idx="160">
                  <c:v>1.3629980349999999</c:v>
                </c:pt>
                <c:pt idx="161">
                  <c:v>1.3914547049999999</c:v>
                </c:pt>
                <c:pt idx="162">
                  <c:v>1.411142339</c:v>
                </c:pt>
                <c:pt idx="163">
                  <c:v>1.4272715279999999</c:v>
                </c:pt>
                <c:pt idx="164">
                  <c:v>1.4344567340000001</c:v>
                </c:pt>
                <c:pt idx="165">
                  <c:v>1.376288261</c:v>
                </c:pt>
                <c:pt idx="166">
                  <c:v>1.3892479129999999</c:v>
                </c:pt>
                <c:pt idx="167">
                  <c:v>1.3967167899999999</c:v>
                </c:pt>
                <c:pt idx="168">
                  <c:v>1.380385288</c:v>
                </c:pt>
                <c:pt idx="169">
                  <c:v>1.3597601029999999</c:v>
                </c:pt>
                <c:pt idx="170">
                  <c:v>1.3477973990000001</c:v>
                </c:pt>
                <c:pt idx="171">
                  <c:v>1.415464828</c:v>
                </c:pt>
                <c:pt idx="172">
                  <c:v>1.415464828</c:v>
                </c:pt>
                <c:pt idx="173">
                  <c:v>1.374477027</c:v>
                </c:pt>
                <c:pt idx="174">
                  <c:v>1.404168683</c:v>
                </c:pt>
                <c:pt idx="175">
                  <c:v>1.4585747149999999</c:v>
                </c:pt>
                <c:pt idx="176">
                  <c:v>1.323830464</c:v>
                </c:pt>
                <c:pt idx="177">
                  <c:v>1.3583145329999999</c:v>
                </c:pt>
                <c:pt idx="178">
                  <c:v>1.441094179</c:v>
                </c:pt>
                <c:pt idx="179">
                  <c:v>1.456297814</c:v>
                </c:pt>
                <c:pt idx="180">
                  <c:v>1.412023214</c:v>
                </c:pt>
                <c:pt idx="181">
                  <c:v>1.41009706</c:v>
                </c:pt>
                <c:pt idx="182">
                  <c:v>1.420395393</c:v>
                </c:pt>
                <c:pt idx="183">
                  <c:v>1.433022472</c:v>
                </c:pt>
                <c:pt idx="184">
                  <c:v>1.3755811899999999</c:v>
                </c:pt>
                <c:pt idx="185">
                  <c:v>1.388288389</c:v>
                </c:pt>
                <c:pt idx="186">
                  <c:v>1.3961267049999999</c:v>
                </c:pt>
                <c:pt idx="187">
                  <c:v>1.390319874</c:v>
                </c:pt>
                <c:pt idx="188">
                  <c:v>1.359084733</c:v>
                </c:pt>
                <c:pt idx="189">
                  <c:v>1.346961106</c:v>
                </c:pt>
                <c:pt idx="190">
                  <c:v>1.4121188010000001</c:v>
                </c:pt>
                <c:pt idx="191">
                  <c:v>1.4121188010000001</c:v>
                </c:pt>
                <c:pt idx="192">
                  <c:v>1.3869767740000001</c:v>
                </c:pt>
                <c:pt idx="193">
                  <c:v>1.415032158</c:v>
                </c:pt>
                <c:pt idx="194">
                  <c:v>1.455521938</c:v>
                </c:pt>
                <c:pt idx="195">
                  <c:v>1.423877732</c:v>
                </c:pt>
                <c:pt idx="196">
                  <c:v>1.356712189</c:v>
                </c:pt>
                <c:pt idx="197">
                  <c:v>1.351687329</c:v>
                </c:pt>
                <c:pt idx="198">
                  <c:v>1.3605457649999999</c:v>
                </c:pt>
                <c:pt idx="199">
                  <c:v>1.390288513</c:v>
                </c:pt>
                <c:pt idx="200">
                  <c:v>1.3934840310000001</c:v>
                </c:pt>
                <c:pt idx="201">
                  <c:v>1.3933390219999999</c:v>
                </c:pt>
                <c:pt idx="202">
                  <c:v>1.423138257</c:v>
                </c:pt>
                <c:pt idx="203">
                  <c:v>1.3748111510000001</c:v>
                </c:pt>
                <c:pt idx="204">
                  <c:v>1.3870295130000001</c:v>
                </c:pt>
                <c:pt idx="205">
                  <c:v>1.314800711</c:v>
                </c:pt>
                <c:pt idx="206">
                  <c:v>1.379222693</c:v>
                </c:pt>
                <c:pt idx="207">
                  <c:v>1.3574541950000001</c:v>
                </c:pt>
                <c:pt idx="208">
                  <c:v>1.4229224869999999</c:v>
                </c:pt>
                <c:pt idx="209">
                  <c:v>1.4070437229999999</c:v>
                </c:pt>
                <c:pt idx="210">
                  <c:v>1.4070437229999999</c:v>
                </c:pt>
                <c:pt idx="211">
                  <c:v>1.41372469</c:v>
                </c:pt>
                <c:pt idx="212">
                  <c:v>1.45248803</c:v>
                </c:pt>
                <c:pt idx="213">
                  <c:v>1.333787992</c:v>
                </c:pt>
                <c:pt idx="214">
                  <c:v>1.3562933260000001</c:v>
                </c:pt>
                <c:pt idx="215">
                  <c:v>1.3495165200000001</c:v>
                </c:pt>
                <c:pt idx="216">
                  <c:v>1.358486665</c:v>
                </c:pt>
                <c:pt idx="217">
                  <c:v>1.410524756</c:v>
                </c:pt>
                <c:pt idx="218">
                  <c:v>1.3875402750000001</c:v>
                </c:pt>
                <c:pt idx="219">
                  <c:v>1.392784432</c:v>
                </c:pt>
                <c:pt idx="220">
                  <c:v>1.4229578629999999</c:v>
                </c:pt>
                <c:pt idx="221">
                  <c:v>1.37420988</c:v>
                </c:pt>
                <c:pt idx="222">
                  <c:v>1.3293449420000001</c:v>
                </c:pt>
                <c:pt idx="223">
                  <c:v>1.407543854</c:v>
                </c:pt>
                <c:pt idx="224">
                  <c:v>1.3430497210000001</c:v>
                </c:pt>
                <c:pt idx="225">
                  <c:v>1.356626476</c:v>
                </c:pt>
                <c:pt idx="226">
                  <c:v>1.4196098020000001</c:v>
                </c:pt>
                <c:pt idx="227">
                  <c:v>1.410823653</c:v>
                </c:pt>
                <c:pt idx="228">
                  <c:v>1.4196098020000001</c:v>
                </c:pt>
                <c:pt idx="229">
                  <c:v>1.410823653</c:v>
                </c:pt>
                <c:pt idx="230">
                  <c:v>1.3777017540000001</c:v>
                </c:pt>
                <c:pt idx="231">
                  <c:v>1.3996959920000001</c:v>
                </c:pt>
                <c:pt idx="232">
                  <c:v>1.450408401</c:v>
                </c:pt>
                <c:pt idx="233">
                  <c:v>1.4217349880000001</c:v>
                </c:pt>
                <c:pt idx="234">
                  <c:v>1.355327518</c:v>
                </c:pt>
                <c:pt idx="235">
                  <c:v>1.4366874890000001</c:v>
                </c:pt>
                <c:pt idx="236">
                  <c:v>1.3577244690000001</c:v>
                </c:pt>
                <c:pt idx="237">
                  <c:v>1.388263907</c:v>
                </c:pt>
                <c:pt idx="238">
                  <c:v>1.3871583270000001</c:v>
                </c:pt>
                <c:pt idx="239">
                  <c:v>1.3923074900000001</c:v>
                </c:pt>
                <c:pt idx="240">
                  <c:v>1.4222955450000001</c:v>
                </c:pt>
                <c:pt idx="241">
                  <c:v>1.374022533</c:v>
                </c:pt>
                <c:pt idx="242">
                  <c:v>1.425897277</c:v>
                </c:pt>
                <c:pt idx="243">
                  <c:v>1.411025569</c:v>
                </c:pt>
                <c:pt idx="244">
                  <c:v>1.3428674389999999</c:v>
                </c:pt>
                <c:pt idx="245">
                  <c:v>1.355884708</c:v>
                </c:pt>
                <c:pt idx="246">
                  <c:v>1.422278113</c:v>
                </c:pt>
                <c:pt idx="247">
                  <c:v>1.4053522389999999</c:v>
                </c:pt>
                <c:pt idx="248">
                  <c:v>1.4053522389999999</c:v>
                </c:pt>
                <c:pt idx="249">
                  <c:v>1.435861979</c:v>
                </c:pt>
                <c:pt idx="250">
                  <c:v>1.3170962070000001</c:v>
                </c:pt>
                <c:pt idx="251">
                  <c:v>1.4212205570000001</c:v>
                </c:pt>
                <c:pt idx="252">
                  <c:v>1.355325087</c:v>
                </c:pt>
                <c:pt idx="253">
                  <c:v>1.4366730219999999</c:v>
                </c:pt>
                <c:pt idx="254">
                  <c:v>1.3586913009999999</c:v>
                </c:pt>
                <c:pt idx="255">
                  <c:v>1.3635717060000001</c:v>
                </c:pt>
                <c:pt idx="256">
                  <c:v>1.3869084759999999</c:v>
                </c:pt>
                <c:pt idx="257">
                  <c:v>1.3916380049999999</c:v>
                </c:pt>
                <c:pt idx="258">
                  <c:v>1.4307172109999999</c:v>
                </c:pt>
                <c:pt idx="259">
                  <c:v>1.373316022</c:v>
                </c:pt>
                <c:pt idx="260">
                  <c:v>1.3347840369999999</c:v>
                </c:pt>
                <c:pt idx="261">
                  <c:v>1.3980568259999999</c:v>
                </c:pt>
                <c:pt idx="262">
                  <c:v>1.342550135</c:v>
                </c:pt>
                <c:pt idx="263">
                  <c:v>1.355296507</c:v>
                </c:pt>
                <c:pt idx="264">
                  <c:v>1.421396205</c:v>
                </c:pt>
                <c:pt idx="265">
                  <c:v>1.413383737</c:v>
                </c:pt>
                <c:pt idx="266">
                  <c:v>1.421396205</c:v>
                </c:pt>
                <c:pt idx="267">
                  <c:v>1.413383737</c:v>
                </c:pt>
                <c:pt idx="268">
                  <c:v>1.3948425170000001</c:v>
                </c:pt>
                <c:pt idx="269">
                  <c:v>1.4051080250000001</c:v>
                </c:pt>
                <c:pt idx="270">
                  <c:v>1.4036686469999999</c:v>
                </c:pt>
                <c:pt idx="271">
                  <c:v>1.4157989769999999</c:v>
                </c:pt>
                <c:pt idx="272">
                  <c:v>1.3540257360000001</c:v>
                </c:pt>
                <c:pt idx="273">
                  <c:v>1.3589019739999999</c:v>
                </c:pt>
                <c:pt idx="274">
                  <c:v>1.3570343920000001</c:v>
                </c:pt>
                <c:pt idx="275">
                  <c:v>1.3634646429999999</c:v>
                </c:pt>
                <c:pt idx="276">
                  <c:v>1.3861355049999999</c:v>
                </c:pt>
                <c:pt idx="277">
                  <c:v>1.391150286</c:v>
                </c:pt>
                <c:pt idx="278">
                  <c:v>1.399550938</c:v>
                </c:pt>
                <c:pt idx="279">
                  <c:v>1.3720285109999999</c:v>
                </c:pt>
                <c:pt idx="280">
                  <c:v>1.424664927</c:v>
                </c:pt>
                <c:pt idx="281">
                  <c:v>1.3931854239999999</c:v>
                </c:pt>
                <c:pt idx="282">
                  <c:v>1.341501901</c:v>
                </c:pt>
                <c:pt idx="283">
                  <c:v>1.3550049120000001</c:v>
                </c:pt>
                <c:pt idx="284">
                  <c:v>1.4210636050000001</c:v>
                </c:pt>
                <c:pt idx="285">
                  <c:v>1.41263374</c:v>
                </c:pt>
                <c:pt idx="286">
                  <c:v>1.41263374</c:v>
                </c:pt>
                <c:pt idx="287">
                  <c:v>1.3775414319999999</c:v>
                </c:pt>
                <c:pt idx="288">
                  <c:v>1.4169435969999999</c:v>
                </c:pt>
                <c:pt idx="289">
                  <c:v>1.3959625229999999</c:v>
                </c:pt>
                <c:pt idx="290">
                  <c:v>1.452922745</c:v>
                </c:pt>
                <c:pt idx="291">
                  <c:v>1.4195446789999999</c:v>
                </c:pt>
                <c:pt idx="292">
                  <c:v>1.3871073490000001</c:v>
                </c:pt>
                <c:pt idx="293">
                  <c:v>1.358692427</c:v>
                </c:pt>
                <c:pt idx="294">
                  <c:v>1.4519569450000001</c:v>
                </c:pt>
                <c:pt idx="295">
                  <c:v>1.3629460360000001</c:v>
                </c:pt>
                <c:pt idx="296">
                  <c:v>1.386051669</c:v>
                </c:pt>
                <c:pt idx="297">
                  <c:v>1.389612259</c:v>
                </c:pt>
                <c:pt idx="298">
                  <c:v>1.401521504</c:v>
                </c:pt>
                <c:pt idx="299">
                  <c:v>1.3714824889999999</c:v>
                </c:pt>
                <c:pt idx="300">
                  <c:v>1.382896726</c:v>
                </c:pt>
                <c:pt idx="301">
                  <c:v>1.397074047</c:v>
                </c:pt>
                <c:pt idx="302">
                  <c:v>1.3410097329999999</c:v>
                </c:pt>
                <c:pt idx="303">
                  <c:v>1.3544914539999999</c:v>
                </c:pt>
                <c:pt idx="304">
                  <c:v>1.420476023</c:v>
                </c:pt>
                <c:pt idx="305">
                  <c:v>1.4019617689999999</c:v>
                </c:pt>
                <c:pt idx="306">
                  <c:v>1.3665249719999999</c:v>
                </c:pt>
                <c:pt idx="307">
                  <c:v>1.401062019</c:v>
                </c:pt>
                <c:pt idx="308">
                  <c:v>1.3284243630000001</c:v>
                </c:pt>
                <c:pt idx="309">
                  <c:v>1.317869422</c:v>
                </c:pt>
                <c:pt idx="310">
                  <c:v>1.3869284719999999</c:v>
                </c:pt>
                <c:pt idx="311">
                  <c:v>1.452332674</c:v>
                </c:pt>
                <c:pt idx="312">
                  <c:v>1.3559639459999999</c:v>
                </c:pt>
                <c:pt idx="313">
                  <c:v>1.385514957</c:v>
                </c:pt>
                <c:pt idx="314">
                  <c:v>1.394370347</c:v>
                </c:pt>
                <c:pt idx="315">
                  <c:v>1.401174642</c:v>
                </c:pt>
                <c:pt idx="316">
                  <c:v>1.3712430819999999</c:v>
                </c:pt>
                <c:pt idx="317">
                  <c:v>1.3822196929999999</c:v>
                </c:pt>
                <c:pt idx="318">
                  <c:v>1.3966739269999999</c:v>
                </c:pt>
                <c:pt idx="319">
                  <c:v>1.3401000169999999</c:v>
                </c:pt>
                <c:pt idx="320">
                  <c:v>1.353961443</c:v>
                </c:pt>
                <c:pt idx="321">
                  <c:v>1.418768026</c:v>
                </c:pt>
                <c:pt idx="322">
                  <c:v>1.4058715449999999</c:v>
                </c:pt>
                <c:pt idx="323">
                  <c:v>1.418768026</c:v>
                </c:pt>
                <c:pt idx="324">
                  <c:v>1.4058715449999999</c:v>
                </c:pt>
                <c:pt idx="325">
                  <c:v>1.384033976</c:v>
                </c:pt>
                <c:pt idx="326">
                  <c:v>1.3900106290000001</c:v>
                </c:pt>
                <c:pt idx="327">
                  <c:v>1.434877315</c:v>
                </c:pt>
                <c:pt idx="328">
                  <c:v>1.414321714</c:v>
                </c:pt>
                <c:pt idx="329">
                  <c:v>1.385893386</c:v>
                </c:pt>
                <c:pt idx="330">
                  <c:v>1.4521331319999999</c:v>
                </c:pt>
                <c:pt idx="331">
                  <c:v>1.35534657</c:v>
                </c:pt>
                <c:pt idx="332">
                  <c:v>1.335974523</c:v>
                </c:pt>
                <c:pt idx="333">
                  <c:v>1.3943529889999999</c:v>
                </c:pt>
                <c:pt idx="334">
                  <c:v>1.401161592</c:v>
                </c:pt>
                <c:pt idx="335">
                  <c:v>1.370843668</c:v>
                </c:pt>
                <c:pt idx="336">
                  <c:v>1.3814918490000001</c:v>
                </c:pt>
                <c:pt idx="337">
                  <c:v>1.3911594899999999</c:v>
                </c:pt>
                <c:pt idx="338">
                  <c:v>1.339819992</c:v>
                </c:pt>
                <c:pt idx="339">
                  <c:v>1.3530995219999999</c:v>
                </c:pt>
                <c:pt idx="340">
                  <c:v>1.4186141000000001</c:v>
                </c:pt>
                <c:pt idx="341">
                  <c:v>1.400200954</c:v>
                </c:pt>
                <c:pt idx="342">
                  <c:v>1.4186141000000001</c:v>
                </c:pt>
                <c:pt idx="343">
                  <c:v>1.400200954</c:v>
                </c:pt>
                <c:pt idx="344">
                  <c:v>1.362394651</c:v>
                </c:pt>
                <c:pt idx="345">
                  <c:v>1.3943281649999999</c:v>
                </c:pt>
                <c:pt idx="346">
                  <c:v>1.4083623329999999</c:v>
                </c:pt>
                <c:pt idx="347">
                  <c:v>1.4182785360000001</c:v>
                </c:pt>
                <c:pt idx="348">
                  <c:v>1.385848741</c:v>
                </c:pt>
                <c:pt idx="349">
                  <c:v>1.35817112</c:v>
                </c:pt>
                <c:pt idx="350">
                  <c:v>1.35533367</c:v>
                </c:pt>
                <c:pt idx="351">
                  <c:v>1.4219516130000001</c:v>
                </c:pt>
                <c:pt idx="352">
                  <c:v>1.3358399560000001</c:v>
                </c:pt>
                <c:pt idx="353">
                  <c:v>1.3937303430000001</c:v>
                </c:pt>
                <c:pt idx="354">
                  <c:v>1.400027122</c:v>
                </c:pt>
                <c:pt idx="355">
                  <c:v>1.370186111</c:v>
                </c:pt>
                <c:pt idx="356">
                  <c:v>1.380852186</c:v>
                </c:pt>
                <c:pt idx="357">
                  <c:v>1.3909118899999999</c:v>
                </c:pt>
                <c:pt idx="358">
                  <c:v>1.338109534</c:v>
                </c:pt>
                <c:pt idx="359">
                  <c:v>1.352756598</c:v>
                </c:pt>
                <c:pt idx="360">
                  <c:v>1.417846537</c:v>
                </c:pt>
                <c:pt idx="361">
                  <c:v>1.4042413789999999</c:v>
                </c:pt>
                <c:pt idx="362">
                  <c:v>1.4042413789999999</c:v>
                </c:pt>
                <c:pt idx="363">
                  <c:v>1.3734839640000001</c:v>
                </c:pt>
                <c:pt idx="364">
                  <c:v>1.383628337</c:v>
                </c:pt>
                <c:pt idx="365">
                  <c:v>1.4008697779999999</c:v>
                </c:pt>
                <c:pt idx="366">
                  <c:v>1.4342218309999999</c:v>
                </c:pt>
                <c:pt idx="367">
                  <c:v>1.400835635</c:v>
                </c:pt>
                <c:pt idx="368">
                  <c:v>1.3854123620000001</c:v>
                </c:pt>
                <c:pt idx="369">
                  <c:v>1.357529709</c:v>
                </c:pt>
                <c:pt idx="370">
                  <c:v>1.353978304</c:v>
                </c:pt>
                <c:pt idx="371">
                  <c:v>1.3621308270000001</c:v>
                </c:pt>
                <c:pt idx="372">
                  <c:v>1.433519899</c:v>
                </c:pt>
                <c:pt idx="373">
                  <c:v>1.3877112789999999</c:v>
                </c:pt>
                <c:pt idx="374">
                  <c:v>1.3770534940000001</c:v>
                </c:pt>
                <c:pt idx="375">
                  <c:v>1.3698997260000001</c:v>
                </c:pt>
                <c:pt idx="376">
                  <c:v>1.3799922339999999</c:v>
                </c:pt>
                <c:pt idx="377">
                  <c:v>1.390107797</c:v>
                </c:pt>
                <c:pt idx="378">
                  <c:v>1.337845934</c:v>
                </c:pt>
                <c:pt idx="379">
                  <c:v>1.352227944</c:v>
                </c:pt>
                <c:pt idx="380">
                  <c:v>1.414178052</c:v>
                </c:pt>
                <c:pt idx="381">
                  <c:v>1.4039236639999999</c:v>
                </c:pt>
                <c:pt idx="382">
                  <c:v>1.3885454749999999</c:v>
                </c:pt>
                <c:pt idx="383">
                  <c:v>1.4497666629999999</c:v>
                </c:pt>
                <c:pt idx="384">
                  <c:v>1.3973433669999999</c:v>
                </c:pt>
                <c:pt idx="385">
                  <c:v>1.385338006</c:v>
                </c:pt>
                <c:pt idx="386">
                  <c:v>1.352668478</c:v>
                </c:pt>
                <c:pt idx="387">
                  <c:v>1.3640074129999999</c:v>
                </c:pt>
                <c:pt idx="388">
                  <c:v>1.335720791</c:v>
                </c:pt>
                <c:pt idx="389">
                  <c:v>1.3926617670000001</c:v>
                </c:pt>
                <c:pt idx="390">
                  <c:v>1.3762560859999999</c:v>
                </c:pt>
                <c:pt idx="391">
                  <c:v>1.369797851</c:v>
                </c:pt>
                <c:pt idx="392">
                  <c:v>1.3789777729999999</c:v>
                </c:pt>
                <c:pt idx="393">
                  <c:v>1.394799111</c:v>
                </c:pt>
                <c:pt idx="394">
                  <c:v>1.337132086</c:v>
                </c:pt>
                <c:pt idx="395">
                  <c:v>1.3515431529999999</c:v>
                </c:pt>
                <c:pt idx="396">
                  <c:v>1.416415658</c:v>
                </c:pt>
                <c:pt idx="397">
                  <c:v>1.3986358130000001</c:v>
                </c:pt>
                <c:pt idx="398">
                  <c:v>1.3515431529999999</c:v>
                </c:pt>
                <c:pt idx="399">
                  <c:v>1.356415658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Sheet1!$AC$1</c:f>
              <c:strCache>
                <c:ptCount val="1"/>
                <c:pt idx="0">
                  <c:v>upper bound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Sheet1!$AA$2:$AA$401</c:f>
              <c:numCache>
                <c:formatCode>General</c:formatCode>
                <c:ptCount val="400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8.5000000000000006E-3</c:v>
                </c:pt>
                <c:pt idx="4">
                  <c:v>1.0999999999999999E-2</c:v>
                </c:pt>
                <c:pt idx="5">
                  <c:v>1.35E-2</c:v>
                </c:pt>
                <c:pt idx="6">
                  <c:v>1.6E-2</c:v>
                </c:pt>
                <c:pt idx="7">
                  <c:v>1.8499999999999999E-2</c:v>
                </c:pt>
                <c:pt idx="8">
                  <c:v>2.1000000000000001E-2</c:v>
                </c:pt>
                <c:pt idx="9">
                  <c:v>2.35E-2</c:v>
                </c:pt>
                <c:pt idx="10">
                  <c:v>2.5999999999999999E-2</c:v>
                </c:pt>
                <c:pt idx="11">
                  <c:v>2.8500000000000001E-2</c:v>
                </c:pt>
                <c:pt idx="12">
                  <c:v>3.1E-2</c:v>
                </c:pt>
                <c:pt idx="13">
                  <c:v>3.3500000000000002E-2</c:v>
                </c:pt>
                <c:pt idx="14">
                  <c:v>3.5999999999999997E-2</c:v>
                </c:pt>
                <c:pt idx="15">
                  <c:v>3.85E-2</c:v>
                </c:pt>
                <c:pt idx="16">
                  <c:v>4.1000000000000002E-2</c:v>
                </c:pt>
                <c:pt idx="17">
                  <c:v>4.3499999999999997E-2</c:v>
                </c:pt>
                <c:pt idx="18">
                  <c:v>4.5999999999999999E-2</c:v>
                </c:pt>
                <c:pt idx="19">
                  <c:v>4.8500000000000001E-2</c:v>
                </c:pt>
                <c:pt idx="20">
                  <c:v>5.0999999999999997E-2</c:v>
                </c:pt>
                <c:pt idx="21">
                  <c:v>5.3499999999999999E-2</c:v>
                </c:pt>
                <c:pt idx="22">
                  <c:v>5.6000000000000001E-2</c:v>
                </c:pt>
                <c:pt idx="23">
                  <c:v>5.8500000000000003E-2</c:v>
                </c:pt>
                <c:pt idx="24">
                  <c:v>6.0999999999999999E-2</c:v>
                </c:pt>
                <c:pt idx="25">
                  <c:v>6.3500000000000001E-2</c:v>
                </c:pt>
                <c:pt idx="26">
                  <c:v>6.6000000000000003E-2</c:v>
                </c:pt>
                <c:pt idx="27">
                  <c:v>6.8500000000000005E-2</c:v>
                </c:pt>
                <c:pt idx="28">
                  <c:v>7.0999999999999994E-2</c:v>
                </c:pt>
                <c:pt idx="29">
                  <c:v>7.3499999999999996E-2</c:v>
                </c:pt>
                <c:pt idx="30">
                  <c:v>7.5999999999999998E-2</c:v>
                </c:pt>
                <c:pt idx="31">
                  <c:v>7.85E-2</c:v>
                </c:pt>
                <c:pt idx="32">
                  <c:v>8.1000000000000003E-2</c:v>
                </c:pt>
                <c:pt idx="33">
                  <c:v>8.3500000000000005E-2</c:v>
                </c:pt>
                <c:pt idx="34">
                  <c:v>8.5999999999999993E-2</c:v>
                </c:pt>
                <c:pt idx="35">
                  <c:v>8.8499999999999995E-2</c:v>
                </c:pt>
                <c:pt idx="36">
                  <c:v>9.0999999999999998E-2</c:v>
                </c:pt>
                <c:pt idx="37">
                  <c:v>9.35E-2</c:v>
                </c:pt>
                <c:pt idx="38">
                  <c:v>9.6000000000000002E-2</c:v>
                </c:pt>
                <c:pt idx="39">
                  <c:v>9.8500000000000004E-2</c:v>
                </c:pt>
                <c:pt idx="40">
                  <c:v>0.10100000000000001</c:v>
                </c:pt>
                <c:pt idx="41">
                  <c:v>0.10349999999999999</c:v>
                </c:pt>
                <c:pt idx="42">
                  <c:v>0.106</c:v>
                </c:pt>
                <c:pt idx="43">
                  <c:v>0.1085</c:v>
                </c:pt>
                <c:pt idx="44">
                  <c:v>0.111</c:v>
                </c:pt>
                <c:pt idx="45">
                  <c:v>0.1135</c:v>
                </c:pt>
                <c:pt idx="46">
                  <c:v>0.11600000000000001</c:v>
                </c:pt>
                <c:pt idx="47">
                  <c:v>0.11849999999999999</c:v>
                </c:pt>
                <c:pt idx="48">
                  <c:v>0.121</c:v>
                </c:pt>
                <c:pt idx="49">
                  <c:v>0.1235</c:v>
                </c:pt>
                <c:pt idx="50">
                  <c:v>0.126</c:v>
                </c:pt>
                <c:pt idx="51">
                  <c:v>0.1285</c:v>
                </c:pt>
                <c:pt idx="52">
                  <c:v>0.13100000000000001</c:v>
                </c:pt>
                <c:pt idx="53">
                  <c:v>0.13350000000000001</c:v>
                </c:pt>
                <c:pt idx="54">
                  <c:v>0.13600000000000001</c:v>
                </c:pt>
                <c:pt idx="55">
                  <c:v>0.13850000000000001</c:v>
                </c:pt>
                <c:pt idx="56">
                  <c:v>0.14099999999999999</c:v>
                </c:pt>
                <c:pt idx="57">
                  <c:v>0.14349999999999999</c:v>
                </c:pt>
                <c:pt idx="58">
                  <c:v>0.14599999999999999</c:v>
                </c:pt>
                <c:pt idx="59">
                  <c:v>0.14849999999999999</c:v>
                </c:pt>
                <c:pt idx="60">
                  <c:v>0.151</c:v>
                </c:pt>
                <c:pt idx="61">
                  <c:v>0.1535</c:v>
                </c:pt>
                <c:pt idx="62">
                  <c:v>0.156</c:v>
                </c:pt>
                <c:pt idx="63">
                  <c:v>0.1585</c:v>
                </c:pt>
                <c:pt idx="64">
                  <c:v>0.161</c:v>
                </c:pt>
                <c:pt idx="65">
                  <c:v>0.16350000000000001</c:v>
                </c:pt>
                <c:pt idx="66">
                  <c:v>0.16600000000000001</c:v>
                </c:pt>
                <c:pt idx="67">
                  <c:v>0.16850000000000001</c:v>
                </c:pt>
                <c:pt idx="68">
                  <c:v>0.17100000000000001</c:v>
                </c:pt>
                <c:pt idx="69">
                  <c:v>0.17349999999999999</c:v>
                </c:pt>
                <c:pt idx="70">
                  <c:v>0.17599999999999999</c:v>
                </c:pt>
                <c:pt idx="71">
                  <c:v>0.17849999999999999</c:v>
                </c:pt>
                <c:pt idx="72">
                  <c:v>0.18099999999999999</c:v>
                </c:pt>
                <c:pt idx="73">
                  <c:v>0.1835</c:v>
                </c:pt>
                <c:pt idx="74">
                  <c:v>0.186</c:v>
                </c:pt>
                <c:pt idx="75">
                  <c:v>0.1885</c:v>
                </c:pt>
                <c:pt idx="76">
                  <c:v>0.191</c:v>
                </c:pt>
                <c:pt idx="77">
                  <c:v>0.19350000000000001</c:v>
                </c:pt>
                <c:pt idx="78">
                  <c:v>0.19600000000000001</c:v>
                </c:pt>
                <c:pt idx="79">
                  <c:v>0.19850000000000001</c:v>
                </c:pt>
                <c:pt idx="80">
                  <c:v>0.20100000000000001</c:v>
                </c:pt>
                <c:pt idx="81">
                  <c:v>0.20349999999999999</c:v>
                </c:pt>
                <c:pt idx="82">
                  <c:v>0.20599999999999999</c:v>
                </c:pt>
                <c:pt idx="83">
                  <c:v>0.20849999999999999</c:v>
                </c:pt>
                <c:pt idx="84">
                  <c:v>0.21099999999999999</c:v>
                </c:pt>
                <c:pt idx="85">
                  <c:v>0.2135</c:v>
                </c:pt>
                <c:pt idx="86">
                  <c:v>0.216</c:v>
                </c:pt>
                <c:pt idx="87">
                  <c:v>0.2185</c:v>
                </c:pt>
                <c:pt idx="88">
                  <c:v>0.221</c:v>
                </c:pt>
                <c:pt idx="89">
                  <c:v>0.2235</c:v>
                </c:pt>
                <c:pt idx="90">
                  <c:v>0.22600000000000001</c:v>
                </c:pt>
                <c:pt idx="91">
                  <c:v>0.22850000000000001</c:v>
                </c:pt>
                <c:pt idx="92">
                  <c:v>0.23100000000000001</c:v>
                </c:pt>
                <c:pt idx="93">
                  <c:v>0.23350000000000001</c:v>
                </c:pt>
                <c:pt idx="94">
                  <c:v>0.23599999999999999</c:v>
                </c:pt>
                <c:pt idx="95">
                  <c:v>0.23849999999999999</c:v>
                </c:pt>
                <c:pt idx="96">
                  <c:v>0.24099999999999999</c:v>
                </c:pt>
                <c:pt idx="97">
                  <c:v>0.24349999999999999</c:v>
                </c:pt>
                <c:pt idx="98">
                  <c:v>0.246</c:v>
                </c:pt>
                <c:pt idx="99">
                  <c:v>0.2485</c:v>
                </c:pt>
                <c:pt idx="100">
                  <c:v>0.251</c:v>
                </c:pt>
                <c:pt idx="101">
                  <c:v>0.2535</c:v>
                </c:pt>
                <c:pt idx="102">
                  <c:v>0.25600000000000001</c:v>
                </c:pt>
                <c:pt idx="103">
                  <c:v>0.25850000000000001</c:v>
                </c:pt>
                <c:pt idx="104">
                  <c:v>0.26100000000000001</c:v>
                </c:pt>
                <c:pt idx="105">
                  <c:v>0.26350000000000001</c:v>
                </c:pt>
                <c:pt idx="106">
                  <c:v>0.26600000000000001</c:v>
                </c:pt>
                <c:pt idx="107">
                  <c:v>0.26850000000000002</c:v>
                </c:pt>
                <c:pt idx="108">
                  <c:v>0.27100000000000002</c:v>
                </c:pt>
                <c:pt idx="109">
                  <c:v>0.27350000000000002</c:v>
                </c:pt>
                <c:pt idx="110">
                  <c:v>0.27600000000000002</c:v>
                </c:pt>
                <c:pt idx="111">
                  <c:v>0.27850000000000003</c:v>
                </c:pt>
                <c:pt idx="112">
                  <c:v>0.28100000000000003</c:v>
                </c:pt>
                <c:pt idx="113">
                  <c:v>0.28349999999999997</c:v>
                </c:pt>
                <c:pt idx="114">
                  <c:v>0.28599999999999998</c:v>
                </c:pt>
                <c:pt idx="115">
                  <c:v>0.28849999999999998</c:v>
                </c:pt>
                <c:pt idx="116">
                  <c:v>0.29099999999999998</c:v>
                </c:pt>
                <c:pt idx="117">
                  <c:v>0.29349999999999998</c:v>
                </c:pt>
                <c:pt idx="118">
                  <c:v>0.29599999999999999</c:v>
                </c:pt>
                <c:pt idx="119">
                  <c:v>0.29849999999999999</c:v>
                </c:pt>
                <c:pt idx="120">
                  <c:v>0.30099999999999999</c:v>
                </c:pt>
                <c:pt idx="121">
                  <c:v>0.30349999999999999</c:v>
                </c:pt>
                <c:pt idx="122">
                  <c:v>0.30599999999999999</c:v>
                </c:pt>
                <c:pt idx="123">
                  <c:v>0.3085</c:v>
                </c:pt>
                <c:pt idx="124">
                  <c:v>0.311</c:v>
                </c:pt>
                <c:pt idx="125">
                  <c:v>0.3135</c:v>
                </c:pt>
                <c:pt idx="126">
                  <c:v>0.316</c:v>
                </c:pt>
                <c:pt idx="127">
                  <c:v>0.31850000000000001</c:v>
                </c:pt>
                <c:pt idx="128">
                  <c:v>0.32100000000000001</c:v>
                </c:pt>
                <c:pt idx="129">
                  <c:v>0.32350000000000001</c:v>
                </c:pt>
                <c:pt idx="130">
                  <c:v>0.32600000000000001</c:v>
                </c:pt>
                <c:pt idx="131">
                  <c:v>0.32850000000000001</c:v>
                </c:pt>
                <c:pt idx="132">
                  <c:v>0.33100000000000002</c:v>
                </c:pt>
                <c:pt idx="133">
                  <c:v>0.33350000000000002</c:v>
                </c:pt>
                <c:pt idx="134">
                  <c:v>0.33600000000000002</c:v>
                </c:pt>
                <c:pt idx="135">
                  <c:v>0.33850000000000002</c:v>
                </c:pt>
                <c:pt idx="136">
                  <c:v>0.34100000000000003</c:v>
                </c:pt>
                <c:pt idx="137">
                  <c:v>0.34350000000000003</c:v>
                </c:pt>
                <c:pt idx="138">
                  <c:v>0.34599999999999997</c:v>
                </c:pt>
                <c:pt idx="139">
                  <c:v>0.34849999999999998</c:v>
                </c:pt>
                <c:pt idx="140">
                  <c:v>0.35099999999999998</c:v>
                </c:pt>
                <c:pt idx="141">
                  <c:v>0.35349999999999998</c:v>
                </c:pt>
                <c:pt idx="142">
                  <c:v>0.35599999999999998</c:v>
                </c:pt>
                <c:pt idx="143">
                  <c:v>0.35849999999999999</c:v>
                </c:pt>
                <c:pt idx="144">
                  <c:v>0.36099999999999999</c:v>
                </c:pt>
                <c:pt idx="145">
                  <c:v>0.36349999999999999</c:v>
                </c:pt>
                <c:pt idx="146">
                  <c:v>0.36599999999999999</c:v>
                </c:pt>
                <c:pt idx="147">
                  <c:v>0.36849999999999999</c:v>
                </c:pt>
                <c:pt idx="148">
                  <c:v>0.371</c:v>
                </c:pt>
                <c:pt idx="149">
                  <c:v>0.3735</c:v>
                </c:pt>
                <c:pt idx="150">
                  <c:v>0.376</c:v>
                </c:pt>
                <c:pt idx="151">
                  <c:v>0.3785</c:v>
                </c:pt>
                <c:pt idx="152">
                  <c:v>0.38100000000000001</c:v>
                </c:pt>
                <c:pt idx="153">
                  <c:v>0.38350000000000001</c:v>
                </c:pt>
                <c:pt idx="154">
                  <c:v>0.38600000000000001</c:v>
                </c:pt>
                <c:pt idx="155">
                  <c:v>0.38850000000000001</c:v>
                </c:pt>
                <c:pt idx="156">
                  <c:v>0.39100000000000001</c:v>
                </c:pt>
                <c:pt idx="157">
                  <c:v>0.39350000000000002</c:v>
                </c:pt>
                <c:pt idx="158">
                  <c:v>0.39600000000000002</c:v>
                </c:pt>
                <c:pt idx="159">
                  <c:v>0.39850000000000002</c:v>
                </c:pt>
                <c:pt idx="160">
                  <c:v>0.40100000000000002</c:v>
                </c:pt>
                <c:pt idx="161">
                  <c:v>0.40350000000000003</c:v>
                </c:pt>
                <c:pt idx="162">
                  <c:v>0.40600000000000003</c:v>
                </c:pt>
                <c:pt idx="163">
                  <c:v>0.40849999999999997</c:v>
                </c:pt>
                <c:pt idx="164">
                  <c:v>0.41099999999999998</c:v>
                </c:pt>
                <c:pt idx="165">
                  <c:v>0.41349999999999998</c:v>
                </c:pt>
                <c:pt idx="166">
                  <c:v>0.41599999999999998</c:v>
                </c:pt>
                <c:pt idx="167">
                  <c:v>0.41849999999999998</c:v>
                </c:pt>
                <c:pt idx="168">
                  <c:v>0.42099999999999999</c:v>
                </c:pt>
                <c:pt idx="169">
                  <c:v>0.42349999999999999</c:v>
                </c:pt>
                <c:pt idx="170">
                  <c:v>0.42599999999999999</c:v>
                </c:pt>
                <c:pt idx="171">
                  <c:v>0.42849999999999999</c:v>
                </c:pt>
                <c:pt idx="172">
                  <c:v>0.43099999999999999</c:v>
                </c:pt>
                <c:pt idx="173">
                  <c:v>0.4335</c:v>
                </c:pt>
                <c:pt idx="174">
                  <c:v>0.436</c:v>
                </c:pt>
                <c:pt idx="175">
                  <c:v>0.4385</c:v>
                </c:pt>
                <c:pt idx="176">
                  <c:v>0.441</c:v>
                </c:pt>
                <c:pt idx="177">
                  <c:v>0.44350000000000001</c:v>
                </c:pt>
                <c:pt idx="178">
                  <c:v>0.44600000000000001</c:v>
                </c:pt>
                <c:pt idx="179">
                  <c:v>0.44850000000000001</c:v>
                </c:pt>
                <c:pt idx="180">
                  <c:v>0.45100000000000001</c:v>
                </c:pt>
                <c:pt idx="181">
                  <c:v>0.45350000000000001</c:v>
                </c:pt>
                <c:pt idx="182">
                  <c:v>0.45600000000000002</c:v>
                </c:pt>
                <c:pt idx="183">
                  <c:v>0.45850000000000002</c:v>
                </c:pt>
                <c:pt idx="184">
                  <c:v>0.46100000000000002</c:v>
                </c:pt>
                <c:pt idx="185">
                  <c:v>0.46350000000000002</c:v>
                </c:pt>
                <c:pt idx="186">
                  <c:v>0.46600000000000003</c:v>
                </c:pt>
                <c:pt idx="187">
                  <c:v>0.46850000000000003</c:v>
                </c:pt>
                <c:pt idx="188">
                  <c:v>0.47099999999999997</c:v>
                </c:pt>
                <c:pt idx="189">
                  <c:v>0.47349999999999998</c:v>
                </c:pt>
                <c:pt idx="190">
                  <c:v>0.47599999999999998</c:v>
                </c:pt>
                <c:pt idx="191">
                  <c:v>0.47849999999999998</c:v>
                </c:pt>
                <c:pt idx="192">
                  <c:v>0.48099999999999998</c:v>
                </c:pt>
                <c:pt idx="193">
                  <c:v>0.48349999999999999</c:v>
                </c:pt>
                <c:pt idx="194">
                  <c:v>0.48599999999999999</c:v>
                </c:pt>
                <c:pt idx="195">
                  <c:v>0.48849999999999999</c:v>
                </c:pt>
                <c:pt idx="196">
                  <c:v>0.49099999999999999</c:v>
                </c:pt>
                <c:pt idx="197">
                  <c:v>0.49349999999999999</c:v>
                </c:pt>
                <c:pt idx="198">
                  <c:v>0.496</c:v>
                </c:pt>
                <c:pt idx="199">
                  <c:v>0.4985</c:v>
                </c:pt>
                <c:pt idx="200">
                  <c:v>0.501</c:v>
                </c:pt>
                <c:pt idx="201">
                  <c:v>0.50349999999999995</c:v>
                </c:pt>
                <c:pt idx="202">
                  <c:v>0.50600000000000001</c:v>
                </c:pt>
                <c:pt idx="203">
                  <c:v>0.50849999999999995</c:v>
                </c:pt>
                <c:pt idx="204">
                  <c:v>0.51100000000000001</c:v>
                </c:pt>
                <c:pt idx="205">
                  <c:v>0.51349999999999996</c:v>
                </c:pt>
                <c:pt idx="206">
                  <c:v>0.51600000000000001</c:v>
                </c:pt>
                <c:pt idx="207">
                  <c:v>0.51849999999999996</c:v>
                </c:pt>
                <c:pt idx="208">
                  <c:v>0.52100000000000002</c:v>
                </c:pt>
                <c:pt idx="209">
                  <c:v>0.52349999999999997</c:v>
                </c:pt>
                <c:pt idx="210">
                  <c:v>0.52600000000000002</c:v>
                </c:pt>
                <c:pt idx="211">
                  <c:v>0.52849999999999997</c:v>
                </c:pt>
                <c:pt idx="212">
                  <c:v>0.53100000000000003</c:v>
                </c:pt>
                <c:pt idx="213">
                  <c:v>0.53349999999999997</c:v>
                </c:pt>
                <c:pt idx="214">
                  <c:v>0.53600000000000003</c:v>
                </c:pt>
                <c:pt idx="215">
                  <c:v>0.53849999999999998</c:v>
                </c:pt>
                <c:pt idx="216">
                  <c:v>0.54100000000000004</c:v>
                </c:pt>
                <c:pt idx="217">
                  <c:v>0.54349999999999998</c:v>
                </c:pt>
                <c:pt idx="218">
                  <c:v>0.54600000000000004</c:v>
                </c:pt>
                <c:pt idx="219">
                  <c:v>0.54849999999999999</c:v>
                </c:pt>
                <c:pt idx="220">
                  <c:v>0.55100000000000005</c:v>
                </c:pt>
                <c:pt idx="221">
                  <c:v>0.55349999999999999</c:v>
                </c:pt>
                <c:pt idx="222">
                  <c:v>0.55600000000000005</c:v>
                </c:pt>
                <c:pt idx="223">
                  <c:v>0.5585</c:v>
                </c:pt>
                <c:pt idx="224">
                  <c:v>0.56100000000000005</c:v>
                </c:pt>
                <c:pt idx="225">
                  <c:v>0.5635</c:v>
                </c:pt>
                <c:pt idx="226">
                  <c:v>0.56599999999999995</c:v>
                </c:pt>
                <c:pt idx="227">
                  <c:v>0.56850000000000001</c:v>
                </c:pt>
                <c:pt idx="228">
                  <c:v>0.57099999999999995</c:v>
                </c:pt>
                <c:pt idx="229">
                  <c:v>0.57350000000000001</c:v>
                </c:pt>
                <c:pt idx="230">
                  <c:v>0.57599999999999996</c:v>
                </c:pt>
                <c:pt idx="231">
                  <c:v>0.57850000000000001</c:v>
                </c:pt>
                <c:pt idx="232">
                  <c:v>0.58099999999999996</c:v>
                </c:pt>
                <c:pt idx="233">
                  <c:v>0.58350000000000002</c:v>
                </c:pt>
                <c:pt idx="234">
                  <c:v>0.58599999999999997</c:v>
                </c:pt>
                <c:pt idx="235">
                  <c:v>0.58850000000000002</c:v>
                </c:pt>
                <c:pt idx="236">
                  <c:v>0.59099999999999997</c:v>
                </c:pt>
                <c:pt idx="237">
                  <c:v>0.59350000000000003</c:v>
                </c:pt>
                <c:pt idx="238">
                  <c:v>0.59599999999999997</c:v>
                </c:pt>
                <c:pt idx="239">
                  <c:v>0.59850000000000003</c:v>
                </c:pt>
                <c:pt idx="240">
                  <c:v>0.60099999999999998</c:v>
                </c:pt>
                <c:pt idx="241">
                  <c:v>0.60350000000000004</c:v>
                </c:pt>
                <c:pt idx="242">
                  <c:v>0.60599999999999998</c:v>
                </c:pt>
                <c:pt idx="243">
                  <c:v>0.60850000000000004</c:v>
                </c:pt>
                <c:pt idx="244">
                  <c:v>0.61099999999999999</c:v>
                </c:pt>
                <c:pt idx="245">
                  <c:v>0.61350000000000005</c:v>
                </c:pt>
                <c:pt idx="246">
                  <c:v>0.61599999999999999</c:v>
                </c:pt>
                <c:pt idx="247">
                  <c:v>0.61850000000000005</c:v>
                </c:pt>
                <c:pt idx="248">
                  <c:v>0.621</c:v>
                </c:pt>
                <c:pt idx="249">
                  <c:v>0.62350000000000005</c:v>
                </c:pt>
                <c:pt idx="250">
                  <c:v>0.626</c:v>
                </c:pt>
                <c:pt idx="251">
                  <c:v>0.62849999999999995</c:v>
                </c:pt>
                <c:pt idx="252">
                  <c:v>0.63100000000000001</c:v>
                </c:pt>
                <c:pt idx="253">
                  <c:v>0.63349999999999995</c:v>
                </c:pt>
                <c:pt idx="254">
                  <c:v>0.63600000000000001</c:v>
                </c:pt>
                <c:pt idx="255">
                  <c:v>0.63849999999999996</c:v>
                </c:pt>
                <c:pt idx="256">
                  <c:v>0.64100000000000001</c:v>
                </c:pt>
                <c:pt idx="257">
                  <c:v>0.64349999999999996</c:v>
                </c:pt>
                <c:pt idx="258">
                  <c:v>0.64600000000000002</c:v>
                </c:pt>
                <c:pt idx="259">
                  <c:v>0.64849999999999997</c:v>
                </c:pt>
                <c:pt idx="260">
                  <c:v>0.65100000000000002</c:v>
                </c:pt>
                <c:pt idx="261">
                  <c:v>0.65349999999999997</c:v>
                </c:pt>
                <c:pt idx="262">
                  <c:v>0.65600000000000003</c:v>
                </c:pt>
                <c:pt idx="263">
                  <c:v>0.65849999999999997</c:v>
                </c:pt>
                <c:pt idx="264">
                  <c:v>0.66100000000000003</c:v>
                </c:pt>
                <c:pt idx="265">
                  <c:v>0.66349999999999998</c:v>
                </c:pt>
                <c:pt idx="266">
                  <c:v>0.66600000000000004</c:v>
                </c:pt>
                <c:pt idx="267">
                  <c:v>0.66849999999999998</c:v>
                </c:pt>
                <c:pt idx="268">
                  <c:v>0.67100000000000004</c:v>
                </c:pt>
                <c:pt idx="269">
                  <c:v>0.67349999999999999</c:v>
                </c:pt>
                <c:pt idx="270">
                  <c:v>0.67600000000000005</c:v>
                </c:pt>
                <c:pt idx="271">
                  <c:v>0.67849999999999999</c:v>
                </c:pt>
                <c:pt idx="272">
                  <c:v>0.68100000000000005</c:v>
                </c:pt>
                <c:pt idx="273">
                  <c:v>0.6835</c:v>
                </c:pt>
                <c:pt idx="274">
                  <c:v>0.68600000000000005</c:v>
                </c:pt>
                <c:pt idx="275">
                  <c:v>0.6885</c:v>
                </c:pt>
                <c:pt idx="276">
                  <c:v>0.69099999999999995</c:v>
                </c:pt>
                <c:pt idx="277">
                  <c:v>0.69350000000000001</c:v>
                </c:pt>
                <c:pt idx="278">
                  <c:v>0.69599999999999995</c:v>
                </c:pt>
                <c:pt idx="279">
                  <c:v>0.69850000000000001</c:v>
                </c:pt>
                <c:pt idx="280">
                  <c:v>0.70099999999999996</c:v>
                </c:pt>
                <c:pt idx="281">
                  <c:v>0.70350000000000001</c:v>
                </c:pt>
                <c:pt idx="282">
                  <c:v>0.70599999999999996</c:v>
                </c:pt>
                <c:pt idx="283">
                  <c:v>0.70850000000000002</c:v>
                </c:pt>
                <c:pt idx="284">
                  <c:v>0.71099999999999997</c:v>
                </c:pt>
                <c:pt idx="285">
                  <c:v>0.71350000000000002</c:v>
                </c:pt>
                <c:pt idx="286">
                  <c:v>0.71599999999999997</c:v>
                </c:pt>
                <c:pt idx="287">
                  <c:v>0.71850000000000003</c:v>
                </c:pt>
                <c:pt idx="288">
                  <c:v>0.72099999999999997</c:v>
                </c:pt>
                <c:pt idx="289">
                  <c:v>0.72350000000000003</c:v>
                </c:pt>
                <c:pt idx="290">
                  <c:v>0.72599999999999998</c:v>
                </c:pt>
                <c:pt idx="291">
                  <c:v>0.72850000000000004</c:v>
                </c:pt>
                <c:pt idx="292">
                  <c:v>0.73099999999999998</c:v>
                </c:pt>
                <c:pt idx="293">
                  <c:v>0.73350000000000004</c:v>
                </c:pt>
                <c:pt idx="294">
                  <c:v>0.73599999999999999</c:v>
                </c:pt>
                <c:pt idx="295">
                  <c:v>0.73850000000000005</c:v>
                </c:pt>
                <c:pt idx="296">
                  <c:v>0.74099999999999999</c:v>
                </c:pt>
                <c:pt idx="297">
                  <c:v>0.74350000000000005</c:v>
                </c:pt>
                <c:pt idx="298">
                  <c:v>0.746</c:v>
                </c:pt>
                <c:pt idx="299">
                  <c:v>0.74850000000000005</c:v>
                </c:pt>
                <c:pt idx="300">
                  <c:v>0.751</c:v>
                </c:pt>
                <c:pt idx="301">
                  <c:v>0.75349999999999995</c:v>
                </c:pt>
                <c:pt idx="302">
                  <c:v>0.75600000000000001</c:v>
                </c:pt>
                <c:pt idx="303">
                  <c:v>0.75849999999999995</c:v>
                </c:pt>
                <c:pt idx="304">
                  <c:v>0.76100000000000001</c:v>
                </c:pt>
                <c:pt idx="305">
                  <c:v>0.76349999999999996</c:v>
                </c:pt>
                <c:pt idx="306">
                  <c:v>0.76600000000000001</c:v>
                </c:pt>
                <c:pt idx="307">
                  <c:v>0.76849999999999996</c:v>
                </c:pt>
                <c:pt idx="308">
                  <c:v>0.77100000000000002</c:v>
                </c:pt>
                <c:pt idx="309">
                  <c:v>0.77349999999999997</c:v>
                </c:pt>
                <c:pt idx="310">
                  <c:v>0.77600000000000002</c:v>
                </c:pt>
                <c:pt idx="311">
                  <c:v>0.77849999999999997</c:v>
                </c:pt>
                <c:pt idx="312">
                  <c:v>0.78100000000000003</c:v>
                </c:pt>
                <c:pt idx="313">
                  <c:v>0.78349999999999997</c:v>
                </c:pt>
                <c:pt idx="314">
                  <c:v>0.78600000000000003</c:v>
                </c:pt>
                <c:pt idx="315">
                  <c:v>0.78849999999999998</c:v>
                </c:pt>
                <c:pt idx="316">
                  <c:v>0.79100000000000004</c:v>
                </c:pt>
                <c:pt idx="317">
                  <c:v>0.79349999999999998</c:v>
                </c:pt>
                <c:pt idx="318">
                  <c:v>0.79600000000000004</c:v>
                </c:pt>
                <c:pt idx="319">
                  <c:v>0.79849999999999999</c:v>
                </c:pt>
                <c:pt idx="320">
                  <c:v>0.80100000000000005</c:v>
                </c:pt>
                <c:pt idx="321">
                  <c:v>0.80349999999999999</c:v>
                </c:pt>
                <c:pt idx="322">
                  <c:v>0.80600000000000005</c:v>
                </c:pt>
                <c:pt idx="323">
                  <c:v>0.8085</c:v>
                </c:pt>
                <c:pt idx="324">
                  <c:v>0.81100000000000005</c:v>
                </c:pt>
                <c:pt idx="325">
                  <c:v>0.8135</c:v>
                </c:pt>
                <c:pt idx="326">
                  <c:v>0.81599999999999995</c:v>
                </c:pt>
                <c:pt idx="327">
                  <c:v>0.81850000000000001</c:v>
                </c:pt>
                <c:pt idx="328">
                  <c:v>0.82099999999999995</c:v>
                </c:pt>
                <c:pt idx="329">
                  <c:v>0.82350000000000001</c:v>
                </c:pt>
                <c:pt idx="330">
                  <c:v>0.82599999999999996</c:v>
                </c:pt>
                <c:pt idx="331">
                  <c:v>0.82850000000000001</c:v>
                </c:pt>
                <c:pt idx="332">
                  <c:v>0.83099999999999996</c:v>
                </c:pt>
                <c:pt idx="333">
                  <c:v>0.83350000000000002</c:v>
                </c:pt>
                <c:pt idx="334">
                  <c:v>0.83599999999999997</c:v>
                </c:pt>
                <c:pt idx="335">
                  <c:v>0.83850000000000002</c:v>
                </c:pt>
                <c:pt idx="336">
                  <c:v>0.84099999999999997</c:v>
                </c:pt>
                <c:pt idx="337">
                  <c:v>0.84350000000000003</c:v>
                </c:pt>
                <c:pt idx="338">
                  <c:v>0.84599999999999997</c:v>
                </c:pt>
                <c:pt idx="339">
                  <c:v>0.84850000000000003</c:v>
                </c:pt>
                <c:pt idx="340">
                  <c:v>0.85099999999999998</c:v>
                </c:pt>
                <c:pt idx="341">
                  <c:v>0.85350000000000004</c:v>
                </c:pt>
                <c:pt idx="342">
                  <c:v>0.85599999999999998</c:v>
                </c:pt>
                <c:pt idx="343">
                  <c:v>0.85850000000000004</c:v>
                </c:pt>
                <c:pt idx="344">
                  <c:v>0.86099999999999999</c:v>
                </c:pt>
                <c:pt idx="345">
                  <c:v>0.86350000000000005</c:v>
                </c:pt>
                <c:pt idx="346">
                  <c:v>0.86599999999999999</c:v>
                </c:pt>
                <c:pt idx="347">
                  <c:v>0.86850000000000005</c:v>
                </c:pt>
                <c:pt idx="348">
                  <c:v>0.871</c:v>
                </c:pt>
                <c:pt idx="349">
                  <c:v>0.87350000000000005</c:v>
                </c:pt>
                <c:pt idx="350">
                  <c:v>0.876</c:v>
                </c:pt>
                <c:pt idx="351">
                  <c:v>0.87849999999999995</c:v>
                </c:pt>
                <c:pt idx="352">
                  <c:v>0.88100000000000001</c:v>
                </c:pt>
                <c:pt idx="353">
                  <c:v>0.88349999999999995</c:v>
                </c:pt>
                <c:pt idx="354">
                  <c:v>0.88600000000000001</c:v>
                </c:pt>
                <c:pt idx="355">
                  <c:v>0.88849999999999996</c:v>
                </c:pt>
                <c:pt idx="356">
                  <c:v>0.89100000000000001</c:v>
                </c:pt>
                <c:pt idx="357">
                  <c:v>0.89349999999999996</c:v>
                </c:pt>
                <c:pt idx="358">
                  <c:v>0.89600000000000002</c:v>
                </c:pt>
                <c:pt idx="359">
                  <c:v>0.89849999999999997</c:v>
                </c:pt>
                <c:pt idx="360">
                  <c:v>0.90100000000000002</c:v>
                </c:pt>
                <c:pt idx="361">
                  <c:v>0.90349999999999997</c:v>
                </c:pt>
                <c:pt idx="362">
                  <c:v>0.90600000000000003</c:v>
                </c:pt>
                <c:pt idx="363">
                  <c:v>0.90849999999999997</c:v>
                </c:pt>
                <c:pt idx="364">
                  <c:v>0.91100000000000003</c:v>
                </c:pt>
                <c:pt idx="365">
                  <c:v>0.91349999999999998</c:v>
                </c:pt>
                <c:pt idx="366">
                  <c:v>0.91600000000000004</c:v>
                </c:pt>
                <c:pt idx="367">
                  <c:v>0.91849999999999998</c:v>
                </c:pt>
                <c:pt idx="368">
                  <c:v>0.92100000000000004</c:v>
                </c:pt>
                <c:pt idx="369">
                  <c:v>0.92349999999999999</c:v>
                </c:pt>
                <c:pt idx="370">
                  <c:v>0.92600000000000005</c:v>
                </c:pt>
                <c:pt idx="371">
                  <c:v>0.92849999999999999</c:v>
                </c:pt>
                <c:pt idx="372">
                  <c:v>0.93100000000000005</c:v>
                </c:pt>
                <c:pt idx="373">
                  <c:v>0.9335</c:v>
                </c:pt>
                <c:pt idx="374">
                  <c:v>0.93600000000000005</c:v>
                </c:pt>
                <c:pt idx="375">
                  <c:v>0.9385</c:v>
                </c:pt>
                <c:pt idx="376">
                  <c:v>0.94099999999999995</c:v>
                </c:pt>
                <c:pt idx="377">
                  <c:v>0.94350000000000001</c:v>
                </c:pt>
                <c:pt idx="378">
                  <c:v>0.94599999999999995</c:v>
                </c:pt>
                <c:pt idx="379">
                  <c:v>0.94850000000000001</c:v>
                </c:pt>
                <c:pt idx="380">
                  <c:v>0.95099999999999996</c:v>
                </c:pt>
                <c:pt idx="381">
                  <c:v>0.95350000000000001</c:v>
                </c:pt>
                <c:pt idx="382">
                  <c:v>0.95599999999999996</c:v>
                </c:pt>
                <c:pt idx="383">
                  <c:v>0.95850000000000002</c:v>
                </c:pt>
                <c:pt idx="384">
                  <c:v>0.96099999999999997</c:v>
                </c:pt>
                <c:pt idx="385">
                  <c:v>0.96350000000000002</c:v>
                </c:pt>
                <c:pt idx="386">
                  <c:v>0.96599999999999997</c:v>
                </c:pt>
                <c:pt idx="387">
                  <c:v>0.96850000000000003</c:v>
                </c:pt>
                <c:pt idx="388">
                  <c:v>0.97099999999999997</c:v>
                </c:pt>
                <c:pt idx="389">
                  <c:v>0.97350000000000003</c:v>
                </c:pt>
                <c:pt idx="390">
                  <c:v>0.97599999999999998</c:v>
                </c:pt>
                <c:pt idx="391">
                  <c:v>0.97850000000000004</c:v>
                </c:pt>
                <c:pt idx="392">
                  <c:v>0.98099999999999998</c:v>
                </c:pt>
                <c:pt idx="393">
                  <c:v>0.98350000000000004</c:v>
                </c:pt>
                <c:pt idx="394">
                  <c:v>0.98599999999999999</c:v>
                </c:pt>
                <c:pt idx="395">
                  <c:v>0.98850000000000005</c:v>
                </c:pt>
                <c:pt idx="396">
                  <c:v>0.99099999999999999</c:v>
                </c:pt>
                <c:pt idx="397">
                  <c:v>0.99350000000000005</c:v>
                </c:pt>
                <c:pt idx="398">
                  <c:v>0.996</c:v>
                </c:pt>
                <c:pt idx="399">
                  <c:v>1</c:v>
                </c:pt>
              </c:numCache>
            </c:numRef>
          </c:xVal>
          <c:yVal>
            <c:numRef>
              <c:f>Sheet1!$AC$2:$AC$401</c:f>
              <c:numCache>
                <c:formatCode>General</c:formatCode>
                <c:ptCount val="400"/>
                <c:pt idx="0">
                  <c:v>1.466</c:v>
                </c:pt>
                <c:pt idx="1">
                  <c:v>1.466</c:v>
                </c:pt>
                <c:pt idx="2">
                  <c:v>1.466</c:v>
                </c:pt>
                <c:pt idx="3">
                  <c:v>1.466</c:v>
                </c:pt>
                <c:pt idx="4">
                  <c:v>1.466</c:v>
                </c:pt>
                <c:pt idx="5">
                  <c:v>1.466</c:v>
                </c:pt>
                <c:pt idx="6">
                  <c:v>1.466</c:v>
                </c:pt>
                <c:pt idx="7">
                  <c:v>1.466</c:v>
                </c:pt>
                <c:pt idx="8">
                  <c:v>1.466</c:v>
                </c:pt>
                <c:pt idx="9">
                  <c:v>1.466</c:v>
                </c:pt>
                <c:pt idx="10">
                  <c:v>1.466</c:v>
                </c:pt>
                <c:pt idx="11">
                  <c:v>1.466</c:v>
                </c:pt>
                <c:pt idx="12">
                  <c:v>1.466</c:v>
                </c:pt>
                <c:pt idx="13">
                  <c:v>1.466</c:v>
                </c:pt>
                <c:pt idx="14">
                  <c:v>1.466</c:v>
                </c:pt>
                <c:pt idx="15">
                  <c:v>1.466</c:v>
                </c:pt>
                <c:pt idx="16">
                  <c:v>1.466</c:v>
                </c:pt>
                <c:pt idx="17">
                  <c:v>1.466</c:v>
                </c:pt>
                <c:pt idx="18">
                  <c:v>1.466</c:v>
                </c:pt>
                <c:pt idx="19">
                  <c:v>1.466</c:v>
                </c:pt>
                <c:pt idx="20">
                  <c:v>1.466</c:v>
                </c:pt>
                <c:pt idx="21">
                  <c:v>1.466</c:v>
                </c:pt>
                <c:pt idx="22">
                  <c:v>1.466</c:v>
                </c:pt>
                <c:pt idx="23">
                  <c:v>1.466</c:v>
                </c:pt>
                <c:pt idx="24">
                  <c:v>1.466</c:v>
                </c:pt>
                <c:pt idx="25">
                  <c:v>1.466</c:v>
                </c:pt>
                <c:pt idx="26">
                  <c:v>1.466</c:v>
                </c:pt>
                <c:pt idx="27">
                  <c:v>1.466</c:v>
                </c:pt>
                <c:pt idx="28">
                  <c:v>1.466</c:v>
                </c:pt>
                <c:pt idx="29">
                  <c:v>1.466</c:v>
                </c:pt>
                <c:pt idx="30">
                  <c:v>1.466</c:v>
                </c:pt>
                <c:pt idx="31">
                  <c:v>1.466</c:v>
                </c:pt>
                <c:pt idx="32">
                  <c:v>1.466</c:v>
                </c:pt>
                <c:pt idx="33">
                  <c:v>1.466</c:v>
                </c:pt>
                <c:pt idx="34">
                  <c:v>1.466</c:v>
                </c:pt>
                <c:pt idx="35">
                  <c:v>1.466</c:v>
                </c:pt>
                <c:pt idx="36">
                  <c:v>1.466</c:v>
                </c:pt>
                <c:pt idx="37">
                  <c:v>1.466</c:v>
                </c:pt>
                <c:pt idx="38">
                  <c:v>1.466</c:v>
                </c:pt>
                <c:pt idx="39">
                  <c:v>1.466</c:v>
                </c:pt>
                <c:pt idx="40">
                  <c:v>1.466</c:v>
                </c:pt>
                <c:pt idx="41">
                  <c:v>1.466</c:v>
                </c:pt>
                <c:pt idx="42">
                  <c:v>1.466</c:v>
                </c:pt>
                <c:pt idx="43">
                  <c:v>1.466</c:v>
                </c:pt>
                <c:pt idx="44">
                  <c:v>1.466</c:v>
                </c:pt>
                <c:pt idx="45">
                  <c:v>1.466</c:v>
                </c:pt>
                <c:pt idx="46">
                  <c:v>1.466</c:v>
                </c:pt>
                <c:pt idx="47">
                  <c:v>1.466</c:v>
                </c:pt>
                <c:pt idx="48">
                  <c:v>1.466</c:v>
                </c:pt>
                <c:pt idx="49">
                  <c:v>1.466</c:v>
                </c:pt>
                <c:pt idx="50">
                  <c:v>1.466</c:v>
                </c:pt>
                <c:pt idx="51">
                  <c:v>1.466</c:v>
                </c:pt>
                <c:pt idx="52">
                  <c:v>1.466</c:v>
                </c:pt>
                <c:pt idx="53">
                  <c:v>1.466</c:v>
                </c:pt>
                <c:pt idx="54">
                  <c:v>1.466</c:v>
                </c:pt>
                <c:pt idx="55">
                  <c:v>1.466</c:v>
                </c:pt>
                <c:pt idx="56">
                  <c:v>1.466</c:v>
                </c:pt>
                <c:pt idx="57">
                  <c:v>1.466</c:v>
                </c:pt>
                <c:pt idx="58">
                  <c:v>1.466</c:v>
                </c:pt>
                <c:pt idx="59">
                  <c:v>1.466</c:v>
                </c:pt>
                <c:pt idx="60">
                  <c:v>1.466</c:v>
                </c:pt>
                <c:pt idx="61">
                  <c:v>1.466</c:v>
                </c:pt>
                <c:pt idx="62">
                  <c:v>1.466</c:v>
                </c:pt>
                <c:pt idx="63">
                  <c:v>1.466</c:v>
                </c:pt>
                <c:pt idx="64">
                  <c:v>1.466</c:v>
                </c:pt>
                <c:pt idx="65">
                  <c:v>1.466</c:v>
                </c:pt>
                <c:pt idx="66">
                  <c:v>1.466</c:v>
                </c:pt>
                <c:pt idx="67">
                  <c:v>1.466</c:v>
                </c:pt>
                <c:pt idx="68">
                  <c:v>1.466</c:v>
                </c:pt>
                <c:pt idx="69">
                  <c:v>1.466</c:v>
                </c:pt>
                <c:pt idx="70">
                  <c:v>1.466</c:v>
                </c:pt>
                <c:pt idx="71">
                  <c:v>1.466</c:v>
                </c:pt>
                <c:pt idx="72">
                  <c:v>1.466</c:v>
                </c:pt>
                <c:pt idx="73">
                  <c:v>1.466</c:v>
                </c:pt>
                <c:pt idx="74">
                  <c:v>1.466</c:v>
                </c:pt>
                <c:pt idx="75">
                  <c:v>1.466</c:v>
                </c:pt>
                <c:pt idx="76">
                  <c:v>1.466</c:v>
                </c:pt>
                <c:pt idx="77">
                  <c:v>1.466</c:v>
                </c:pt>
                <c:pt idx="78">
                  <c:v>1.466</c:v>
                </c:pt>
                <c:pt idx="79">
                  <c:v>1.466</c:v>
                </c:pt>
                <c:pt idx="80">
                  <c:v>1.466</c:v>
                </c:pt>
                <c:pt idx="81">
                  <c:v>1.466</c:v>
                </c:pt>
                <c:pt idx="82">
                  <c:v>1.466</c:v>
                </c:pt>
                <c:pt idx="83">
                  <c:v>1.466</c:v>
                </c:pt>
                <c:pt idx="84">
                  <c:v>1.466</c:v>
                </c:pt>
                <c:pt idx="85">
                  <c:v>1.466</c:v>
                </c:pt>
                <c:pt idx="86">
                  <c:v>1.466</c:v>
                </c:pt>
                <c:pt idx="87">
                  <c:v>1.466</c:v>
                </c:pt>
                <c:pt idx="88">
                  <c:v>1.466</c:v>
                </c:pt>
                <c:pt idx="89">
                  <c:v>1.466</c:v>
                </c:pt>
                <c:pt idx="90">
                  <c:v>1.466</c:v>
                </c:pt>
                <c:pt idx="91">
                  <c:v>1.466</c:v>
                </c:pt>
                <c:pt idx="92">
                  <c:v>1.466</c:v>
                </c:pt>
                <c:pt idx="93">
                  <c:v>1.466</c:v>
                </c:pt>
                <c:pt idx="94">
                  <c:v>1.466</c:v>
                </c:pt>
                <c:pt idx="95">
                  <c:v>1.466</c:v>
                </c:pt>
                <c:pt idx="96">
                  <c:v>1.466</c:v>
                </c:pt>
                <c:pt idx="97">
                  <c:v>1.466</c:v>
                </c:pt>
                <c:pt idx="98">
                  <c:v>1.466</c:v>
                </c:pt>
                <c:pt idx="99">
                  <c:v>1.466</c:v>
                </c:pt>
                <c:pt idx="100">
                  <c:v>1.466</c:v>
                </c:pt>
                <c:pt idx="101">
                  <c:v>1.466</c:v>
                </c:pt>
                <c:pt idx="102">
                  <c:v>1.466</c:v>
                </c:pt>
                <c:pt idx="103">
                  <c:v>1.466</c:v>
                </c:pt>
                <c:pt idx="104">
                  <c:v>1.466</c:v>
                </c:pt>
                <c:pt idx="105">
                  <c:v>1.466</c:v>
                </c:pt>
                <c:pt idx="106">
                  <c:v>1.466</c:v>
                </c:pt>
                <c:pt idx="107">
                  <c:v>1.466</c:v>
                </c:pt>
                <c:pt idx="108">
                  <c:v>1.466</c:v>
                </c:pt>
                <c:pt idx="109">
                  <c:v>1.466</c:v>
                </c:pt>
                <c:pt idx="110">
                  <c:v>1.466</c:v>
                </c:pt>
                <c:pt idx="111">
                  <c:v>1.466</c:v>
                </c:pt>
                <c:pt idx="112">
                  <c:v>1.466</c:v>
                </c:pt>
                <c:pt idx="113">
                  <c:v>1.466</c:v>
                </c:pt>
                <c:pt idx="114">
                  <c:v>1.466</c:v>
                </c:pt>
                <c:pt idx="115">
                  <c:v>1.466</c:v>
                </c:pt>
                <c:pt idx="116">
                  <c:v>1.466</c:v>
                </c:pt>
                <c:pt idx="117">
                  <c:v>1.466</c:v>
                </c:pt>
                <c:pt idx="118">
                  <c:v>1.466</c:v>
                </c:pt>
                <c:pt idx="119">
                  <c:v>1.466</c:v>
                </c:pt>
                <c:pt idx="120">
                  <c:v>1.466</c:v>
                </c:pt>
                <c:pt idx="121">
                  <c:v>1.466</c:v>
                </c:pt>
                <c:pt idx="122">
                  <c:v>1.466</c:v>
                </c:pt>
                <c:pt idx="123">
                  <c:v>1.466</c:v>
                </c:pt>
                <c:pt idx="124">
                  <c:v>1.466</c:v>
                </c:pt>
                <c:pt idx="125">
                  <c:v>1.466</c:v>
                </c:pt>
                <c:pt idx="126">
                  <c:v>1.466</c:v>
                </c:pt>
                <c:pt idx="127">
                  <c:v>1.466</c:v>
                </c:pt>
                <c:pt idx="128">
                  <c:v>1.466</c:v>
                </c:pt>
                <c:pt idx="129">
                  <c:v>1.466</c:v>
                </c:pt>
                <c:pt idx="130">
                  <c:v>1.466</c:v>
                </c:pt>
                <c:pt idx="131">
                  <c:v>1.466</c:v>
                </c:pt>
                <c:pt idx="132">
                  <c:v>1.466</c:v>
                </c:pt>
                <c:pt idx="133">
                  <c:v>1.466</c:v>
                </c:pt>
                <c:pt idx="134">
                  <c:v>1.466</c:v>
                </c:pt>
                <c:pt idx="135">
                  <c:v>1.466</c:v>
                </c:pt>
                <c:pt idx="136">
                  <c:v>1.466</c:v>
                </c:pt>
                <c:pt idx="137">
                  <c:v>1.466</c:v>
                </c:pt>
                <c:pt idx="138">
                  <c:v>1.466</c:v>
                </c:pt>
                <c:pt idx="139">
                  <c:v>1.466</c:v>
                </c:pt>
                <c:pt idx="140">
                  <c:v>1.466</c:v>
                </c:pt>
                <c:pt idx="141">
                  <c:v>1.466</c:v>
                </c:pt>
                <c:pt idx="142">
                  <c:v>1.466</c:v>
                </c:pt>
                <c:pt idx="143">
                  <c:v>1.466</c:v>
                </c:pt>
                <c:pt idx="144">
                  <c:v>1.466</c:v>
                </c:pt>
                <c:pt idx="145">
                  <c:v>1.466</c:v>
                </c:pt>
                <c:pt idx="146">
                  <c:v>1.466</c:v>
                </c:pt>
                <c:pt idx="147">
                  <c:v>1.466</c:v>
                </c:pt>
                <c:pt idx="148">
                  <c:v>1.466</c:v>
                </c:pt>
                <c:pt idx="149">
                  <c:v>1.466</c:v>
                </c:pt>
                <c:pt idx="150">
                  <c:v>1.466</c:v>
                </c:pt>
                <c:pt idx="151">
                  <c:v>1.466</c:v>
                </c:pt>
                <c:pt idx="152">
                  <c:v>1.466</c:v>
                </c:pt>
                <c:pt idx="153">
                  <c:v>1.466</c:v>
                </c:pt>
                <c:pt idx="154">
                  <c:v>1.466</c:v>
                </c:pt>
                <c:pt idx="155">
                  <c:v>1.466</c:v>
                </c:pt>
                <c:pt idx="156">
                  <c:v>1.466</c:v>
                </c:pt>
                <c:pt idx="157">
                  <c:v>1.466</c:v>
                </c:pt>
                <c:pt idx="158">
                  <c:v>1.466</c:v>
                </c:pt>
                <c:pt idx="159">
                  <c:v>1.466</c:v>
                </c:pt>
                <c:pt idx="160">
                  <c:v>1.466</c:v>
                </c:pt>
                <c:pt idx="161">
                  <c:v>1.466</c:v>
                </c:pt>
                <c:pt idx="162">
                  <c:v>1.466</c:v>
                </c:pt>
                <c:pt idx="163">
                  <c:v>1.466</c:v>
                </c:pt>
                <c:pt idx="164">
                  <c:v>1.466</c:v>
                </c:pt>
                <c:pt idx="165">
                  <c:v>1.466</c:v>
                </c:pt>
                <c:pt idx="166">
                  <c:v>1.466</c:v>
                </c:pt>
                <c:pt idx="167">
                  <c:v>1.466</c:v>
                </c:pt>
                <c:pt idx="168">
                  <c:v>1.466</c:v>
                </c:pt>
                <c:pt idx="169">
                  <c:v>1.466</c:v>
                </c:pt>
                <c:pt idx="170">
                  <c:v>1.466</c:v>
                </c:pt>
                <c:pt idx="171">
                  <c:v>1.466</c:v>
                </c:pt>
                <c:pt idx="172">
                  <c:v>1.466</c:v>
                </c:pt>
                <c:pt idx="173">
                  <c:v>1.466</c:v>
                </c:pt>
                <c:pt idx="174">
                  <c:v>1.466</c:v>
                </c:pt>
                <c:pt idx="175">
                  <c:v>1.466</c:v>
                </c:pt>
                <c:pt idx="176">
                  <c:v>1.466</c:v>
                </c:pt>
                <c:pt idx="177">
                  <c:v>1.466</c:v>
                </c:pt>
                <c:pt idx="178">
                  <c:v>1.466</c:v>
                </c:pt>
                <c:pt idx="179">
                  <c:v>1.466</c:v>
                </c:pt>
                <c:pt idx="180">
                  <c:v>1.466</c:v>
                </c:pt>
                <c:pt idx="181">
                  <c:v>1.466</c:v>
                </c:pt>
                <c:pt idx="182">
                  <c:v>1.466</c:v>
                </c:pt>
                <c:pt idx="183">
                  <c:v>1.466</c:v>
                </c:pt>
                <c:pt idx="184">
                  <c:v>1.466</c:v>
                </c:pt>
                <c:pt idx="185">
                  <c:v>1.466</c:v>
                </c:pt>
                <c:pt idx="186">
                  <c:v>1.466</c:v>
                </c:pt>
                <c:pt idx="187">
                  <c:v>1.466</c:v>
                </c:pt>
                <c:pt idx="188">
                  <c:v>1.466</c:v>
                </c:pt>
                <c:pt idx="189">
                  <c:v>1.466</c:v>
                </c:pt>
                <c:pt idx="190">
                  <c:v>1.466</c:v>
                </c:pt>
                <c:pt idx="191">
                  <c:v>1.466</c:v>
                </c:pt>
                <c:pt idx="192">
                  <c:v>1.466</c:v>
                </c:pt>
                <c:pt idx="193">
                  <c:v>1.466</c:v>
                </c:pt>
                <c:pt idx="194">
                  <c:v>1.466</c:v>
                </c:pt>
                <c:pt idx="195">
                  <c:v>1.466</c:v>
                </c:pt>
                <c:pt idx="196">
                  <c:v>1.466</c:v>
                </c:pt>
                <c:pt idx="197">
                  <c:v>1.466</c:v>
                </c:pt>
                <c:pt idx="198">
                  <c:v>1.466</c:v>
                </c:pt>
                <c:pt idx="199">
                  <c:v>1.466</c:v>
                </c:pt>
                <c:pt idx="200">
                  <c:v>1.466</c:v>
                </c:pt>
                <c:pt idx="201">
                  <c:v>1.466</c:v>
                </c:pt>
                <c:pt idx="202">
                  <c:v>1.466</c:v>
                </c:pt>
                <c:pt idx="203">
                  <c:v>1.466</c:v>
                </c:pt>
                <c:pt idx="204">
                  <c:v>1.466</c:v>
                </c:pt>
                <c:pt idx="205">
                  <c:v>1.466</c:v>
                </c:pt>
                <c:pt idx="206">
                  <c:v>1.466</c:v>
                </c:pt>
                <c:pt idx="207">
                  <c:v>1.466</c:v>
                </c:pt>
                <c:pt idx="208">
                  <c:v>1.466</c:v>
                </c:pt>
                <c:pt idx="209">
                  <c:v>1.466</c:v>
                </c:pt>
                <c:pt idx="210">
                  <c:v>1.466</c:v>
                </c:pt>
                <c:pt idx="211">
                  <c:v>1.466</c:v>
                </c:pt>
                <c:pt idx="212">
                  <c:v>1.466</c:v>
                </c:pt>
                <c:pt idx="213">
                  <c:v>1.466</c:v>
                </c:pt>
                <c:pt idx="214">
                  <c:v>1.466</c:v>
                </c:pt>
                <c:pt idx="215">
                  <c:v>1.466</c:v>
                </c:pt>
                <c:pt idx="216">
                  <c:v>1.466</c:v>
                </c:pt>
                <c:pt idx="217">
                  <c:v>1.466</c:v>
                </c:pt>
                <c:pt idx="218">
                  <c:v>1.466</c:v>
                </c:pt>
                <c:pt idx="219">
                  <c:v>1.466</c:v>
                </c:pt>
                <c:pt idx="220">
                  <c:v>1.466</c:v>
                </c:pt>
                <c:pt idx="221">
                  <c:v>1.466</c:v>
                </c:pt>
                <c:pt idx="222">
                  <c:v>1.466</c:v>
                </c:pt>
                <c:pt idx="223">
                  <c:v>1.466</c:v>
                </c:pt>
                <c:pt idx="224">
                  <c:v>1.466</c:v>
                </c:pt>
                <c:pt idx="225">
                  <c:v>1.466</c:v>
                </c:pt>
                <c:pt idx="226">
                  <c:v>1.466</c:v>
                </c:pt>
                <c:pt idx="227">
                  <c:v>1.466</c:v>
                </c:pt>
                <c:pt idx="228">
                  <c:v>1.466</c:v>
                </c:pt>
                <c:pt idx="229">
                  <c:v>1.466</c:v>
                </c:pt>
                <c:pt idx="230">
                  <c:v>1.466</c:v>
                </c:pt>
                <c:pt idx="231">
                  <c:v>1.466</c:v>
                </c:pt>
                <c:pt idx="232">
                  <c:v>1.466</c:v>
                </c:pt>
                <c:pt idx="233">
                  <c:v>1.466</c:v>
                </c:pt>
                <c:pt idx="234">
                  <c:v>1.466</c:v>
                </c:pt>
                <c:pt idx="235">
                  <c:v>1.466</c:v>
                </c:pt>
                <c:pt idx="236">
                  <c:v>1.466</c:v>
                </c:pt>
                <c:pt idx="237">
                  <c:v>1.466</c:v>
                </c:pt>
                <c:pt idx="238">
                  <c:v>1.466</c:v>
                </c:pt>
                <c:pt idx="239">
                  <c:v>1.466</c:v>
                </c:pt>
                <c:pt idx="240">
                  <c:v>1.466</c:v>
                </c:pt>
                <c:pt idx="241">
                  <c:v>1.466</c:v>
                </c:pt>
                <c:pt idx="242">
                  <c:v>1.466</c:v>
                </c:pt>
                <c:pt idx="243">
                  <c:v>1.466</c:v>
                </c:pt>
                <c:pt idx="244">
                  <c:v>1.466</c:v>
                </c:pt>
                <c:pt idx="245">
                  <c:v>1.466</c:v>
                </c:pt>
                <c:pt idx="246">
                  <c:v>1.466</c:v>
                </c:pt>
                <c:pt idx="247">
                  <c:v>1.466</c:v>
                </c:pt>
                <c:pt idx="248">
                  <c:v>1.466</c:v>
                </c:pt>
                <c:pt idx="249">
                  <c:v>1.466</c:v>
                </c:pt>
                <c:pt idx="250">
                  <c:v>1.466</c:v>
                </c:pt>
                <c:pt idx="251">
                  <c:v>1.466</c:v>
                </c:pt>
                <c:pt idx="252">
                  <c:v>1.466</c:v>
                </c:pt>
                <c:pt idx="253">
                  <c:v>1.466</c:v>
                </c:pt>
                <c:pt idx="254">
                  <c:v>1.466</c:v>
                </c:pt>
                <c:pt idx="255">
                  <c:v>1.466</c:v>
                </c:pt>
                <c:pt idx="256">
                  <c:v>1.466</c:v>
                </c:pt>
                <c:pt idx="257">
                  <c:v>1.466</c:v>
                </c:pt>
                <c:pt idx="258">
                  <c:v>1.466</c:v>
                </c:pt>
                <c:pt idx="259">
                  <c:v>1.466</c:v>
                </c:pt>
                <c:pt idx="260">
                  <c:v>1.466</c:v>
                </c:pt>
                <c:pt idx="261">
                  <c:v>1.466</c:v>
                </c:pt>
                <c:pt idx="262">
                  <c:v>1.466</c:v>
                </c:pt>
                <c:pt idx="263">
                  <c:v>1.466</c:v>
                </c:pt>
                <c:pt idx="264">
                  <c:v>1.466</c:v>
                </c:pt>
                <c:pt idx="265">
                  <c:v>1.466</c:v>
                </c:pt>
                <c:pt idx="266">
                  <c:v>1.466</c:v>
                </c:pt>
                <c:pt idx="267">
                  <c:v>1.466</c:v>
                </c:pt>
                <c:pt idx="268">
                  <c:v>1.466</c:v>
                </c:pt>
                <c:pt idx="269">
                  <c:v>1.466</c:v>
                </c:pt>
                <c:pt idx="270">
                  <c:v>1.466</c:v>
                </c:pt>
                <c:pt idx="271">
                  <c:v>1.466</c:v>
                </c:pt>
                <c:pt idx="272">
                  <c:v>1.466</c:v>
                </c:pt>
                <c:pt idx="273">
                  <c:v>1.466</c:v>
                </c:pt>
                <c:pt idx="274">
                  <c:v>1.466</c:v>
                </c:pt>
                <c:pt idx="275">
                  <c:v>1.466</c:v>
                </c:pt>
                <c:pt idx="276">
                  <c:v>1.466</c:v>
                </c:pt>
                <c:pt idx="277">
                  <c:v>1.466</c:v>
                </c:pt>
                <c:pt idx="278">
                  <c:v>1.466</c:v>
                </c:pt>
                <c:pt idx="279">
                  <c:v>1.466</c:v>
                </c:pt>
                <c:pt idx="280">
                  <c:v>1.466</c:v>
                </c:pt>
                <c:pt idx="281">
                  <c:v>1.466</c:v>
                </c:pt>
                <c:pt idx="282">
                  <c:v>1.466</c:v>
                </c:pt>
                <c:pt idx="283">
                  <c:v>1.466</c:v>
                </c:pt>
                <c:pt idx="284">
                  <c:v>1.466</c:v>
                </c:pt>
                <c:pt idx="285">
                  <c:v>1.466</c:v>
                </c:pt>
                <c:pt idx="286">
                  <c:v>1.466</c:v>
                </c:pt>
                <c:pt idx="287">
                  <c:v>1.466</c:v>
                </c:pt>
                <c:pt idx="288">
                  <c:v>1.466</c:v>
                </c:pt>
                <c:pt idx="289">
                  <c:v>1.466</c:v>
                </c:pt>
                <c:pt idx="290">
                  <c:v>1.466</c:v>
                </c:pt>
                <c:pt idx="291">
                  <c:v>1.466</c:v>
                </c:pt>
                <c:pt idx="292">
                  <c:v>1.466</c:v>
                </c:pt>
                <c:pt idx="293">
                  <c:v>1.466</c:v>
                </c:pt>
                <c:pt idx="294">
                  <c:v>1.466</c:v>
                </c:pt>
                <c:pt idx="295">
                  <c:v>1.466</c:v>
                </c:pt>
                <c:pt idx="296">
                  <c:v>1.466</c:v>
                </c:pt>
                <c:pt idx="297">
                  <c:v>1.466</c:v>
                </c:pt>
                <c:pt idx="298">
                  <c:v>1.466</c:v>
                </c:pt>
                <c:pt idx="299">
                  <c:v>1.466</c:v>
                </c:pt>
                <c:pt idx="300">
                  <c:v>1.466</c:v>
                </c:pt>
                <c:pt idx="301">
                  <c:v>1.466</c:v>
                </c:pt>
                <c:pt idx="302">
                  <c:v>1.466</c:v>
                </c:pt>
                <c:pt idx="303">
                  <c:v>1.466</c:v>
                </c:pt>
                <c:pt idx="304">
                  <c:v>1.466</c:v>
                </c:pt>
                <c:pt idx="305">
                  <c:v>1.466</c:v>
                </c:pt>
                <c:pt idx="306">
                  <c:v>1.466</c:v>
                </c:pt>
                <c:pt idx="307">
                  <c:v>1.466</c:v>
                </c:pt>
                <c:pt idx="308">
                  <c:v>1.466</c:v>
                </c:pt>
                <c:pt idx="309">
                  <c:v>1.466</c:v>
                </c:pt>
                <c:pt idx="310">
                  <c:v>1.466</c:v>
                </c:pt>
                <c:pt idx="311">
                  <c:v>1.466</c:v>
                </c:pt>
                <c:pt idx="312">
                  <c:v>1.466</c:v>
                </c:pt>
                <c:pt idx="313">
                  <c:v>1.466</c:v>
                </c:pt>
                <c:pt idx="314">
                  <c:v>1.466</c:v>
                </c:pt>
                <c:pt idx="315">
                  <c:v>1.466</c:v>
                </c:pt>
                <c:pt idx="316">
                  <c:v>1.466</c:v>
                </c:pt>
                <c:pt idx="317">
                  <c:v>1.466</c:v>
                </c:pt>
                <c:pt idx="318">
                  <c:v>1.466</c:v>
                </c:pt>
                <c:pt idx="319">
                  <c:v>1.466</c:v>
                </c:pt>
                <c:pt idx="320">
                  <c:v>1.466</c:v>
                </c:pt>
                <c:pt idx="321">
                  <c:v>1.466</c:v>
                </c:pt>
                <c:pt idx="322">
                  <c:v>1.466</c:v>
                </c:pt>
                <c:pt idx="323">
                  <c:v>1.466</c:v>
                </c:pt>
                <c:pt idx="324">
                  <c:v>1.466</c:v>
                </c:pt>
                <c:pt idx="325">
                  <c:v>1.466</c:v>
                </c:pt>
                <c:pt idx="326">
                  <c:v>1.466</c:v>
                </c:pt>
                <c:pt idx="327">
                  <c:v>1.466</c:v>
                </c:pt>
                <c:pt idx="328">
                  <c:v>1.466</c:v>
                </c:pt>
                <c:pt idx="329">
                  <c:v>1.466</c:v>
                </c:pt>
                <c:pt idx="330">
                  <c:v>1.466</c:v>
                </c:pt>
                <c:pt idx="331">
                  <c:v>1.466</c:v>
                </c:pt>
                <c:pt idx="332">
                  <c:v>1.466</c:v>
                </c:pt>
                <c:pt idx="333">
                  <c:v>1.466</c:v>
                </c:pt>
                <c:pt idx="334">
                  <c:v>1.466</c:v>
                </c:pt>
                <c:pt idx="335">
                  <c:v>1.466</c:v>
                </c:pt>
                <c:pt idx="336">
                  <c:v>1.466</c:v>
                </c:pt>
                <c:pt idx="337">
                  <c:v>1.466</c:v>
                </c:pt>
                <c:pt idx="338">
                  <c:v>1.466</c:v>
                </c:pt>
                <c:pt idx="339">
                  <c:v>1.466</c:v>
                </c:pt>
                <c:pt idx="340">
                  <c:v>1.466</c:v>
                </c:pt>
                <c:pt idx="341">
                  <c:v>1.466</c:v>
                </c:pt>
                <c:pt idx="342">
                  <c:v>1.466</c:v>
                </c:pt>
                <c:pt idx="343">
                  <c:v>1.466</c:v>
                </c:pt>
                <c:pt idx="344">
                  <c:v>1.466</c:v>
                </c:pt>
                <c:pt idx="345">
                  <c:v>1.466</c:v>
                </c:pt>
                <c:pt idx="346">
                  <c:v>1.466</c:v>
                </c:pt>
                <c:pt idx="347">
                  <c:v>1.466</c:v>
                </c:pt>
                <c:pt idx="348">
                  <c:v>1.466</c:v>
                </c:pt>
                <c:pt idx="349">
                  <c:v>1.466</c:v>
                </c:pt>
                <c:pt idx="350">
                  <c:v>1.466</c:v>
                </c:pt>
                <c:pt idx="351">
                  <c:v>1.466</c:v>
                </c:pt>
                <c:pt idx="352">
                  <c:v>1.466</c:v>
                </c:pt>
                <c:pt idx="353">
                  <c:v>1.466</c:v>
                </c:pt>
                <c:pt idx="354">
                  <c:v>1.466</c:v>
                </c:pt>
                <c:pt idx="355">
                  <c:v>1.466</c:v>
                </c:pt>
                <c:pt idx="356">
                  <c:v>1.466</c:v>
                </c:pt>
                <c:pt idx="357">
                  <c:v>1.466</c:v>
                </c:pt>
                <c:pt idx="358">
                  <c:v>1.466</c:v>
                </c:pt>
                <c:pt idx="359">
                  <c:v>1.466</c:v>
                </c:pt>
                <c:pt idx="360">
                  <c:v>1.466</c:v>
                </c:pt>
                <c:pt idx="361">
                  <c:v>1.466</c:v>
                </c:pt>
                <c:pt idx="362">
                  <c:v>1.466</c:v>
                </c:pt>
                <c:pt idx="363">
                  <c:v>1.466</c:v>
                </c:pt>
                <c:pt idx="364">
                  <c:v>1.466</c:v>
                </c:pt>
                <c:pt idx="365">
                  <c:v>1.466</c:v>
                </c:pt>
                <c:pt idx="366">
                  <c:v>1.466</c:v>
                </c:pt>
                <c:pt idx="367">
                  <c:v>1.466</c:v>
                </c:pt>
                <c:pt idx="368">
                  <c:v>1.466</c:v>
                </c:pt>
                <c:pt idx="369">
                  <c:v>1.466</c:v>
                </c:pt>
                <c:pt idx="370">
                  <c:v>1.466</c:v>
                </c:pt>
                <c:pt idx="371">
                  <c:v>1.466</c:v>
                </c:pt>
                <c:pt idx="372">
                  <c:v>1.466</c:v>
                </c:pt>
                <c:pt idx="373">
                  <c:v>1.466</c:v>
                </c:pt>
                <c:pt idx="374">
                  <c:v>1.466</c:v>
                </c:pt>
                <c:pt idx="375">
                  <c:v>1.466</c:v>
                </c:pt>
                <c:pt idx="376">
                  <c:v>1.466</c:v>
                </c:pt>
                <c:pt idx="377">
                  <c:v>1.466</c:v>
                </c:pt>
                <c:pt idx="378">
                  <c:v>1.466</c:v>
                </c:pt>
                <c:pt idx="379">
                  <c:v>1.466</c:v>
                </c:pt>
                <c:pt idx="380">
                  <c:v>1.466</c:v>
                </c:pt>
                <c:pt idx="381">
                  <c:v>1.466</c:v>
                </c:pt>
                <c:pt idx="382">
                  <c:v>1.466</c:v>
                </c:pt>
                <c:pt idx="383">
                  <c:v>1.466</c:v>
                </c:pt>
                <c:pt idx="384">
                  <c:v>1.466</c:v>
                </c:pt>
                <c:pt idx="385">
                  <c:v>1.466</c:v>
                </c:pt>
                <c:pt idx="386">
                  <c:v>1.466</c:v>
                </c:pt>
                <c:pt idx="387">
                  <c:v>1.466</c:v>
                </c:pt>
                <c:pt idx="388">
                  <c:v>1.466</c:v>
                </c:pt>
                <c:pt idx="389">
                  <c:v>1.466</c:v>
                </c:pt>
                <c:pt idx="390">
                  <c:v>1.466</c:v>
                </c:pt>
                <c:pt idx="391">
                  <c:v>1.466</c:v>
                </c:pt>
                <c:pt idx="392">
                  <c:v>1.466</c:v>
                </c:pt>
                <c:pt idx="393">
                  <c:v>1.466</c:v>
                </c:pt>
                <c:pt idx="394">
                  <c:v>1.466</c:v>
                </c:pt>
                <c:pt idx="395">
                  <c:v>1.466</c:v>
                </c:pt>
                <c:pt idx="396">
                  <c:v>1.466</c:v>
                </c:pt>
                <c:pt idx="397">
                  <c:v>1.466</c:v>
                </c:pt>
                <c:pt idx="398">
                  <c:v>1.466</c:v>
                </c:pt>
                <c:pt idx="399">
                  <c:v>1.466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3342496"/>
        <c:axId val="-1273331072"/>
      </c:scatterChart>
      <c:valAx>
        <c:axId val="-127334249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data points(1 unit = 10</a:t>
                </a:r>
                <a:r>
                  <a:rPr lang="en-US" baseline="30000"/>
                  <a:t>5 </a:t>
                </a:r>
                <a:r>
                  <a:rPr lang="en-US" baseline="0"/>
                  <a:t>points</a:t>
                </a:r>
                <a:r>
                  <a:rPr lang="en-US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331072"/>
        <c:crosses val="autoZero"/>
        <c:crossBetween val="midCat"/>
        <c:majorUnit val="0.2"/>
      </c:valAx>
      <c:valAx>
        <c:axId val="-1273331072"/>
        <c:scaling>
          <c:orientation val="minMax"/>
          <c:max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baseline="0">
                    <a:effectLst/>
                  </a:rPr>
                  <a:t>Approximation factor</a:t>
                </a:r>
                <a:endParaRPr lang="en-US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342496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Approximation factor for all data points in</a:t>
            </a:r>
            <a:r>
              <a:rPr lang="en-US" b="1" baseline="0"/>
              <a:t> various </a:t>
            </a:r>
            <a:r>
              <a:rPr lang="en-US" b="1"/>
              <a:t>dimensions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d=5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Sheet1!$C$2:$C$401</c:f>
              <c:numCache>
                <c:formatCode>General</c:formatCode>
                <c:ptCount val="400"/>
                <c:pt idx="0">
                  <c:v>1.3502349220000001</c:v>
                </c:pt>
                <c:pt idx="1">
                  <c:v>1.3743355799999999</c:v>
                </c:pt>
                <c:pt idx="2">
                  <c:v>1.3973792899999999</c:v>
                </c:pt>
                <c:pt idx="3">
                  <c:v>1.3669142350000001</c:v>
                </c:pt>
                <c:pt idx="4">
                  <c:v>1.4190732029999999</c:v>
                </c:pt>
                <c:pt idx="5">
                  <c:v>1.4149011600000001</c:v>
                </c:pt>
                <c:pt idx="6">
                  <c:v>1.3982245179999999</c:v>
                </c:pt>
                <c:pt idx="7">
                  <c:v>1.4045610820000001</c:v>
                </c:pt>
                <c:pt idx="8">
                  <c:v>1.37949275</c:v>
                </c:pt>
                <c:pt idx="9">
                  <c:v>1.4370030659999999</c:v>
                </c:pt>
                <c:pt idx="10">
                  <c:v>1.405993209</c:v>
                </c:pt>
                <c:pt idx="11">
                  <c:v>1.3608446160000001</c:v>
                </c:pt>
                <c:pt idx="12">
                  <c:v>1.398068281</c:v>
                </c:pt>
                <c:pt idx="13">
                  <c:v>1.3757663920000001</c:v>
                </c:pt>
                <c:pt idx="14">
                  <c:v>1.364490516</c:v>
                </c:pt>
                <c:pt idx="15">
                  <c:v>1.3862179670000001</c:v>
                </c:pt>
                <c:pt idx="16">
                  <c:v>1.3691818</c:v>
                </c:pt>
                <c:pt idx="17">
                  <c:v>1.364490516</c:v>
                </c:pt>
                <c:pt idx="18">
                  <c:v>1.3862179670000001</c:v>
                </c:pt>
                <c:pt idx="19">
                  <c:v>1.3691818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d=10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Sheet1!$B$2:$B$401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Sheet1!$D$2:$D$401</c:f>
              <c:numCache>
                <c:formatCode>General</c:formatCode>
                <c:ptCount val="400"/>
                <c:pt idx="0">
                  <c:v>1.4379115229999999</c:v>
                </c:pt>
                <c:pt idx="1">
                  <c:v>1.4516522430000001</c:v>
                </c:pt>
                <c:pt idx="2">
                  <c:v>1.389955493</c:v>
                </c:pt>
                <c:pt idx="3">
                  <c:v>1.451493742</c:v>
                </c:pt>
                <c:pt idx="4">
                  <c:v>1.416553247</c:v>
                </c:pt>
                <c:pt idx="5">
                  <c:v>1.390487075</c:v>
                </c:pt>
                <c:pt idx="6">
                  <c:v>1.3744202700000001</c:v>
                </c:pt>
                <c:pt idx="7">
                  <c:v>1.370698945</c:v>
                </c:pt>
                <c:pt idx="8">
                  <c:v>1.34624783</c:v>
                </c:pt>
                <c:pt idx="9">
                  <c:v>1.4087388439999999</c:v>
                </c:pt>
                <c:pt idx="10">
                  <c:v>1.3566147820000001</c:v>
                </c:pt>
                <c:pt idx="11">
                  <c:v>1.3363429739999999</c:v>
                </c:pt>
                <c:pt idx="12">
                  <c:v>1.441234745</c:v>
                </c:pt>
                <c:pt idx="13">
                  <c:v>1.385735132</c:v>
                </c:pt>
                <c:pt idx="14">
                  <c:v>1.438414442</c:v>
                </c:pt>
                <c:pt idx="15">
                  <c:v>1.3867941269999999</c:v>
                </c:pt>
                <c:pt idx="16">
                  <c:v>1.412948952</c:v>
                </c:pt>
                <c:pt idx="17">
                  <c:v>1.3706992170000001</c:v>
                </c:pt>
                <c:pt idx="18">
                  <c:v>1.3526980689999999</c:v>
                </c:pt>
                <c:pt idx="19">
                  <c:v>1.3526980689999999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d=100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Sheet1!$B$2:$B$401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Sheet1!$H$2:$H$401</c:f>
              <c:numCache>
                <c:formatCode>General</c:formatCode>
                <c:ptCount val="400"/>
                <c:pt idx="0">
                  <c:v>1.4260421599999999</c:v>
                </c:pt>
                <c:pt idx="1">
                  <c:v>1.365453652</c:v>
                </c:pt>
                <c:pt idx="2">
                  <c:v>1.445253492</c:v>
                </c:pt>
                <c:pt idx="3">
                  <c:v>1.3345705990000001</c:v>
                </c:pt>
                <c:pt idx="4">
                  <c:v>1.3942708720000001</c:v>
                </c:pt>
                <c:pt idx="5">
                  <c:v>1.412769368</c:v>
                </c:pt>
                <c:pt idx="6">
                  <c:v>1.429720485</c:v>
                </c:pt>
                <c:pt idx="7">
                  <c:v>1.3129626759999999</c:v>
                </c:pt>
                <c:pt idx="8">
                  <c:v>1.420968504</c:v>
                </c:pt>
                <c:pt idx="9">
                  <c:v>1.3377467059999999</c:v>
                </c:pt>
                <c:pt idx="10">
                  <c:v>1.39436848</c:v>
                </c:pt>
                <c:pt idx="11">
                  <c:v>1.39436848</c:v>
                </c:pt>
                <c:pt idx="12">
                  <c:v>1.3132518129999999</c:v>
                </c:pt>
                <c:pt idx="13">
                  <c:v>1.3495557970000001</c:v>
                </c:pt>
                <c:pt idx="14">
                  <c:v>1.3317958130000001</c:v>
                </c:pt>
                <c:pt idx="15">
                  <c:v>1.39436848</c:v>
                </c:pt>
                <c:pt idx="16">
                  <c:v>1.3486902409999999</c:v>
                </c:pt>
                <c:pt idx="17">
                  <c:v>1.3132518129999999</c:v>
                </c:pt>
                <c:pt idx="18">
                  <c:v>1.3495557970000001</c:v>
                </c:pt>
                <c:pt idx="19">
                  <c:v>1.3317958130000001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d=1000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Sheet1!$B$2:$B$401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Sheet1!$L$2:$L$401</c:f>
              <c:numCache>
                <c:formatCode>General</c:formatCode>
                <c:ptCount val="400"/>
                <c:pt idx="0">
                  <c:v>1.3862941339999999</c:v>
                </c:pt>
                <c:pt idx="1">
                  <c:v>1.3869767740000001</c:v>
                </c:pt>
                <c:pt idx="2">
                  <c:v>1.415032158</c:v>
                </c:pt>
                <c:pt idx="3">
                  <c:v>1.455521938</c:v>
                </c:pt>
                <c:pt idx="4">
                  <c:v>1.423877732</c:v>
                </c:pt>
                <c:pt idx="5">
                  <c:v>1.356712189</c:v>
                </c:pt>
                <c:pt idx="6">
                  <c:v>1.351687329</c:v>
                </c:pt>
                <c:pt idx="7">
                  <c:v>1.3605457649999999</c:v>
                </c:pt>
                <c:pt idx="8">
                  <c:v>1.390288513</c:v>
                </c:pt>
                <c:pt idx="9">
                  <c:v>1.3934840310000001</c:v>
                </c:pt>
                <c:pt idx="10">
                  <c:v>1.3933390219999999</c:v>
                </c:pt>
                <c:pt idx="11">
                  <c:v>1.423138257</c:v>
                </c:pt>
                <c:pt idx="12">
                  <c:v>1.3748111510000001</c:v>
                </c:pt>
                <c:pt idx="13">
                  <c:v>1.3870295130000001</c:v>
                </c:pt>
                <c:pt idx="14">
                  <c:v>1.314800711</c:v>
                </c:pt>
                <c:pt idx="15">
                  <c:v>1.379222693</c:v>
                </c:pt>
                <c:pt idx="16">
                  <c:v>1.3574541950000001</c:v>
                </c:pt>
                <c:pt idx="17">
                  <c:v>1.4229224869999999</c:v>
                </c:pt>
                <c:pt idx="18">
                  <c:v>1.4070437229999999</c:v>
                </c:pt>
                <c:pt idx="19">
                  <c:v>1.4070437229999999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Sheet1!$P$1</c:f>
              <c:strCache>
                <c:ptCount val="1"/>
                <c:pt idx="0">
                  <c:v>d=10000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Sheet1!$B$2:$B$401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Sheet1!$P$2:$P$401</c:f>
              <c:numCache>
                <c:formatCode>General</c:formatCode>
                <c:ptCount val="400"/>
                <c:pt idx="0">
                  <c:v>1.37363375</c:v>
                </c:pt>
                <c:pt idx="1">
                  <c:v>1.3948425170000001</c:v>
                </c:pt>
                <c:pt idx="2">
                  <c:v>1.4051080250000001</c:v>
                </c:pt>
                <c:pt idx="3">
                  <c:v>1.4036686469999999</c:v>
                </c:pt>
                <c:pt idx="4">
                  <c:v>1.4157989769999999</c:v>
                </c:pt>
                <c:pt idx="5">
                  <c:v>1.3540257360000001</c:v>
                </c:pt>
                <c:pt idx="6">
                  <c:v>1.3589019739999999</c:v>
                </c:pt>
                <c:pt idx="7">
                  <c:v>1.3570343920000001</c:v>
                </c:pt>
                <c:pt idx="8">
                  <c:v>1.3634646429999999</c:v>
                </c:pt>
                <c:pt idx="9">
                  <c:v>1.3861355049999999</c:v>
                </c:pt>
                <c:pt idx="10">
                  <c:v>1.391150286</c:v>
                </c:pt>
                <c:pt idx="11">
                  <c:v>1.399550938</c:v>
                </c:pt>
                <c:pt idx="12">
                  <c:v>1.3720285109999999</c:v>
                </c:pt>
                <c:pt idx="13">
                  <c:v>1.424664927</c:v>
                </c:pt>
                <c:pt idx="14">
                  <c:v>1.3931854239999999</c:v>
                </c:pt>
                <c:pt idx="15">
                  <c:v>1.341501901</c:v>
                </c:pt>
                <c:pt idx="16">
                  <c:v>1.3550049120000001</c:v>
                </c:pt>
                <c:pt idx="17">
                  <c:v>1.4210636050000001</c:v>
                </c:pt>
                <c:pt idx="18">
                  <c:v>1.41263374</c:v>
                </c:pt>
                <c:pt idx="19">
                  <c:v>1.41263374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Sheet1!$V$1</c:f>
              <c:strCache>
                <c:ptCount val="1"/>
                <c:pt idx="0">
                  <c:v>d=100000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Sheet1!$B$2:$B$401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Sheet1!$V$2:$V$401</c:f>
              <c:numCache>
                <c:formatCode>General</c:formatCode>
                <c:ptCount val="400"/>
                <c:pt idx="0">
                  <c:v>1.377157076</c:v>
                </c:pt>
                <c:pt idx="1">
                  <c:v>1.3885454749999999</c:v>
                </c:pt>
                <c:pt idx="2">
                  <c:v>1.4497666629999999</c:v>
                </c:pt>
                <c:pt idx="3">
                  <c:v>1.3973433669999999</c:v>
                </c:pt>
                <c:pt idx="4">
                  <c:v>1.385338006</c:v>
                </c:pt>
                <c:pt idx="5">
                  <c:v>1.352668478</c:v>
                </c:pt>
                <c:pt idx="6">
                  <c:v>1.3640074129999999</c:v>
                </c:pt>
                <c:pt idx="7">
                  <c:v>1.335720791</c:v>
                </c:pt>
                <c:pt idx="8">
                  <c:v>1.3926617670000001</c:v>
                </c:pt>
                <c:pt idx="9">
                  <c:v>1.3762560859999999</c:v>
                </c:pt>
                <c:pt idx="10">
                  <c:v>1.369797851</c:v>
                </c:pt>
                <c:pt idx="11">
                  <c:v>1.3789777729999999</c:v>
                </c:pt>
                <c:pt idx="12">
                  <c:v>1.394799111</c:v>
                </c:pt>
                <c:pt idx="13">
                  <c:v>1.337132086</c:v>
                </c:pt>
                <c:pt idx="14">
                  <c:v>1.3515431529999999</c:v>
                </c:pt>
                <c:pt idx="15">
                  <c:v>1.416415658</c:v>
                </c:pt>
                <c:pt idx="16">
                  <c:v>1.3986358130000001</c:v>
                </c:pt>
                <c:pt idx="17">
                  <c:v>1.3515431529999999</c:v>
                </c:pt>
                <c:pt idx="18">
                  <c:v>1.416415658</c:v>
                </c:pt>
                <c:pt idx="19">
                  <c:v>1.3986358130000001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Sheet1!$W$1</c:f>
              <c:strCache>
                <c:ptCount val="1"/>
                <c:pt idx="0">
                  <c:v>upper bound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Sheet1!$B$2:$B$401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Sheet1!$W$2:$W$401</c:f>
              <c:numCache>
                <c:formatCode>General</c:formatCode>
                <c:ptCount val="400"/>
                <c:pt idx="0">
                  <c:v>1.466</c:v>
                </c:pt>
                <c:pt idx="1">
                  <c:v>1.466</c:v>
                </c:pt>
                <c:pt idx="2">
                  <c:v>1.466</c:v>
                </c:pt>
                <c:pt idx="3">
                  <c:v>1.466</c:v>
                </c:pt>
                <c:pt idx="4">
                  <c:v>1.466</c:v>
                </c:pt>
                <c:pt idx="5">
                  <c:v>1.466</c:v>
                </c:pt>
                <c:pt idx="6">
                  <c:v>1.466</c:v>
                </c:pt>
                <c:pt idx="7">
                  <c:v>1.466</c:v>
                </c:pt>
                <c:pt idx="8">
                  <c:v>1.466</c:v>
                </c:pt>
                <c:pt idx="9">
                  <c:v>1.466</c:v>
                </c:pt>
                <c:pt idx="10">
                  <c:v>1.466</c:v>
                </c:pt>
                <c:pt idx="11">
                  <c:v>1.466</c:v>
                </c:pt>
                <c:pt idx="12">
                  <c:v>1.466</c:v>
                </c:pt>
                <c:pt idx="13">
                  <c:v>1.466</c:v>
                </c:pt>
                <c:pt idx="14">
                  <c:v>1.466</c:v>
                </c:pt>
                <c:pt idx="15">
                  <c:v>1.466</c:v>
                </c:pt>
                <c:pt idx="16">
                  <c:v>1.466</c:v>
                </c:pt>
                <c:pt idx="17">
                  <c:v>1.466</c:v>
                </c:pt>
                <c:pt idx="18">
                  <c:v>1.466</c:v>
                </c:pt>
                <c:pt idx="19">
                  <c:v>1.466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3340320"/>
        <c:axId val="-1273343040"/>
      </c:scatterChart>
      <c:valAx>
        <c:axId val="-12733403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data points(1 unit = 105)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343040"/>
        <c:crosses val="autoZero"/>
        <c:crossBetween val="midCat"/>
        <c:majorUnit val="0.2"/>
      </c:valAx>
      <c:valAx>
        <c:axId val="-1273343040"/>
        <c:scaling>
          <c:orientation val="minMax"/>
          <c:max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Approximation factor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340320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>
                <a:effectLst/>
              </a:rPr>
              <a:t>Approximation factor for data points per dimensions</a:t>
            </a:r>
            <a:endParaRPr lang="en-US" sz="1600" b="1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'1000_points_incresing_dimension'!$D$1</c:f>
              <c:strCache>
                <c:ptCount val="1"/>
                <c:pt idx="0">
                  <c:v>d=5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'1000_points_incresing_dimension'!$C$2:$C$401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'1000_points_incresing_dimension'!$D$2:$D$401</c:f>
              <c:numCache>
                <c:formatCode>General</c:formatCode>
                <c:ptCount val="400"/>
                <c:pt idx="0">
                  <c:v>1.3734599999999999</c:v>
                </c:pt>
                <c:pt idx="1">
                  <c:v>1.5064299999999999</c:v>
                </c:pt>
                <c:pt idx="2">
                  <c:v>1.44556</c:v>
                </c:pt>
                <c:pt idx="3">
                  <c:v>1.4256899999999999</c:v>
                </c:pt>
                <c:pt idx="4">
                  <c:v>1.5110600000000001</c:v>
                </c:pt>
                <c:pt idx="5">
                  <c:v>1.61311</c:v>
                </c:pt>
                <c:pt idx="6">
                  <c:v>1.4268799999999999</c:v>
                </c:pt>
                <c:pt idx="7">
                  <c:v>1.5191300000000001</c:v>
                </c:pt>
                <c:pt idx="8">
                  <c:v>1.4793700000000001</c:v>
                </c:pt>
                <c:pt idx="9">
                  <c:v>1.55366</c:v>
                </c:pt>
                <c:pt idx="10">
                  <c:v>1.5451900000000001</c:v>
                </c:pt>
                <c:pt idx="11">
                  <c:v>1.45363</c:v>
                </c:pt>
                <c:pt idx="12">
                  <c:v>1.45116</c:v>
                </c:pt>
                <c:pt idx="13">
                  <c:v>1.51562</c:v>
                </c:pt>
                <c:pt idx="14">
                  <c:v>1.5018800000000001</c:v>
                </c:pt>
                <c:pt idx="15">
                  <c:v>1.4585300000000001</c:v>
                </c:pt>
                <c:pt idx="16">
                  <c:v>1.53701</c:v>
                </c:pt>
                <c:pt idx="17">
                  <c:v>1.5419400000000001</c:v>
                </c:pt>
                <c:pt idx="18">
                  <c:v>1.4296599999999999</c:v>
                </c:pt>
                <c:pt idx="19">
                  <c:v>1.5236700000000001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'1000_points_incresing_dimension'!$E$1</c:f>
              <c:strCache>
                <c:ptCount val="1"/>
                <c:pt idx="0">
                  <c:v>d=10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'1000_points_incresing_dimension'!$C$2:$C$401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'1000_points_incresing_dimension'!$E$2:$E$401</c:f>
              <c:numCache>
                <c:formatCode>General</c:formatCode>
                <c:ptCount val="400"/>
                <c:pt idx="0">
                  <c:v>1.53871</c:v>
                </c:pt>
                <c:pt idx="1">
                  <c:v>1.35704</c:v>
                </c:pt>
                <c:pt idx="2">
                  <c:v>1.46793</c:v>
                </c:pt>
                <c:pt idx="3">
                  <c:v>1.37798</c:v>
                </c:pt>
                <c:pt idx="4">
                  <c:v>1.3734599999999999</c:v>
                </c:pt>
                <c:pt idx="5">
                  <c:v>1.44411</c:v>
                </c:pt>
                <c:pt idx="6">
                  <c:v>1.5481100000000001</c:v>
                </c:pt>
                <c:pt idx="7">
                  <c:v>1.4455</c:v>
                </c:pt>
                <c:pt idx="8">
                  <c:v>1.45767</c:v>
                </c:pt>
                <c:pt idx="9">
                  <c:v>1.4619500000000001</c:v>
                </c:pt>
                <c:pt idx="10">
                  <c:v>1.4713099999999999</c:v>
                </c:pt>
                <c:pt idx="11">
                  <c:v>1.51772</c:v>
                </c:pt>
                <c:pt idx="12">
                  <c:v>1.40602</c:v>
                </c:pt>
                <c:pt idx="13">
                  <c:v>1.4560599999999999</c:v>
                </c:pt>
                <c:pt idx="14">
                  <c:v>1.5306599999999999</c:v>
                </c:pt>
                <c:pt idx="15">
                  <c:v>1.51583</c:v>
                </c:pt>
                <c:pt idx="16">
                  <c:v>1.49247</c:v>
                </c:pt>
                <c:pt idx="17">
                  <c:v>1.4256899999999999</c:v>
                </c:pt>
                <c:pt idx="18">
                  <c:v>1.5495399999999999</c:v>
                </c:pt>
                <c:pt idx="19">
                  <c:v>1.5308999999999999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'1000_points_incresing_dimension'!$F$1</c:f>
              <c:strCache>
                <c:ptCount val="1"/>
                <c:pt idx="0">
                  <c:v>d=100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'1000_points_incresing_dimension'!$C$2:$C$401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'1000_points_incresing_dimension'!$F$2:$F$401</c:f>
              <c:numCache>
                <c:formatCode>General</c:formatCode>
                <c:ptCount val="400"/>
                <c:pt idx="0">
                  <c:v>1.51562</c:v>
                </c:pt>
                <c:pt idx="1">
                  <c:v>1.4268799999999999</c:v>
                </c:pt>
                <c:pt idx="2">
                  <c:v>1.4256899999999999</c:v>
                </c:pt>
                <c:pt idx="3">
                  <c:v>1.44556</c:v>
                </c:pt>
                <c:pt idx="4">
                  <c:v>1.5419400000000001</c:v>
                </c:pt>
                <c:pt idx="5">
                  <c:v>1.53701</c:v>
                </c:pt>
                <c:pt idx="6">
                  <c:v>1.5236700000000001</c:v>
                </c:pt>
                <c:pt idx="7">
                  <c:v>1.4793700000000001</c:v>
                </c:pt>
                <c:pt idx="8">
                  <c:v>1.45116</c:v>
                </c:pt>
                <c:pt idx="9">
                  <c:v>1.3734599999999999</c:v>
                </c:pt>
                <c:pt idx="10">
                  <c:v>1.61311</c:v>
                </c:pt>
                <c:pt idx="11">
                  <c:v>1.5110600000000001</c:v>
                </c:pt>
                <c:pt idx="12">
                  <c:v>1.5191300000000001</c:v>
                </c:pt>
                <c:pt idx="13">
                  <c:v>1.5451900000000001</c:v>
                </c:pt>
                <c:pt idx="14">
                  <c:v>1.5064299999999999</c:v>
                </c:pt>
                <c:pt idx="15">
                  <c:v>1.5018800000000001</c:v>
                </c:pt>
                <c:pt idx="16">
                  <c:v>1.55366</c:v>
                </c:pt>
                <c:pt idx="17">
                  <c:v>1.45363</c:v>
                </c:pt>
                <c:pt idx="18">
                  <c:v>1.4585300000000001</c:v>
                </c:pt>
                <c:pt idx="19">
                  <c:v>1.4296599999999999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'1000_points_incresing_dimension'!$G$1</c:f>
              <c:strCache>
                <c:ptCount val="1"/>
                <c:pt idx="0">
                  <c:v>d=1000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'1000_points_incresing_dimension'!$C$2:$C$401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'1000_points_incresing_dimension'!$G$2:$G$401</c:f>
              <c:numCache>
                <c:formatCode>General</c:formatCode>
                <c:ptCount val="400"/>
                <c:pt idx="0">
                  <c:v>1.5191300000000001</c:v>
                </c:pt>
                <c:pt idx="1">
                  <c:v>1.4296599999999999</c:v>
                </c:pt>
                <c:pt idx="2">
                  <c:v>1.45116</c:v>
                </c:pt>
                <c:pt idx="3">
                  <c:v>1.4585300000000001</c:v>
                </c:pt>
                <c:pt idx="4">
                  <c:v>1.44556</c:v>
                </c:pt>
                <c:pt idx="5">
                  <c:v>1.4268799999999999</c:v>
                </c:pt>
                <c:pt idx="6">
                  <c:v>1.5236700000000001</c:v>
                </c:pt>
                <c:pt idx="7">
                  <c:v>1.5110600000000001</c:v>
                </c:pt>
                <c:pt idx="8">
                  <c:v>1.61311</c:v>
                </c:pt>
                <c:pt idx="9">
                  <c:v>1.5018800000000001</c:v>
                </c:pt>
                <c:pt idx="10">
                  <c:v>1.4256899999999999</c:v>
                </c:pt>
                <c:pt idx="11">
                  <c:v>1.45363</c:v>
                </c:pt>
                <c:pt idx="12">
                  <c:v>1.55366</c:v>
                </c:pt>
                <c:pt idx="13">
                  <c:v>1.3734599999999999</c:v>
                </c:pt>
                <c:pt idx="14">
                  <c:v>1.4793700000000001</c:v>
                </c:pt>
                <c:pt idx="15">
                  <c:v>1.5419400000000001</c:v>
                </c:pt>
                <c:pt idx="16">
                  <c:v>1.51562</c:v>
                </c:pt>
                <c:pt idx="17">
                  <c:v>1.5064299999999999</c:v>
                </c:pt>
                <c:pt idx="18">
                  <c:v>1.53701</c:v>
                </c:pt>
                <c:pt idx="19">
                  <c:v>1.5451900000000001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'1000_points_incresing_dimension'!$H$1</c:f>
              <c:strCache>
                <c:ptCount val="1"/>
                <c:pt idx="0">
                  <c:v>d=10000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'1000_points_incresing_dimension'!$C$2:$C$401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'1000_points_incresing_dimension'!$H$2:$H$401</c:f>
              <c:numCache>
                <c:formatCode>General</c:formatCode>
                <c:ptCount val="400"/>
                <c:pt idx="0">
                  <c:v>1.61605</c:v>
                </c:pt>
                <c:pt idx="1">
                  <c:v>1.4451099999999999</c:v>
                </c:pt>
                <c:pt idx="2">
                  <c:v>1.45357</c:v>
                </c:pt>
                <c:pt idx="3">
                  <c:v>1.61605</c:v>
                </c:pt>
                <c:pt idx="4">
                  <c:v>1.4732400000000001</c:v>
                </c:pt>
                <c:pt idx="5">
                  <c:v>1.45116</c:v>
                </c:pt>
                <c:pt idx="6">
                  <c:v>1.4207799999999999</c:v>
                </c:pt>
                <c:pt idx="7">
                  <c:v>1.54966</c:v>
                </c:pt>
                <c:pt idx="8">
                  <c:v>1.4455</c:v>
                </c:pt>
                <c:pt idx="9">
                  <c:v>1.5817699999999999</c:v>
                </c:pt>
                <c:pt idx="10">
                  <c:v>1.5149999999999999</c:v>
                </c:pt>
                <c:pt idx="11">
                  <c:v>1.4925999999999999</c:v>
                </c:pt>
                <c:pt idx="12">
                  <c:v>1.48678</c:v>
                </c:pt>
                <c:pt idx="13">
                  <c:v>1.46736</c:v>
                </c:pt>
                <c:pt idx="14">
                  <c:v>1.5262100000000001</c:v>
                </c:pt>
                <c:pt idx="15">
                  <c:v>1.4175599999999999</c:v>
                </c:pt>
                <c:pt idx="16">
                  <c:v>1.49247</c:v>
                </c:pt>
                <c:pt idx="17">
                  <c:v>1.5419</c:v>
                </c:pt>
                <c:pt idx="18">
                  <c:v>1.5419</c:v>
                </c:pt>
                <c:pt idx="19">
                  <c:v>1.5441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'1000_points_incresing_dimension'!$I$1</c:f>
              <c:strCache>
                <c:ptCount val="1"/>
                <c:pt idx="0">
                  <c:v>d=100000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'1000_points_incresing_dimension'!$C$2:$C$401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'1000_points_incresing_dimension'!$I$2:$I$401</c:f>
              <c:numCache>
                <c:formatCode>General</c:formatCode>
                <c:ptCount val="400"/>
                <c:pt idx="0">
                  <c:v>1.5797399999999999</c:v>
                </c:pt>
                <c:pt idx="1">
                  <c:v>1.41628</c:v>
                </c:pt>
                <c:pt idx="2">
                  <c:v>1.4654700000000001</c:v>
                </c:pt>
                <c:pt idx="3">
                  <c:v>1.45617</c:v>
                </c:pt>
                <c:pt idx="4">
                  <c:v>1.54966</c:v>
                </c:pt>
                <c:pt idx="5">
                  <c:v>1.5181199999999999</c:v>
                </c:pt>
                <c:pt idx="6">
                  <c:v>1.4553199999999999</c:v>
                </c:pt>
                <c:pt idx="7">
                  <c:v>1.5229299999999999</c:v>
                </c:pt>
                <c:pt idx="8">
                  <c:v>1.54138</c:v>
                </c:pt>
                <c:pt idx="9">
                  <c:v>1.5064299999999999</c:v>
                </c:pt>
                <c:pt idx="10">
                  <c:v>1.5064299999999999</c:v>
                </c:pt>
                <c:pt idx="11">
                  <c:v>1.5734699999999999</c:v>
                </c:pt>
                <c:pt idx="12">
                  <c:v>1.4561900000000001</c:v>
                </c:pt>
                <c:pt idx="13">
                  <c:v>1.42489</c:v>
                </c:pt>
                <c:pt idx="14">
                  <c:v>1.48458</c:v>
                </c:pt>
                <c:pt idx="15">
                  <c:v>1.50596</c:v>
                </c:pt>
                <c:pt idx="16">
                  <c:v>1.6147400000000001</c:v>
                </c:pt>
                <c:pt idx="17">
                  <c:v>1.5378000000000001</c:v>
                </c:pt>
                <c:pt idx="18">
                  <c:v>1.53745</c:v>
                </c:pt>
                <c:pt idx="19">
                  <c:v>1.49705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'1000_points_incresing_dimension'!$J$1</c:f>
              <c:strCache>
                <c:ptCount val="1"/>
                <c:pt idx="0">
                  <c:v>upper bound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'1000_points_incresing_dimension'!$C$2:$C$401</c:f>
              <c:numCache>
                <c:formatCode>General</c:formatCode>
                <c:ptCount val="40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'1000_points_incresing_dimension'!$J$2:$J$401</c:f>
              <c:numCache>
                <c:formatCode>General</c:formatCode>
                <c:ptCount val="400"/>
                <c:pt idx="0">
                  <c:v>1.6659999999999999</c:v>
                </c:pt>
                <c:pt idx="1">
                  <c:v>1.6659999999999999</c:v>
                </c:pt>
                <c:pt idx="2">
                  <c:v>1.6659999999999999</c:v>
                </c:pt>
                <c:pt idx="3">
                  <c:v>1.6659999999999999</c:v>
                </c:pt>
                <c:pt idx="4">
                  <c:v>1.6659999999999999</c:v>
                </c:pt>
                <c:pt idx="5">
                  <c:v>1.6659999999999999</c:v>
                </c:pt>
                <c:pt idx="6">
                  <c:v>1.6659999999999999</c:v>
                </c:pt>
                <c:pt idx="7">
                  <c:v>1.6659999999999999</c:v>
                </c:pt>
                <c:pt idx="8">
                  <c:v>1.6659999999999999</c:v>
                </c:pt>
                <c:pt idx="9">
                  <c:v>1.6659999999999999</c:v>
                </c:pt>
                <c:pt idx="10">
                  <c:v>1.6659999999999999</c:v>
                </c:pt>
                <c:pt idx="11">
                  <c:v>1.6659999999999999</c:v>
                </c:pt>
                <c:pt idx="12">
                  <c:v>1.6659999999999999</c:v>
                </c:pt>
                <c:pt idx="13">
                  <c:v>1.6659999999999999</c:v>
                </c:pt>
                <c:pt idx="14">
                  <c:v>1.6659999999999999</c:v>
                </c:pt>
                <c:pt idx="15">
                  <c:v>1.6659999999999999</c:v>
                </c:pt>
                <c:pt idx="16">
                  <c:v>1.6659999999999999</c:v>
                </c:pt>
                <c:pt idx="17">
                  <c:v>1.6659999999999999</c:v>
                </c:pt>
                <c:pt idx="18">
                  <c:v>1.6659999999999999</c:v>
                </c:pt>
                <c:pt idx="19">
                  <c:v>1.6659999999999999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3331616"/>
        <c:axId val="-1273346304"/>
      </c:scatterChart>
      <c:valAx>
        <c:axId val="-1273331616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</a:t>
                </a:r>
                <a:r>
                  <a:rPr lang="en-US" baseline="0"/>
                  <a:t> data points(1 unit = 10</a:t>
                </a:r>
                <a:r>
                  <a:rPr lang="en-US" baseline="30000"/>
                  <a:t>5</a:t>
                </a:r>
                <a:r>
                  <a:rPr lang="en-US" baseline="0"/>
                  <a:t>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346304"/>
        <c:crosses val="autoZero"/>
        <c:crossBetween val="midCat"/>
        <c:majorUnit val="0.1"/>
        <c:minorUnit val="2.0000000000000004E-2"/>
      </c:valAx>
      <c:valAx>
        <c:axId val="-1273346304"/>
        <c:scaling>
          <c:orientation val="minMax"/>
          <c:min val="1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Approximation factor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331616"/>
        <c:crossesAt val="0"/>
        <c:crossBetween val="midCat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Maximum error analysis on same graphs(having 10</a:t>
            </a:r>
            <a:r>
              <a:rPr lang="en-US" baseline="30000"/>
              <a:t>5 </a:t>
            </a:r>
            <a:r>
              <a:rPr lang="en-US"/>
              <a:t>vertices) but different maximum weights</a:t>
            </a:r>
          </a:p>
        </c:rich>
      </c:tx>
      <c:layout>
        <c:manualLayout>
          <c:xMode val="edge"/>
          <c:yMode val="edge"/>
          <c:x val="0.12286324786324786"/>
          <c:y val="1.9070404826622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Approx1!$H$1</c:f>
              <c:strCache>
                <c:ptCount val="1"/>
                <c:pt idx="0">
                  <c:v>number of wrong edges for max weight = 100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92D050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Approx1!$B$2:$B$49</c:f>
              <c:numCache>
                <c:formatCode>General</c:formatCode>
                <c:ptCount val="48"/>
                <c:pt idx="0">
                  <c:v>246</c:v>
                </c:pt>
                <c:pt idx="1">
                  <c:v>344</c:v>
                </c:pt>
                <c:pt idx="2">
                  <c:v>442</c:v>
                </c:pt>
                <c:pt idx="3">
                  <c:v>540</c:v>
                </c:pt>
                <c:pt idx="4">
                  <c:v>638</c:v>
                </c:pt>
                <c:pt idx="5">
                  <c:v>736</c:v>
                </c:pt>
                <c:pt idx="6">
                  <c:v>834</c:v>
                </c:pt>
                <c:pt idx="7">
                  <c:v>932</c:v>
                </c:pt>
                <c:pt idx="8">
                  <c:v>1030</c:v>
                </c:pt>
                <c:pt idx="9">
                  <c:v>1128</c:v>
                </c:pt>
                <c:pt idx="10">
                  <c:v>1226</c:v>
                </c:pt>
                <c:pt idx="11">
                  <c:v>1324</c:v>
                </c:pt>
                <c:pt idx="12">
                  <c:v>1422</c:v>
                </c:pt>
                <c:pt idx="13">
                  <c:v>1520</c:v>
                </c:pt>
                <c:pt idx="14">
                  <c:v>1618</c:v>
                </c:pt>
                <c:pt idx="15">
                  <c:v>1716</c:v>
                </c:pt>
                <c:pt idx="16">
                  <c:v>1814</c:v>
                </c:pt>
                <c:pt idx="17">
                  <c:v>1912</c:v>
                </c:pt>
                <c:pt idx="18">
                  <c:v>2010</c:v>
                </c:pt>
                <c:pt idx="19">
                  <c:v>2108</c:v>
                </c:pt>
                <c:pt idx="20">
                  <c:v>2206</c:v>
                </c:pt>
                <c:pt idx="21">
                  <c:v>2304</c:v>
                </c:pt>
                <c:pt idx="22">
                  <c:v>2402</c:v>
                </c:pt>
                <c:pt idx="23">
                  <c:v>2500</c:v>
                </c:pt>
                <c:pt idx="24">
                  <c:v>2598</c:v>
                </c:pt>
                <c:pt idx="25">
                  <c:v>2696</c:v>
                </c:pt>
                <c:pt idx="26">
                  <c:v>2794</c:v>
                </c:pt>
                <c:pt idx="27">
                  <c:v>2892</c:v>
                </c:pt>
                <c:pt idx="28">
                  <c:v>2990</c:v>
                </c:pt>
                <c:pt idx="29">
                  <c:v>3088</c:v>
                </c:pt>
                <c:pt idx="30">
                  <c:v>3186</c:v>
                </c:pt>
                <c:pt idx="31">
                  <c:v>3284</c:v>
                </c:pt>
                <c:pt idx="32">
                  <c:v>3382</c:v>
                </c:pt>
                <c:pt idx="33">
                  <c:v>3480</c:v>
                </c:pt>
                <c:pt idx="34">
                  <c:v>3578</c:v>
                </c:pt>
                <c:pt idx="35">
                  <c:v>3676</c:v>
                </c:pt>
                <c:pt idx="36">
                  <c:v>3774</c:v>
                </c:pt>
                <c:pt idx="37">
                  <c:v>3872</c:v>
                </c:pt>
                <c:pt idx="38">
                  <c:v>3970</c:v>
                </c:pt>
                <c:pt idx="39">
                  <c:v>4068</c:v>
                </c:pt>
                <c:pt idx="40">
                  <c:v>4166</c:v>
                </c:pt>
                <c:pt idx="41">
                  <c:v>4264</c:v>
                </c:pt>
                <c:pt idx="42">
                  <c:v>4362</c:v>
                </c:pt>
                <c:pt idx="43">
                  <c:v>4460</c:v>
                </c:pt>
                <c:pt idx="44">
                  <c:v>4558</c:v>
                </c:pt>
                <c:pt idx="45">
                  <c:v>4656</c:v>
                </c:pt>
                <c:pt idx="46">
                  <c:v>4754</c:v>
                </c:pt>
                <c:pt idx="47">
                  <c:v>4852</c:v>
                </c:pt>
              </c:numCache>
            </c:numRef>
          </c:xVal>
          <c:yVal>
            <c:numRef>
              <c:f>Approx1!$H$2:$H$49</c:f>
              <c:numCache>
                <c:formatCode>General</c:formatCode>
                <c:ptCount val="48"/>
                <c:pt idx="0">
                  <c:v>5</c:v>
                </c:pt>
                <c:pt idx="1">
                  <c:v>14</c:v>
                </c:pt>
                <c:pt idx="2">
                  <c:v>20</c:v>
                </c:pt>
                <c:pt idx="3">
                  <c:v>26</c:v>
                </c:pt>
                <c:pt idx="4">
                  <c:v>32</c:v>
                </c:pt>
                <c:pt idx="5">
                  <c:v>33</c:v>
                </c:pt>
                <c:pt idx="6">
                  <c:v>31</c:v>
                </c:pt>
                <c:pt idx="7">
                  <c:v>32</c:v>
                </c:pt>
                <c:pt idx="8">
                  <c:v>38</c:v>
                </c:pt>
                <c:pt idx="9">
                  <c:v>37</c:v>
                </c:pt>
                <c:pt idx="10">
                  <c:v>37</c:v>
                </c:pt>
                <c:pt idx="11">
                  <c:v>37</c:v>
                </c:pt>
                <c:pt idx="12">
                  <c:v>37</c:v>
                </c:pt>
                <c:pt idx="13">
                  <c:v>37</c:v>
                </c:pt>
                <c:pt idx="14">
                  <c:v>39</c:v>
                </c:pt>
                <c:pt idx="15">
                  <c:v>38</c:v>
                </c:pt>
                <c:pt idx="16">
                  <c:v>40</c:v>
                </c:pt>
                <c:pt idx="17">
                  <c:v>44</c:v>
                </c:pt>
                <c:pt idx="18">
                  <c:v>42</c:v>
                </c:pt>
                <c:pt idx="19">
                  <c:v>43</c:v>
                </c:pt>
                <c:pt idx="20">
                  <c:v>33</c:v>
                </c:pt>
                <c:pt idx="21">
                  <c:v>40</c:v>
                </c:pt>
                <c:pt idx="22">
                  <c:v>43</c:v>
                </c:pt>
                <c:pt idx="23">
                  <c:v>42</c:v>
                </c:pt>
                <c:pt idx="24">
                  <c:v>42</c:v>
                </c:pt>
                <c:pt idx="25">
                  <c:v>41</c:v>
                </c:pt>
                <c:pt idx="26">
                  <c:v>41</c:v>
                </c:pt>
                <c:pt idx="27">
                  <c:v>40</c:v>
                </c:pt>
                <c:pt idx="28">
                  <c:v>38</c:v>
                </c:pt>
                <c:pt idx="29">
                  <c:v>40</c:v>
                </c:pt>
                <c:pt idx="30">
                  <c:v>45</c:v>
                </c:pt>
                <c:pt idx="31">
                  <c:v>41</c:v>
                </c:pt>
                <c:pt idx="32">
                  <c:v>44</c:v>
                </c:pt>
                <c:pt idx="33">
                  <c:v>43</c:v>
                </c:pt>
                <c:pt idx="34">
                  <c:v>40</c:v>
                </c:pt>
                <c:pt idx="35">
                  <c:v>44</c:v>
                </c:pt>
                <c:pt idx="36">
                  <c:v>42</c:v>
                </c:pt>
                <c:pt idx="37">
                  <c:v>40</c:v>
                </c:pt>
                <c:pt idx="38">
                  <c:v>41</c:v>
                </c:pt>
                <c:pt idx="39">
                  <c:v>41</c:v>
                </c:pt>
                <c:pt idx="40">
                  <c:v>44</c:v>
                </c:pt>
                <c:pt idx="41">
                  <c:v>49</c:v>
                </c:pt>
                <c:pt idx="42">
                  <c:v>43</c:v>
                </c:pt>
                <c:pt idx="43">
                  <c:v>39</c:v>
                </c:pt>
                <c:pt idx="44">
                  <c:v>47</c:v>
                </c:pt>
                <c:pt idx="45">
                  <c:v>38</c:v>
                </c:pt>
                <c:pt idx="46">
                  <c:v>41</c:v>
                </c:pt>
                <c:pt idx="47">
                  <c:v>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Approx1!$G$1</c:f>
              <c:strCache>
                <c:ptCount val="1"/>
                <c:pt idx="0">
                  <c:v>number of wrong edges for max weight = 1000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Approx1!$B$2:$B$49</c:f>
              <c:numCache>
                <c:formatCode>General</c:formatCode>
                <c:ptCount val="48"/>
                <c:pt idx="0">
                  <c:v>246</c:v>
                </c:pt>
                <c:pt idx="1">
                  <c:v>344</c:v>
                </c:pt>
                <c:pt idx="2">
                  <c:v>442</c:v>
                </c:pt>
                <c:pt idx="3">
                  <c:v>540</c:v>
                </c:pt>
                <c:pt idx="4">
                  <c:v>638</c:v>
                </c:pt>
                <c:pt idx="5">
                  <c:v>736</c:v>
                </c:pt>
                <c:pt idx="6">
                  <c:v>834</c:v>
                </c:pt>
                <c:pt idx="7">
                  <c:v>932</c:v>
                </c:pt>
                <c:pt idx="8">
                  <c:v>1030</c:v>
                </c:pt>
                <c:pt idx="9">
                  <c:v>1128</c:v>
                </c:pt>
                <c:pt idx="10">
                  <c:v>1226</c:v>
                </c:pt>
                <c:pt idx="11">
                  <c:v>1324</c:v>
                </c:pt>
                <c:pt idx="12">
                  <c:v>1422</c:v>
                </c:pt>
                <c:pt idx="13">
                  <c:v>1520</c:v>
                </c:pt>
                <c:pt idx="14">
                  <c:v>1618</c:v>
                </c:pt>
                <c:pt idx="15">
                  <c:v>1716</c:v>
                </c:pt>
                <c:pt idx="16">
                  <c:v>1814</c:v>
                </c:pt>
                <c:pt idx="17">
                  <c:v>1912</c:v>
                </c:pt>
                <c:pt idx="18">
                  <c:v>2010</c:v>
                </c:pt>
                <c:pt idx="19">
                  <c:v>2108</c:v>
                </c:pt>
                <c:pt idx="20">
                  <c:v>2206</c:v>
                </c:pt>
                <c:pt idx="21">
                  <c:v>2304</c:v>
                </c:pt>
                <c:pt idx="22">
                  <c:v>2402</c:v>
                </c:pt>
                <c:pt idx="23">
                  <c:v>2500</c:v>
                </c:pt>
                <c:pt idx="24">
                  <c:v>2598</c:v>
                </c:pt>
                <c:pt idx="25">
                  <c:v>2696</c:v>
                </c:pt>
                <c:pt idx="26">
                  <c:v>2794</c:v>
                </c:pt>
                <c:pt idx="27">
                  <c:v>2892</c:v>
                </c:pt>
                <c:pt idx="28">
                  <c:v>2990</c:v>
                </c:pt>
                <c:pt idx="29">
                  <c:v>3088</c:v>
                </c:pt>
                <c:pt idx="30">
                  <c:v>3186</c:v>
                </c:pt>
                <c:pt idx="31">
                  <c:v>3284</c:v>
                </c:pt>
                <c:pt idx="32">
                  <c:v>3382</c:v>
                </c:pt>
                <c:pt idx="33">
                  <c:v>3480</c:v>
                </c:pt>
                <c:pt idx="34">
                  <c:v>3578</c:v>
                </c:pt>
                <c:pt idx="35">
                  <c:v>3676</c:v>
                </c:pt>
                <c:pt idx="36">
                  <c:v>3774</c:v>
                </c:pt>
                <c:pt idx="37">
                  <c:v>3872</c:v>
                </c:pt>
                <c:pt idx="38">
                  <c:v>3970</c:v>
                </c:pt>
                <c:pt idx="39">
                  <c:v>4068</c:v>
                </c:pt>
                <c:pt idx="40">
                  <c:v>4166</c:v>
                </c:pt>
                <c:pt idx="41">
                  <c:v>4264</c:v>
                </c:pt>
                <c:pt idx="42">
                  <c:v>4362</c:v>
                </c:pt>
                <c:pt idx="43">
                  <c:v>4460</c:v>
                </c:pt>
                <c:pt idx="44">
                  <c:v>4558</c:v>
                </c:pt>
                <c:pt idx="45">
                  <c:v>4656</c:v>
                </c:pt>
                <c:pt idx="46">
                  <c:v>4754</c:v>
                </c:pt>
                <c:pt idx="47">
                  <c:v>4852</c:v>
                </c:pt>
              </c:numCache>
            </c:numRef>
          </c:xVal>
          <c:yVal>
            <c:numRef>
              <c:f>Approx1!$G$2:$G$49</c:f>
              <c:numCache>
                <c:formatCode>General</c:formatCode>
                <c:ptCount val="48"/>
                <c:pt idx="0">
                  <c:v>5</c:v>
                </c:pt>
                <c:pt idx="1">
                  <c:v>16</c:v>
                </c:pt>
                <c:pt idx="2">
                  <c:v>26</c:v>
                </c:pt>
                <c:pt idx="3">
                  <c:v>25</c:v>
                </c:pt>
                <c:pt idx="4">
                  <c:v>30</c:v>
                </c:pt>
                <c:pt idx="5">
                  <c:v>36</c:v>
                </c:pt>
                <c:pt idx="6">
                  <c:v>28</c:v>
                </c:pt>
                <c:pt idx="7">
                  <c:v>32</c:v>
                </c:pt>
                <c:pt idx="8">
                  <c:v>31</c:v>
                </c:pt>
                <c:pt idx="9">
                  <c:v>40</c:v>
                </c:pt>
                <c:pt idx="10">
                  <c:v>38</c:v>
                </c:pt>
                <c:pt idx="11">
                  <c:v>39</c:v>
                </c:pt>
                <c:pt idx="12">
                  <c:v>36</c:v>
                </c:pt>
                <c:pt idx="13">
                  <c:v>36</c:v>
                </c:pt>
                <c:pt idx="14">
                  <c:v>36</c:v>
                </c:pt>
                <c:pt idx="15">
                  <c:v>39</c:v>
                </c:pt>
                <c:pt idx="16">
                  <c:v>40</c:v>
                </c:pt>
                <c:pt idx="17">
                  <c:v>41</c:v>
                </c:pt>
                <c:pt idx="18">
                  <c:v>40</c:v>
                </c:pt>
                <c:pt idx="19">
                  <c:v>42</c:v>
                </c:pt>
                <c:pt idx="20">
                  <c:v>40</c:v>
                </c:pt>
                <c:pt idx="21">
                  <c:v>46</c:v>
                </c:pt>
                <c:pt idx="22">
                  <c:v>43</c:v>
                </c:pt>
                <c:pt idx="23">
                  <c:v>38</c:v>
                </c:pt>
                <c:pt idx="24">
                  <c:v>46</c:v>
                </c:pt>
                <c:pt idx="25">
                  <c:v>45</c:v>
                </c:pt>
                <c:pt idx="26">
                  <c:v>41</c:v>
                </c:pt>
                <c:pt idx="27">
                  <c:v>47</c:v>
                </c:pt>
                <c:pt idx="28">
                  <c:v>48</c:v>
                </c:pt>
                <c:pt idx="29">
                  <c:v>43</c:v>
                </c:pt>
                <c:pt idx="30">
                  <c:v>41</c:v>
                </c:pt>
                <c:pt idx="31">
                  <c:v>43</c:v>
                </c:pt>
                <c:pt idx="32">
                  <c:v>37</c:v>
                </c:pt>
                <c:pt idx="33">
                  <c:v>45</c:v>
                </c:pt>
                <c:pt idx="34">
                  <c:v>41</c:v>
                </c:pt>
                <c:pt idx="35">
                  <c:v>40</c:v>
                </c:pt>
                <c:pt idx="36">
                  <c:v>49</c:v>
                </c:pt>
                <c:pt idx="37">
                  <c:v>42</c:v>
                </c:pt>
                <c:pt idx="38">
                  <c:v>41</c:v>
                </c:pt>
                <c:pt idx="39">
                  <c:v>47</c:v>
                </c:pt>
                <c:pt idx="40">
                  <c:v>45</c:v>
                </c:pt>
                <c:pt idx="41">
                  <c:v>46</c:v>
                </c:pt>
                <c:pt idx="42">
                  <c:v>46</c:v>
                </c:pt>
                <c:pt idx="43">
                  <c:v>48</c:v>
                </c:pt>
                <c:pt idx="44">
                  <c:v>43</c:v>
                </c:pt>
                <c:pt idx="45">
                  <c:v>42</c:v>
                </c:pt>
                <c:pt idx="46">
                  <c:v>44</c:v>
                </c:pt>
                <c:pt idx="47">
                  <c:v>42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56713104"/>
        <c:axId val="-1356715280"/>
      </c:scatterChart>
      <c:valAx>
        <c:axId val="-1356713104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Number of edges in graph(1 unit = 10</a:t>
                </a:r>
                <a:r>
                  <a:rPr lang="en-US" sz="900" b="0" i="0" u="none" strike="noStrike" baseline="30000">
                    <a:effectLst/>
                  </a:rPr>
                  <a:t>6 </a:t>
                </a:r>
                <a:r>
                  <a:rPr lang="en-US" sz="900" b="0" i="0" u="none" strike="noStrike" baseline="0">
                    <a:effectLst/>
                  </a:rPr>
                  <a:t>edges)</a:t>
                </a:r>
                <a:endParaRPr lang="en-US" sz="9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15280"/>
        <c:crosses val="autoZero"/>
        <c:crossBetween val="midCat"/>
        <c:majorUnit val="1000"/>
      </c:valAx>
      <c:valAx>
        <c:axId val="-1356715280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Number of edges(</a:t>
                </a:r>
                <a:r>
                  <a:rPr lang="en-US" sz="900" b="0" i="0" baseline="0">
                    <a:effectLst/>
                  </a:rPr>
                  <a:t>1 unit = 10</a:t>
                </a:r>
                <a:r>
                  <a:rPr lang="en-US" sz="900" b="0" i="0" baseline="30000">
                    <a:effectLst/>
                  </a:rPr>
                  <a:t>3 </a:t>
                </a:r>
                <a:r>
                  <a:rPr lang="en-US" sz="900" b="0" i="0" baseline="0">
                    <a:effectLst/>
                  </a:rPr>
                  <a:t>number of edges)</a:t>
                </a:r>
                <a:endParaRPr lang="en-US" sz="900">
                  <a:effectLst/>
                </a:endParaRPr>
              </a:p>
            </c:rich>
          </c:tx>
          <c:layout>
            <c:manualLayout>
              <c:xMode val="edge"/>
              <c:yMode val="edge"/>
              <c:x val="5.5745749172657734E-4"/>
              <c:y val="0.2290534543627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13104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Number of iterations to find connected components</a:t>
            </a:r>
          </a:p>
          <a:p>
            <a:pPr>
              <a:defRPr/>
            </a:pPr>
            <a:r>
              <a:rPr lang="en-US" sz="1400" b="0" i="0" u="none" strike="noStrike" baseline="0">
                <a:effectLst/>
              </a:rPr>
              <a:t>in graphs having 10</a:t>
            </a:r>
            <a:r>
              <a:rPr lang="en-US" sz="1400" b="0" i="0" u="none" strike="noStrike" baseline="30000">
                <a:effectLst/>
              </a:rPr>
              <a:t>3 </a:t>
            </a:r>
            <a:r>
              <a:rPr lang="en-US" sz="1400" b="0" i="0" u="none" strike="noStrike" baseline="0">
                <a:effectLst/>
              </a:rPr>
              <a:t>vertices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iterations!$C$1</c:f>
              <c:strCache>
                <c:ptCount val="1"/>
                <c:pt idx="0">
                  <c:v>iterations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iterations!$B$2:$B$42</c:f>
              <c:numCache>
                <c:formatCode>General</c:formatCode>
                <c:ptCount val="41"/>
                <c:pt idx="0">
                  <c:v>1502</c:v>
                </c:pt>
                <c:pt idx="1">
                  <c:v>2004</c:v>
                </c:pt>
                <c:pt idx="2">
                  <c:v>2506</c:v>
                </c:pt>
                <c:pt idx="3">
                  <c:v>3008</c:v>
                </c:pt>
                <c:pt idx="4">
                  <c:v>3510</c:v>
                </c:pt>
                <c:pt idx="5">
                  <c:v>4012</c:v>
                </c:pt>
                <c:pt idx="6">
                  <c:v>4514</c:v>
                </c:pt>
                <c:pt idx="7">
                  <c:v>5016</c:v>
                </c:pt>
                <c:pt idx="8">
                  <c:v>5518</c:v>
                </c:pt>
                <c:pt idx="9">
                  <c:v>6020</c:v>
                </c:pt>
                <c:pt idx="10">
                  <c:v>6522</c:v>
                </c:pt>
                <c:pt idx="11">
                  <c:v>7024</c:v>
                </c:pt>
                <c:pt idx="12">
                  <c:v>7526</c:v>
                </c:pt>
                <c:pt idx="13">
                  <c:v>8028</c:v>
                </c:pt>
                <c:pt idx="14">
                  <c:v>8530</c:v>
                </c:pt>
                <c:pt idx="15">
                  <c:v>9032</c:v>
                </c:pt>
                <c:pt idx="16">
                  <c:v>9534</c:v>
                </c:pt>
                <c:pt idx="17">
                  <c:v>10036</c:v>
                </c:pt>
                <c:pt idx="18">
                  <c:v>10538</c:v>
                </c:pt>
                <c:pt idx="19">
                  <c:v>11040</c:v>
                </c:pt>
                <c:pt idx="20">
                  <c:v>11542</c:v>
                </c:pt>
                <c:pt idx="21">
                  <c:v>12044</c:v>
                </c:pt>
                <c:pt idx="22">
                  <c:v>12546</c:v>
                </c:pt>
                <c:pt idx="23">
                  <c:v>13048</c:v>
                </c:pt>
                <c:pt idx="24">
                  <c:v>13550</c:v>
                </c:pt>
                <c:pt idx="25">
                  <c:v>14052</c:v>
                </c:pt>
                <c:pt idx="26">
                  <c:v>14554</c:v>
                </c:pt>
                <c:pt idx="27">
                  <c:v>15056</c:v>
                </c:pt>
              </c:numCache>
            </c:numRef>
          </c:xVal>
          <c:yVal>
            <c:numRef>
              <c:f>iterations!$C$2:$C$42</c:f>
              <c:numCache>
                <c:formatCode>General</c:formatCode>
                <c:ptCount val="41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56710928"/>
        <c:axId val="-1356709840"/>
      </c:scatterChart>
      <c:valAx>
        <c:axId val="-135671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edges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09840"/>
        <c:crosses val="autoZero"/>
        <c:crossBetween val="midCat"/>
      </c:valAx>
      <c:valAx>
        <c:axId val="-135670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 over complete stream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10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Approximation factor </a:t>
            </a:r>
            <a:r>
              <a:rPr lang="en-US" sz="1400" b="0" i="0" u="none" strike="noStrike" baseline="0">
                <a:effectLst/>
              </a:rPr>
              <a:t>of graphs having 10</a:t>
            </a:r>
            <a:r>
              <a:rPr lang="en-US" sz="1400" b="0" i="0" u="none" strike="noStrike" baseline="30000">
                <a:effectLst/>
              </a:rPr>
              <a:t>4 </a:t>
            </a:r>
            <a:r>
              <a:rPr lang="en-US" sz="1400" b="0" i="0" u="none" strike="noStrike" baseline="0">
                <a:effectLst/>
              </a:rPr>
              <a:t>vertices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jugaad!$E$1</c:f>
              <c:strCache>
                <c:ptCount val="1"/>
                <c:pt idx="0">
                  <c:v>Approximation factor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jugaad!$B$2:$B$47</c:f>
              <c:numCache>
                <c:formatCode>General</c:formatCode>
                <c:ptCount val="46"/>
                <c:pt idx="0">
                  <c:v>200</c:v>
                </c:pt>
                <c:pt idx="1">
                  <c:v>302</c:v>
                </c:pt>
                <c:pt idx="2">
                  <c:v>404</c:v>
                </c:pt>
                <c:pt idx="3">
                  <c:v>506</c:v>
                </c:pt>
                <c:pt idx="4">
                  <c:v>608</c:v>
                </c:pt>
                <c:pt idx="5">
                  <c:v>710</c:v>
                </c:pt>
                <c:pt idx="6">
                  <c:v>812</c:v>
                </c:pt>
                <c:pt idx="7">
                  <c:v>914</c:v>
                </c:pt>
                <c:pt idx="8">
                  <c:v>1016</c:v>
                </c:pt>
                <c:pt idx="9">
                  <c:v>1118</c:v>
                </c:pt>
                <c:pt idx="10">
                  <c:v>1220</c:v>
                </c:pt>
                <c:pt idx="11">
                  <c:v>1322</c:v>
                </c:pt>
                <c:pt idx="12">
                  <c:v>1424</c:v>
                </c:pt>
                <c:pt idx="13">
                  <c:v>1526</c:v>
                </c:pt>
                <c:pt idx="14">
                  <c:v>1628</c:v>
                </c:pt>
                <c:pt idx="15">
                  <c:v>1730</c:v>
                </c:pt>
                <c:pt idx="16">
                  <c:v>1832</c:v>
                </c:pt>
                <c:pt idx="17">
                  <c:v>1934</c:v>
                </c:pt>
                <c:pt idx="18">
                  <c:v>2036</c:v>
                </c:pt>
                <c:pt idx="19">
                  <c:v>2138</c:v>
                </c:pt>
                <c:pt idx="20">
                  <c:v>2240</c:v>
                </c:pt>
                <c:pt idx="21">
                  <c:v>2342</c:v>
                </c:pt>
                <c:pt idx="22">
                  <c:v>2444</c:v>
                </c:pt>
                <c:pt idx="23">
                  <c:v>2546</c:v>
                </c:pt>
                <c:pt idx="24">
                  <c:v>2648</c:v>
                </c:pt>
                <c:pt idx="25">
                  <c:v>2750</c:v>
                </c:pt>
                <c:pt idx="26">
                  <c:v>2852</c:v>
                </c:pt>
                <c:pt idx="27">
                  <c:v>2954</c:v>
                </c:pt>
                <c:pt idx="28">
                  <c:v>3056</c:v>
                </c:pt>
                <c:pt idx="29">
                  <c:v>3158</c:v>
                </c:pt>
                <c:pt idx="30">
                  <c:v>3260</c:v>
                </c:pt>
                <c:pt idx="31">
                  <c:v>3362</c:v>
                </c:pt>
                <c:pt idx="32">
                  <c:v>3464</c:v>
                </c:pt>
                <c:pt idx="33">
                  <c:v>3566</c:v>
                </c:pt>
                <c:pt idx="34">
                  <c:v>3668</c:v>
                </c:pt>
                <c:pt idx="35">
                  <c:v>3770</c:v>
                </c:pt>
                <c:pt idx="36">
                  <c:v>3872</c:v>
                </c:pt>
                <c:pt idx="37">
                  <c:v>3974</c:v>
                </c:pt>
                <c:pt idx="38">
                  <c:v>4076</c:v>
                </c:pt>
                <c:pt idx="39">
                  <c:v>4178</c:v>
                </c:pt>
                <c:pt idx="40">
                  <c:v>4280</c:v>
                </c:pt>
                <c:pt idx="41">
                  <c:v>4382</c:v>
                </c:pt>
                <c:pt idx="42">
                  <c:v>4484</c:v>
                </c:pt>
                <c:pt idx="43">
                  <c:v>4586</c:v>
                </c:pt>
                <c:pt idx="44">
                  <c:v>4688</c:v>
                </c:pt>
                <c:pt idx="45">
                  <c:v>4790</c:v>
                </c:pt>
              </c:numCache>
            </c:numRef>
          </c:xVal>
          <c:yVal>
            <c:numRef>
              <c:f>jugaad!$E$2:$E$47</c:f>
              <c:numCache>
                <c:formatCode>General</c:formatCode>
                <c:ptCount val="46"/>
                <c:pt idx="0">
                  <c:v>1.17822</c:v>
                </c:pt>
                <c:pt idx="1">
                  <c:v>1.2179500000000001</c:v>
                </c:pt>
                <c:pt idx="2">
                  <c:v>1.33026</c:v>
                </c:pt>
                <c:pt idx="3">
                  <c:v>1.5303</c:v>
                </c:pt>
                <c:pt idx="4">
                  <c:v>1.36076</c:v>
                </c:pt>
                <c:pt idx="5">
                  <c:v>1.50637</c:v>
                </c:pt>
                <c:pt idx="6">
                  <c:v>1.2121200000000001</c:v>
                </c:pt>
                <c:pt idx="7">
                  <c:v>1.2796099999999999</c:v>
                </c:pt>
                <c:pt idx="8">
                  <c:v>1.2222200000000001</c:v>
                </c:pt>
                <c:pt idx="9">
                  <c:v>1.2452799999999999</c:v>
                </c:pt>
                <c:pt idx="10">
                  <c:v>1.44554</c:v>
                </c:pt>
                <c:pt idx="11">
                  <c:v>1.1324799999999999</c:v>
                </c:pt>
                <c:pt idx="12">
                  <c:v>1.2972999999999999</c:v>
                </c:pt>
                <c:pt idx="13">
                  <c:v>1.1164400000000001</c:v>
                </c:pt>
                <c:pt idx="14">
                  <c:v>1.3387100000000001</c:v>
                </c:pt>
                <c:pt idx="15">
                  <c:v>1.11215</c:v>
                </c:pt>
                <c:pt idx="16">
                  <c:v>1.3875</c:v>
                </c:pt>
                <c:pt idx="17">
                  <c:v>1.2871300000000001</c:v>
                </c:pt>
                <c:pt idx="18">
                  <c:v>1.2042299999999999</c:v>
                </c:pt>
                <c:pt idx="19">
                  <c:v>1.1000000000000001</c:v>
                </c:pt>
                <c:pt idx="20">
                  <c:v>1.4625900000000001</c:v>
                </c:pt>
                <c:pt idx="21">
                  <c:v>1.4239999999999999</c:v>
                </c:pt>
                <c:pt idx="22">
                  <c:v>1.5196099999999999</c:v>
                </c:pt>
                <c:pt idx="23">
                  <c:v>1.09901</c:v>
                </c:pt>
                <c:pt idx="24">
                  <c:v>1.11111</c:v>
                </c:pt>
                <c:pt idx="25">
                  <c:v>1.1497200000000001</c:v>
                </c:pt>
                <c:pt idx="26">
                  <c:v>1.1499999999999999</c:v>
                </c:pt>
                <c:pt idx="27">
                  <c:v>1.34653</c:v>
                </c:pt>
                <c:pt idx="28">
                  <c:v>1.2952399999999999</c:v>
                </c:pt>
                <c:pt idx="29">
                  <c:v>1.20339</c:v>
                </c:pt>
                <c:pt idx="30">
                  <c:v>1.3619000000000001</c:v>
                </c:pt>
                <c:pt idx="31">
                  <c:v>1.1299999999999999</c:v>
                </c:pt>
                <c:pt idx="32">
                  <c:v>1.27885</c:v>
                </c:pt>
                <c:pt idx="33">
                  <c:v>1.24</c:v>
                </c:pt>
                <c:pt idx="34">
                  <c:v>1.0582499999999999</c:v>
                </c:pt>
                <c:pt idx="35">
                  <c:v>1.08081</c:v>
                </c:pt>
                <c:pt idx="36">
                  <c:v>1.31016</c:v>
                </c:pt>
                <c:pt idx="37">
                  <c:v>1.1435599999999999</c:v>
                </c:pt>
                <c:pt idx="38">
                  <c:v>1.3333299999999999</c:v>
                </c:pt>
                <c:pt idx="39">
                  <c:v>1.0346500000000001</c:v>
                </c:pt>
                <c:pt idx="40">
                  <c:v>1.10317</c:v>
                </c:pt>
                <c:pt idx="41">
                  <c:v>1.1037699999999999</c:v>
                </c:pt>
                <c:pt idx="42">
                  <c:v>1.1962600000000001</c:v>
                </c:pt>
                <c:pt idx="43">
                  <c:v>1.0462199999999999</c:v>
                </c:pt>
                <c:pt idx="44">
                  <c:v>1.10101</c:v>
                </c:pt>
                <c:pt idx="45">
                  <c:v>1.5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56708752"/>
        <c:axId val="-1356708208"/>
      </c:scatterChart>
      <c:valAx>
        <c:axId val="-1356708752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Number of edges in graph(1 unit = 10</a:t>
                </a:r>
                <a:r>
                  <a:rPr lang="en-US" sz="900" b="0" i="0" u="none" strike="noStrike" baseline="30000">
                    <a:effectLst/>
                  </a:rPr>
                  <a:t>4 </a:t>
                </a:r>
                <a:r>
                  <a:rPr lang="en-US" sz="900" b="0" i="0" u="none" strike="noStrike" baseline="0">
                    <a:effectLst/>
                  </a:rPr>
                  <a:t>edges)</a:t>
                </a:r>
                <a:endParaRPr lang="en-US" sz="9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08208"/>
        <c:crosses val="autoZero"/>
        <c:crossBetween val="midCat"/>
      </c:valAx>
      <c:valAx>
        <c:axId val="-1356708208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baseline="0">
                    <a:effectLst/>
                  </a:rPr>
                  <a:t>Approximation factor</a:t>
                </a:r>
                <a:endParaRPr lang="en-US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0875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Size</a:t>
            </a:r>
          </a:p>
          <a:p>
            <a:pPr>
              <a:defRPr/>
            </a:pPr>
            <a:r>
              <a:rPr lang="en-US" sz="1400" b="1" i="0" baseline="0">
                <a:effectLst/>
              </a:rPr>
              <a:t>(various dimensions for fixed number of data points =10</a:t>
            </a:r>
            <a:r>
              <a:rPr lang="en-US" sz="1400" b="1" i="0" baseline="30000">
                <a:effectLst/>
              </a:rPr>
              <a:t>5</a:t>
            </a:r>
            <a:r>
              <a:rPr lang="en-US" sz="1400" b="1" i="0" baseline="0">
                <a:effectLst/>
              </a:rPr>
              <a:t> )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u_value!$V$1</c:f>
              <c:strCache>
                <c:ptCount val="1"/>
                <c:pt idx="0">
                  <c:v>points=10000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u_value!$U$2:$U$201</c:f>
              <c:numCache>
                <c:formatCode>General</c:formatCode>
                <c:ptCount val="200"/>
                <c:pt idx="0">
                  <c:v>5.0000000000000002E-5</c:v>
                </c:pt>
                <c:pt idx="1">
                  <c:v>1E-4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5.0000000000000001E-3</c:v>
                </c:pt>
                <c:pt idx="5">
                  <c:v>0.01</c:v>
                </c:pt>
                <c:pt idx="6">
                  <c:v>1.4999999999999999E-2</c:v>
                </c:pt>
                <c:pt idx="7">
                  <c:v>0.02</c:v>
                </c:pt>
                <c:pt idx="8">
                  <c:v>2.5000000000000001E-2</c:v>
                </c:pt>
                <c:pt idx="9">
                  <c:v>0.03</c:v>
                </c:pt>
                <c:pt idx="10">
                  <c:v>3.5000000000000003E-2</c:v>
                </c:pt>
                <c:pt idx="11">
                  <c:v>0.04</c:v>
                </c:pt>
                <c:pt idx="12">
                  <c:v>4.4999999999999998E-2</c:v>
                </c:pt>
                <c:pt idx="13">
                  <c:v>0.05</c:v>
                </c:pt>
                <c:pt idx="14">
                  <c:v>0.1</c:v>
                </c:pt>
                <c:pt idx="15">
                  <c:v>0.15</c:v>
                </c:pt>
                <c:pt idx="16">
                  <c:v>0.2</c:v>
                </c:pt>
                <c:pt idx="17">
                  <c:v>0.25</c:v>
                </c:pt>
                <c:pt idx="18">
                  <c:v>0.3</c:v>
                </c:pt>
                <c:pt idx="19">
                  <c:v>0.35</c:v>
                </c:pt>
                <c:pt idx="20">
                  <c:v>0.4</c:v>
                </c:pt>
                <c:pt idx="21">
                  <c:v>0.45</c:v>
                </c:pt>
                <c:pt idx="22">
                  <c:v>0.5</c:v>
                </c:pt>
                <c:pt idx="23">
                  <c:v>0.55000000000000004</c:v>
                </c:pt>
                <c:pt idx="24">
                  <c:v>0.6</c:v>
                </c:pt>
                <c:pt idx="25">
                  <c:v>0.65</c:v>
                </c:pt>
                <c:pt idx="26">
                  <c:v>0.7</c:v>
                </c:pt>
                <c:pt idx="27">
                  <c:v>0.75</c:v>
                </c:pt>
                <c:pt idx="28">
                  <c:v>0.8</c:v>
                </c:pt>
                <c:pt idx="29">
                  <c:v>0.85</c:v>
                </c:pt>
                <c:pt idx="30">
                  <c:v>0.9</c:v>
                </c:pt>
                <c:pt idx="31">
                  <c:v>0.95</c:v>
                </c:pt>
                <c:pt idx="32">
                  <c:v>1</c:v>
                </c:pt>
              </c:numCache>
            </c:numRef>
          </c:xVal>
          <c:yVal>
            <c:numRef>
              <c:f>u_value!$V$2:$V$201</c:f>
              <c:numCache>
                <c:formatCode>General</c:formatCode>
                <c:ptCount val="200"/>
                <c:pt idx="0">
                  <c:v>226</c:v>
                </c:pt>
                <c:pt idx="1">
                  <c:v>87</c:v>
                </c:pt>
                <c:pt idx="2">
                  <c:v>47</c:v>
                </c:pt>
                <c:pt idx="3">
                  <c:v>109</c:v>
                </c:pt>
                <c:pt idx="4">
                  <c:v>110</c:v>
                </c:pt>
                <c:pt idx="5">
                  <c:v>48</c:v>
                </c:pt>
                <c:pt idx="6">
                  <c:v>148</c:v>
                </c:pt>
                <c:pt idx="7">
                  <c:v>128</c:v>
                </c:pt>
                <c:pt idx="8">
                  <c:v>201</c:v>
                </c:pt>
                <c:pt idx="9">
                  <c:v>88</c:v>
                </c:pt>
                <c:pt idx="10">
                  <c:v>48</c:v>
                </c:pt>
                <c:pt idx="11">
                  <c:v>47</c:v>
                </c:pt>
                <c:pt idx="12">
                  <c:v>226</c:v>
                </c:pt>
                <c:pt idx="13">
                  <c:v>201</c:v>
                </c:pt>
                <c:pt idx="14">
                  <c:v>148</c:v>
                </c:pt>
                <c:pt idx="15">
                  <c:v>109</c:v>
                </c:pt>
                <c:pt idx="16">
                  <c:v>128</c:v>
                </c:pt>
                <c:pt idx="17">
                  <c:v>110</c:v>
                </c:pt>
                <c:pt idx="18">
                  <c:v>88</c:v>
                </c:pt>
                <c:pt idx="19">
                  <c:v>87</c:v>
                </c:pt>
                <c:pt idx="20">
                  <c:v>67</c:v>
                </c:pt>
                <c:pt idx="21">
                  <c:v>47</c:v>
                </c:pt>
                <c:pt idx="22">
                  <c:v>90</c:v>
                </c:pt>
                <c:pt idx="23">
                  <c:v>90</c:v>
                </c:pt>
                <c:pt idx="24">
                  <c:v>109</c:v>
                </c:pt>
                <c:pt idx="25">
                  <c:v>110</c:v>
                </c:pt>
                <c:pt idx="26">
                  <c:v>88</c:v>
                </c:pt>
                <c:pt idx="27">
                  <c:v>87</c:v>
                </c:pt>
                <c:pt idx="28">
                  <c:v>77</c:v>
                </c:pt>
                <c:pt idx="29">
                  <c:v>48</c:v>
                </c:pt>
                <c:pt idx="30">
                  <c:v>48</c:v>
                </c:pt>
                <c:pt idx="31">
                  <c:v>109</c:v>
                </c:pt>
                <c:pt idx="32">
                  <c:v>89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56718544"/>
        <c:axId val="-1356719088"/>
      </c:scatterChart>
      <c:valAx>
        <c:axId val="-135671854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baseline="0">
                    <a:effectLst/>
                  </a:rPr>
                  <a:t>Dimensions(1 unit = 10</a:t>
                </a:r>
                <a:r>
                  <a:rPr lang="en-US" sz="900" b="1" i="0" baseline="30000">
                    <a:effectLst/>
                  </a:rPr>
                  <a:t>5</a:t>
                </a:r>
                <a:r>
                  <a:rPr lang="en-US" sz="900" b="1" i="0" baseline="0">
                    <a:effectLst/>
                  </a:rPr>
                  <a:t> dimensions)</a:t>
                </a:r>
                <a:endParaRPr lang="en-US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19088"/>
        <c:crosses val="autoZero"/>
        <c:crossBetween val="midCat"/>
      </c:valAx>
      <c:valAx>
        <c:axId val="-1356719088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baseline="0">
                    <a:effectLst/>
                  </a:rPr>
                  <a:t>Size of set of Blurred Balls per dimension</a:t>
                </a:r>
                <a:endParaRPr lang="en-US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1854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Size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4546A"/>
                </a:solidFill>
              </a:defRPr>
            </a:pPr>
            <a:r>
              <a:rPr lang="en-US" sz="1400" b="1" i="0" baseline="0">
                <a:effectLst/>
              </a:rPr>
              <a:t>(</a:t>
            </a:r>
            <a:r>
              <a:rPr lang="en-US" sz="1400" b="1" i="0" u="none" strike="noStrike" baseline="0">
                <a:effectLst/>
              </a:rPr>
              <a:t>all data points are in 10</a:t>
            </a:r>
            <a:r>
              <a:rPr lang="en-US" sz="1400" b="1" i="0" u="none" strike="noStrike" baseline="30000">
                <a:effectLst/>
              </a:rPr>
              <a:t>3</a:t>
            </a:r>
            <a:r>
              <a:rPr lang="en-US" sz="1400" b="1" i="0" u="none" strike="noStrike" baseline="0">
                <a:effectLst/>
              </a:rPr>
              <a:t> dimensions</a:t>
            </a:r>
            <a:r>
              <a:rPr lang="en-US" sz="1400" b="1" i="0" baseline="0">
                <a:effectLst/>
              </a:rPr>
              <a:t>)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u_value!$P$1</c:f>
              <c:strCache>
                <c:ptCount val="1"/>
                <c:pt idx="0">
                  <c:v>d=5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u_value!$O$2:$O$201</c:f>
              <c:numCache>
                <c:formatCode>General</c:formatCode>
                <c:ptCount val="200"/>
                <c:pt idx="0">
                  <c:v>0.05</c:v>
                </c:pt>
                <c:pt idx="1">
                  <c:v>7.0000000000000007E-2</c:v>
                </c:pt>
                <c:pt idx="2">
                  <c:v>0.09</c:v>
                </c:pt>
                <c:pt idx="3">
                  <c:v>0.11</c:v>
                </c:pt>
                <c:pt idx="4">
                  <c:v>0.13</c:v>
                </c:pt>
                <c:pt idx="5">
                  <c:v>0.15</c:v>
                </c:pt>
                <c:pt idx="6">
                  <c:v>0.17</c:v>
                </c:pt>
                <c:pt idx="7">
                  <c:v>0.19</c:v>
                </c:pt>
                <c:pt idx="8">
                  <c:v>0.21</c:v>
                </c:pt>
                <c:pt idx="9">
                  <c:v>0.23</c:v>
                </c:pt>
                <c:pt idx="10">
                  <c:v>0.25</c:v>
                </c:pt>
                <c:pt idx="11">
                  <c:v>0.27</c:v>
                </c:pt>
                <c:pt idx="12">
                  <c:v>0.28999999999999998</c:v>
                </c:pt>
                <c:pt idx="13">
                  <c:v>0.31</c:v>
                </c:pt>
                <c:pt idx="14">
                  <c:v>0.33</c:v>
                </c:pt>
                <c:pt idx="15">
                  <c:v>0.35</c:v>
                </c:pt>
                <c:pt idx="16">
                  <c:v>0.37</c:v>
                </c:pt>
                <c:pt idx="17">
                  <c:v>0.39</c:v>
                </c:pt>
                <c:pt idx="18">
                  <c:v>0.41</c:v>
                </c:pt>
                <c:pt idx="19">
                  <c:v>0.43</c:v>
                </c:pt>
                <c:pt idx="20">
                  <c:v>0.45</c:v>
                </c:pt>
                <c:pt idx="21">
                  <c:v>0.47</c:v>
                </c:pt>
                <c:pt idx="22">
                  <c:v>0.49</c:v>
                </c:pt>
                <c:pt idx="23">
                  <c:v>0.51</c:v>
                </c:pt>
                <c:pt idx="24">
                  <c:v>0.53</c:v>
                </c:pt>
                <c:pt idx="25">
                  <c:v>0.55000000000000004</c:v>
                </c:pt>
                <c:pt idx="26">
                  <c:v>0.56999999999999995</c:v>
                </c:pt>
                <c:pt idx="27">
                  <c:v>0.59</c:v>
                </c:pt>
                <c:pt idx="28">
                  <c:v>0.61</c:v>
                </c:pt>
                <c:pt idx="29">
                  <c:v>0.63</c:v>
                </c:pt>
                <c:pt idx="30">
                  <c:v>0.65</c:v>
                </c:pt>
                <c:pt idx="31">
                  <c:v>0.67</c:v>
                </c:pt>
                <c:pt idx="32">
                  <c:v>0.69</c:v>
                </c:pt>
                <c:pt idx="33">
                  <c:v>0.71</c:v>
                </c:pt>
                <c:pt idx="34">
                  <c:v>0.73</c:v>
                </c:pt>
                <c:pt idx="35">
                  <c:v>0.75</c:v>
                </c:pt>
                <c:pt idx="36">
                  <c:v>0.77</c:v>
                </c:pt>
                <c:pt idx="37">
                  <c:v>0.79</c:v>
                </c:pt>
                <c:pt idx="38">
                  <c:v>0.81</c:v>
                </c:pt>
                <c:pt idx="39">
                  <c:v>0.83</c:v>
                </c:pt>
                <c:pt idx="40">
                  <c:v>0.85</c:v>
                </c:pt>
                <c:pt idx="41">
                  <c:v>0.87</c:v>
                </c:pt>
                <c:pt idx="42">
                  <c:v>0.89</c:v>
                </c:pt>
                <c:pt idx="43">
                  <c:v>0.91</c:v>
                </c:pt>
                <c:pt idx="44">
                  <c:v>0.93</c:v>
                </c:pt>
                <c:pt idx="45">
                  <c:v>0.95</c:v>
                </c:pt>
                <c:pt idx="46">
                  <c:v>0.97</c:v>
                </c:pt>
                <c:pt idx="47">
                  <c:v>0.99</c:v>
                </c:pt>
                <c:pt idx="48">
                  <c:v>1</c:v>
                </c:pt>
              </c:numCache>
            </c:numRef>
          </c:xVal>
          <c:yVal>
            <c:numRef>
              <c:f>u_value!$P$2:$P$201</c:f>
              <c:numCache>
                <c:formatCode>General</c:formatCode>
                <c:ptCount val="200"/>
                <c:pt idx="0">
                  <c:v>137</c:v>
                </c:pt>
                <c:pt idx="1">
                  <c:v>57</c:v>
                </c:pt>
                <c:pt idx="2">
                  <c:v>192</c:v>
                </c:pt>
                <c:pt idx="3">
                  <c:v>63</c:v>
                </c:pt>
                <c:pt idx="4">
                  <c:v>122</c:v>
                </c:pt>
                <c:pt idx="5">
                  <c:v>193</c:v>
                </c:pt>
                <c:pt idx="6">
                  <c:v>181</c:v>
                </c:pt>
                <c:pt idx="7">
                  <c:v>205</c:v>
                </c:pt>
                <c:pt idx="8">
                  <c:v>171</c:v>
                </c:pt>
                <c:pt idx="9">
                  <c:v>207</c:v>
                </c:pt>
                <c:pt idx="10">
                  <c:v>187</c:v>
                </c:pt>
                <c:pt idx="11">
                  <c:v>199</c:v>
                </c:pt>
                <c:pt idx="12">
                  <c:v>209</c:v>
                </c:pt>
                <c:pt idx="13">
                  <c:v>184</c:v>
                </c:pt>
                <c:pt idx="14">
                  <c:v>226</c:v>
                </c:pt>
                <c:pt idx="15">
                  <c:v>213</c:v>
                </c:pt>
                <c:pt idx="16">
                  <c:v>196</c:v>
                </c:pt>
                <c:pt idx="17">
                  <c:v>229</c:v>
                </c:pt>
                <c:pt idx="18">
                  <c:v>221</c:v>
                </c:pt>
                <c:pt idx="19">
                  <c:v>216</c:v>
                </c:pt>
                <c:pt idx="20">
                  <c:v>207</c:v>
                </c:pt>
                <c:pt idx="21">
                  <c:v>205</c:v>
                </c:pt>
                <c:pt idx="22">
                  <c:v>209</c:v>
                </c:pt>
                <c:pt idx="23">
                  <c:v>221</c:v>
                </c:pt>
                <c:pt idx="24">
                  <c:v>199</c:v>
                </c:pt>
                <c:pt idx="25">
                  <c:v>181</c:v>
                </c:pt>
                <c:pt idx="26">
                  <c:v>110</c:v>
                </c:pt>
                <c:pt idx="27">
                  <c:v>216</c:v>
                </c:pt>
                <c:pt idx="28">
                  <c:v>171</c:v>
                </c:pt>
                <c:pt idx="29">
                  <c:v>229</c:v>
                </c:pt>
                <c:pt idx="30">
                  <c:v>193</c:v>
                </c:pt>
                <c:pt idx="31">
                  <c:v>213</c:v>
                </c:pt>
                <c:pt idx="32">
                  <c:v>192</c:v>
                </c:pt>
                <c:pt idx="33">
                  <c:v>196</c:v>
                </c:pt>
                <c:pt idx="34">
                  <c:v>137</c:v>
                </c:pt>
                <c:pt idx="35">
                  <c:v>226</c:v>
                </c:pt>
                <c:pt idx="36">
                  <c:v>122</c:v>
                </c:pt>
                <c:pt idx="37">
                  <c:v>157</c:v>
                </c:pt>
                <c:pt idx="38">
                  <c:v>187</c:v>
                </c:pt>
                <c:pt idx="39">
                  <c:v>184</c:v>
                </c:pt>
                <c:pt idx="40">
                  <c:v>213</c:v>
                </c:pt>
                <c:pt idx="41">
                  <c:v>216</c:v>
                </c:pt>
                <c:pt idx="42">
                  <c:v>229</c:v>
                </c:pt>
                <c:pt idx="43">
                  <c:v>226</c:v>
                </c:pt>
                <c:pt idx="44">
                  <c:v>163</c:v>
                </c:pt>
                <c:pt idx="45">
                  <c:v>187</c:v>
                </c:pt>
                <c:pt idx="46">
                  <c:v>157</c:v>
                </c:pt>
                <c:pt idx="47">
                  <c:v>199</c:v>
                </c:pt>
                <c:pt idx="48">
                  <c:v>209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56716912"/>
        <c:axId val="-1273892752"/>
      </c:scatterChart>
      <c:valAx>
        <c:axId val="-135671691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baseline="0">
                    <a:effectLst/>
                  </a:rPr>
                  <a:t>Number of data points(1 unit = 10</a:t>
                </a:r>
                <a:r>
                  <a:rPr lang="en-US" sz="900" b="1" i="0" baseline="30000">
                    <a:effectLst/>
                  </a:rPr>
                  <a:t>5 </a:t>
                </a:r>
                <a:r>
                  <a:rPr lang="en-US" sz="900" b="1" i="0" baseline="0">
                    <a:effectLst/>
                  </a:rPr>
                  <a:t>data pointa)</a:t>
                </a:r>
                <a:endParaRPr lang="en-US" sz="900" baseline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892752"/>
        <c:crosses val="autoZero"/>
        <c:crossBetween val="midCat"/>
        <c:majorUnit val="0.2"/>
      </c:valAx>
      <c:valAx>
        <c:axId val="-127389275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baseline="0">
                    <a:effectLst/>
                  </a:rPr>
                  <a:t>Size of set of Blurred Balls</a:t>
                </a:r>
                <a:endParaRPr lang="en-US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1" i="0" u="none" strike="noStrike" kern="1200" baseline="0">
                  <a:solidFill>
                    <a:srgbClr val="4454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6716912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Size</a:t>
            </a:r>
            <a:endParaRPr lang="en-US" sz="1400">
              <a:effectLst/>
            </a:endParaRPr>
          </a:p>
          <a:p>
            <a:pPr>
              <a:defRPr/>
            </a:pPr>
            <a:r>
              <a:rPr lang="en-US" sz="1400" b="1" i="0" baseline="0">
                <a:effectLst/>
              </a:rPr>
              <a:t>(for all data points in various dimensions)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u_value!$C$1</c:f>
              <c:strCache>
                <c:ptCount val="1"/>
                <c:pt idx="0">
                  <c:v>d=5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u_value!$B$2:$B$204</c:f>
              <c:numCache>
                <c:formatCode>General</c:formatCode>
                <c:ptCount val="203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u_value!$C$2:$C$204</c:f>
              <c:numCache>
                <c:formatCode>General</c:formatCode>
                <c:ptCount val="203"/>
                <c:pt idx="0">
                  <c:v>137</c:v>
                </c:pt>
                <c:pt idx="1">
                  <c:v>57</c:v>
                </c:pt>
                <c:pt idx="2">
                  <c:v>192</c:v>
                </c:pt>
                <c:pt idx="3">
                  <c:v>63</c:v>
                </c:pt>
                <c:pt idx="4">
                  <c:v>122</c:v>
                </c:pt>
                <c:pt idx="5">
                  <c:v>193</c:v>
                </c:pt>
                <c:pt idx="6">
                  <c:v>181</c:v>
                </c:pt>
                <c:pt idx="7">
                  <c:v>205</c:v>
                </c:pt>
                <c:pt idx="8">
                  <c:v>171</c:v>
                </c:pt>
                <c:pt idx="9">
                  <c:v>207</c:v>
                </c:pt>
                <c:pt idx="10">
                  <c:v>187</c:v>
                </c:pt>
                <c:pt idx="11">
                  <c:v>199</c:v>
                </c:pt>
                <c:pt idx="12">
                  <c:v>209</c:v>
                </c:pt>
                <c:pt idx="13">
                  <c:v>184</c:v>
                </c:pt>
                <c:pt idx="14">
                  <c:v>226</c:v>
                </c:pt>
                <c:pt idx="15">
                  <c:v>213</c:v>
                </c:pt>
                <c:pt idx="16">
                  <c:v>196</c:v>
                </c:pt>
                <c:pt idx="17">
                  <c:v>229</c:v>
                </c:pt>
                <c:pt idx="18">
                  <c:v>221</c:v>
                </c:pt>
                <c:pt idx="19">
                  <c:v>216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u_value!$D$1</c:f>
              <c:strCache>
                <c:ptCount val="1"/>
                <c:pt idx="0">
                  <c:v>d=10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u_value!$B$2:$B$204</c:f>
              <c:numCache>
                <c:formatCode>General</c:formatCode>
                <c:ptCount val="203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u_value!$D$2:$D$204</c:f>
              <c:numCache>
                <c:formatCode>General</c:formatCode>
                <c:ptCount val="203"/>
                <c:pt idx="0">
                  <c:v>95</c:v>
                </c:pt>
                <c:pt idx="1">
                  <c:v>11</c:v>
                </c:pt>
                <c:pt idx="2">
                  <c:v>175</c:v>
                </c:pt>
                <c:pt idx="3">
                  <c:v>155</c:v>
                </c:pt>
                <c:pt idx="4">
                  <c:v>64</c:v>
                </c:pt>
                <c:pt idx="5">
                  <c:v>68</c:v>
                </c:pt>
                <c:pt idx="6">
                  <c:v>123</c:v>
                </c:pt>
                <c:pt idx="7">
                  <c:v>169</c:v>
                </c:pt>
                <c:pt idx="8">
                  <c:v>75</c:v>
                </c:pt>
                <c:pt idx="9">
                  <c:v>176</c:v>
                </c:pt>
                <c:pt idx="10">
                  <c:v>39</c:v>
                </c:pt>
                <c:pt idx="11">
                  <c:v>178</c:v>
                </c:pt>
                <c:pt idx="12">
                  <c:v>146</c:v>
                </c:pt>
                <c:pt idx="13">
                  <c:v>185</c:v>
                </c:pt>
                <c:pt idx="14">
                  <c:v>87</c:v>
                </c:pt>
                <c:pt idx="15">
                  <c:v>172</c:v>
                </c:pt>
                <c:pt idx="16">
                  <c:v>149</c:v>
                </c:pt>
                <c:pt idx="17">
                  <c:v>179</c:v>
                </c:pt>
                <c:pt idx="18">
                  <c:v>93</c:v>
                </c:pt>
                <c:pt idx="19">
                  <c:v>189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u_value!$E$1</c:f>
              <c:strCache>
                <c:ptCount val="1"/>
                <c:pt idx="0">
                  <c:v>d=50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u_value!$B$2:$B$204</c:f>
              <c:numCache>
                <c:formatCode>General</c:formatCode>
                <c:ptCount val="203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u_value!$E$2:$E$204</c:f>
              <c:numCache>
                <c:formatCode>General</c:formatCode>
                <c:ptCount val="203"/>
                <c:pt idx="0">
                  <c:v>55</c:v>
                </c:pt>
                <c:pt idx="1">
                  <c:v>58</c:v>
                </c:pt>
                <c:pt idx="2">
                  <c:v>98</c:v>
                </c:pt>
                <c:pt idx="3">
                  <c:v>121</c:v>
                </c:pt>
                <c:pt idx="4">
                  <c:v>139</c:v>
                </c:pt>
                <c:pt idx="5">
                  <c:v>194</c:v>
                </c:pt>
                <c:pt idx="6">
                  <c:v>182</c:v>
                </c:pt>
                <c:pt idx="7">
                  <c:v>143</c:v>
                </c:pt>
                <c:pt idx="8">
                  <c:v>157</c:v>
                </c:pt>
                <c:pt idx="9">
                  <c:v>211</c:v>
                </c:pt>
                <c:pt idx="10">
                  <c:v>158</c:v>
                </c:pt>
                <c:pt idx="11">
                  <c:v>219</c:v>
                </c:pt>
                <c:pt idx="12">
                  <c:v>215</c:v>
                </c:pt>
                <c:pt idx="13">
                  <c:v>200</c:v>
                </c:pt>
                <c:pt idx="14">
                  <c:v>47</c:v>
                </c:pt>
                <c:pt idx="15">
                  <c:v>202</c:v>
                </c:pt>
                <c:pt idx="16">
                  <c:v>197</c:v>
                </c:pt>
                <c:pt idx="17">
                  <c:v>115</c:v>
                </c:pt>
                <c:pt idx="18">
                  <c:v>51</c:v>
                </c:pt>
                <c:pt idx="19">
                  <c:v>134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u_value!$F$1</c:f>
              <c:strCache>
                <c:ptCount val="1"/>
                <c:pt idx="0">
                  <c:v>d=100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u_value!$B$2:$B$204</c:f>
              <c:numCache>
                <c:formatCode>General</c:formatCode>
                <c:ptCount val="203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u_value!$F$2:$F$204</c:f>
              <c:numCache>
                <c:formatCode>General</c:formatCode>
                <c:ptCount val="203"/>
                <c:pt idx="0">
                  <c:v>9</c:v>
                </c:pt>
                <c:pt idx="1">
                  <c:v>59</c:v>
                </c:pt>
                <c:pt idx="2">
                  <c:v>99</c:v>
                </c:pt>
                <c:pt idx="3">
                  <c:v>101</c:v>
                </c:pt>
                <c:pt idx="4">
                  <c:v>65</c:v>
                </c:pt>
                <c:pt idx="5">
                  <c:v>141</c:v>
                </c:pt>
                <c:pt idx="6">
                  <c:v>103</c:v>
                </c:pt>
                <c:pt idx="7">
                  <c:v>170</c:v>
                </c:pt>
                <c:pt idx="8">
                  <c:v>104</c:v>
                </c:pt>
                <c:pt idx="9">
                  <c:v>106</c:v>
                </c:pt>
                <c:pt idx="10">
                  <c:v>78</c:v>
                </c:pt>
                <c:pt idx="11">
                  <c:v>126</c:v>
                </c:pt>
                <c:pt idx="12">
                  <c:v>195</c:v>
                </c:pt>
                <c:pt idx="13">
                  <c:v>212</c:v>
                </c:pt>
                <c:pt idx="14">
                  <c:v>109</c:v>
                </c:pt>
                <c:pt idx="15">
                  <c:v>89</c:v>
                </c:pt>
                <c:pt idx="16">
                  <c:v>113</c:v>
                </c:pt>
                <c:pt idx="17">
                  <c:v>162</c:v>
                </c:pt>
                <c:pt idx="18">
                  <c:v>133</c:v>
                </c:pt>
                <c:pt idx="19">
                  <c:v>190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u_value!$G$1</c:f>
              <c:strCache>
                <c:ptCount val="1"/>
                <c:pt idx="0">
                  <c:v>d=500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u_value!$B$2:$B$204</c:f>
              <c:numCache>
                <c:formatCode>General</c:formatCode>
                <c:ptCount val="203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u_value!$G$2:$G$204</c:f>
              <c:numCache>
                <c:formatCode>General</c:formatCode>
                <c:ptCount val="203"/>
                <c:pt idx="0">
                  <c:v>96</c:v>
                </c:pt>
                <c:pt idx="1">
                  <c:v>29</c:v>
                </c:pt>
                <c:pt idx="2">
                  <c:v>61</c:v>
                </c:pt>
                <c:pt idx="3">
                  <c:v>138</c:v>
                </c:pt>
                <c:pt idx="4">
                  <c:v>140</c:v>
                </c:pt>
                <c:pt idx="5">
                  <c:v>167</c:v>
                </c:pt>
                <c:pt idx="6">
                  <c:v>168</c:v>
                </c:pt>
                <c:pt idx="7">
                  <c:v>72</c:v>
                </c:pt>
                <c:pt idx="8">
                  <c:v>105</c:v>
                </c:pt>
                <c:pt idx="9">
                  <c:v>107</c:v>
                </c:pt>
                <c:pt idx="10">
                  <c:v>183</c:v>
                </c:pt>
                <c:pt idx="11">
                  <c:v>82</c:v>
                </c:pt>
                <c:pt idx="12">
                  <c:v>42</c:v>
                </c:pt>
                <c:pt idx="13">
                  <c:v>86</c:v>
                </c:pt>
                <c:pt idx="14">
                  <c:v>110</c:v>
                </c:pt>
                <c:pt idx="15">
                  <c:v>111</c:v>
                </c:pt>
                <c:pt idx="16">
                  <c:v>49</c:v>
                </c:pt>
                <c:pt idx="17">
                  <c:v>91</c:v>
                </c:pt>
                <c:pt idx="18">
                  <c:v>52</c:v>
                </c:pt>
                <c:pt idx="19">
                  <c:v>163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u_value!$H$1</c:f>
              <c:strCache>
                <c:ptCount val="1"/>
                <c:pt idx="0">
                  <c:v>d=1000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u_value!$B$2:$B$204</c:f>
              <c:numCache>
                <c:formatCode>General</c:formatCode>
                <c:ptCount val="203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u_value!$H$2:$H$204</c:f>
              <c:numCache>
                <c:formatCode>General</c:formatCode>
                <c:ptCount val="203"/>
                <c:pt idx="0">
                  <c:v>27</c:v>
                </c:pt>
                <c:pt idx="1">
                  <c:v>97</c:v>
                </c:pt>
                <c:pt idx="2">
                  <c:v>32</c:v>
                </c:pt>
                <c:pt idx="3">
                  <c:v>14</c:v>
                </c:pt>
                <c:pt idx="4">
                  <c:v>6</c:v>
                </c:pt>
                <c:pt idx="5">
                  <c:v>35</c:v>
                </c:pt>
                <c:pt idx="6">
                  <c:v>36</c:v>
                </c:pt>
                <c:pt idx="7">
                  <c:v>73</c:v>
                </c:pt>
                <c:pt idx="8">
                  <c:v>7</c:v>
                </c:pt>
                <c:pt idx="9">
                  <c:v>125</c:v>
                </c:pt>
                <c:pt idx="10">
                  <c:v>79</c:v>
                </c:pt>
                <c:pt idx="11">
                  <c:v>83</c:v>
                </c:pt>
                <c:pt idx="12">
                  <c:v>84</c:v>
                </c:pt>
                <c:pt idx="13">
                  <c:v>43</c:v>
                </c:pt>
                <c:pt idx="14">
                  <c:v>48</c:v>
                </c:pt>
                <c:pt idx="15">
                  <c:v>112</c:v>
                </c:pt>
                <c:pt idx="16">
                  <c:v>161</c:v>
                </c:pt>
                <c:pt idx="17">
                  <c:v>92</c:v>
                </c:pt>
                <c:pt idx="18">
                  <c:v>117</c:v>
                </c:pt>
                <c:pt idx="19">
                  <c:v>173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u_value!$I$1</c:f>
              <c:strCache>
                <c:ptCount val="1"/>
                <c:pt idx="0">
                  <c:v>d=5000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u_value!$B$2:$B$204</c:f>
              <c:numCache>
                <c:formatCode>General</c:formatCode>
                <c:ptCount val="203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u_value!$I$2:$I$204</c:f>
              <c:numCache>
                <c:formatCode>General</c:formatCode>
                <c:ptCount val="203"/>
                <c:pt idx="0">
                  <c:v>56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156</c:v>
                </c:pt>
                <c:pt idx="5">
                  <c:v>69</c:v>
                </c:pt>
                <c:pt idx="6">
                  <c:v>17</c:v>
                </c:pt>
                <c:pt idx="7">
                  <c:v>74</c:v>
                </c:pt>
                <c:pt idx="8">
                  <c:v>22</c:v>
                </c:pt>
                <c:pt idx="9">
                  <c:v>23</c:v>
                </c:pt>
                <c:pt idx="10">
                  <c:v>80</c:v>
                </c:pt>
                <c:pt idx="11">
                  <c:v>41</c:v>
                </c:pt>
                <c:pt idx="12">
                  <c:v>159</c:v>
                </c:pt>
                <c:pt idx="13">
                  <c:v>44</c:v>
                </c:pt>
                <c:pt idx="14">
                  <c:v>148</c:v>
                </c:pt>
                <c:pt idx="15">
                  <c:v>90</c:v>
                </c:pt>
                <c:pt idx="16">
                  <c:v>188</c:v>
                </c:pt>
                <c:pt idx="17">
                  <c:v>151</c:v>
                </c:pt>
                <c:pt idx="18">
                  <c:v>152</c:v>
                </c:pt>
                <c:pt idx="19">
                  <c:v>135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u_value!$J$1</c:f>
              <c:strCache>
                <c:ptCount val="1"/>
                <c:pt idx="0">
                  <c:v>d=10000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u_value!$B$2:$B$204</c:f>
              <c:numCache>
                <c:formatCode>General</c:formatCode>
                <c:ptCount val="203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u_value!$J$2:$J$204</c:f>
              <c:numCache>
                <c:formatCode>General</c:formatCode>
                <c:ptCount val="203"/>
                <c:pt idx="0">
                  <c:v>3</c:v>
                </c:pt>
                <c:pt idx="1">
                  <c:v>60</c:v>
                </c:pt>
                <c:pt idx="2">
                  <c:v>100</c:v>
                </c:pt>
                <c:pt idx="3">
                  <c:v>102</c:v>
                </c:pt>
                <c:pt idx="4">
                  <c:v>66</c:v>
                </c:pt>
                <c:pt idx="5">
                  <c:v>70</c:v>
                </c:pt>
                <c:pt idx="6">
                  <c:v>18</c:v>
                </c:pt>
                <c:pt idx="7">
                  <c:v>20</c:v>
                </c:pt>
                <c:pt idx="8">
                  <c:v>124</c:v>
                </c:pt>
                <c:pt idx="9">
                  <c:v>77</c:v>
                </c:pt>
                <c:pt idx="10">
                  <c:v>81</c:v>
                </c:pt>
                <c:pt idx="11">
                  <c:v>127</c:v>
                </c:pt>
                <c:pt idx="12">
                  <c:v>25</c:v>
                </c:pt>
                <c:pt idx="13">
                  <c:v>45</c:v>
                </c:pt>
                <c:pt idx="14">
                  <c:v>128</c:v>
                </c:pt>
                <c:pt idx="15">
                  <c:v>129</c:v>
                </c:pt>
                <c:pt idx="16">
                  <c:v>114</c:v>
                </c:pt>
                <c:pt idx="17">
                  <c:v>132</c:v>
                </c:pt>
                <c:pt idx="18">
                  <c:v>118</c:v>
                </c:pt>
                <c:pt idx="19">
                  <c:v>164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u_value!$K$1</c:f>
              <c:strCache>
                <c:ptCount val="1"/>
                <c:pt idx="0">
                  <c:v>d=50000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u_value!$B$2:$B$204</c:f>
              <c:numCache>
                <c:formatCode>General</c:formatCode>
                <c:ptCount val="203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u_value!$K$2:$K$204</c:f>
              <c:numCache>
                <c:formatCode>General</c:formatCode>
                <c:ptCount val="203"/>
                <c:pt idx="0">
                  <c:v>10</c:v>
                </c:pt>
                <c:pt idx="1">
                  <c:v>12</c:v>
                </c:pt>
                <c:pt idx="2">
                  <c:v>62</c:v>
                </c:pt>
                <c:pt idx="3">
                  <c:v>33</c:v>
                </c:pt>
                <c:pt idx="4">
                  <c:v>67</c:v>
                </c:pt>
                <c:pt idx="5">
                  <c:v>142</c:v>
                </c:pt>
                <c:pt idx="6">
                  <c:v>71</c:v>
                </c:pt>
                <c:pt idx="7">
                  <c:v>144</c:v>
                </c:pt>
                <c:pt idx="8">
                  <c:v>76</c:v>
                </c:pt>
                <c:pt idx="9">
                  <c:v>108</c:v>
                </c:pt>
                <c:pt idx="10">
                  <c:v>177</c:v>
                </c:pt>
                <c:pt idx="11">
                  <c:v>145</c:v>
                </c:pt>
                <c:pt idx="12">
                  <c:v>147</c:v>
                </c:pt>
                <c:pt idx="13">
                  <c:v>160</c:v>
                </c:pt>
                <c:pt idx="14">
                  <c:v>201</c:v>
                </c:pt>
                <c:pt idx="15">
                  <c:v>130</c:v>
                </c:pt>
                <c:pt idx="16">
                  <c:v>50</c:v>
                </c:pt>
                <c:pt idx="17">
                  <c:v>116</c:v>
                </c:pt>
                <c:pt idx="18">
                  <c:v>119</c:v>
                </c:pt>
                <c:pt idx="19">
                  <c:v>53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u_value!$L$1</c:f>
              <c:strCache>
                <c:ptCount val="1"/>
                <c:pt idx="0">
                  <c:v>d=100000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u_value!$B$2:$B$204</c:f>
              <c:numCache>
                <c:formatCode>General</c:formatCode>
                <c:ptCount val="203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u_value!$L$2:$L$204</c:f>
              <c:numCache>
                <c:formatCode>General</c:formatCode>
                <c:ptCount val="203"/>
                <c:pt idx="0">
                  <c:v>28</c:v>
                </c:pt>
                <c:pt idx="1">
                  <c:v>31</c:v>
                </c:pt>
                <c:pt idx="2">
                  <c:v>13</c:v>
                </c:pt>
                <c:pt idx="3">
                  <c:v>34</c:v>
                </c:pt>
                <c:pt idx="4">
                  <c:v>15</c:v>
                </c:pt>
                <c:pt idx="5">
                  <c:v>16</c:v>
                </c:pt>
                <c:pt idx="6">
                  <c:v>19</c:v>
                </c:pt>
                <c:pt idx="7">
                  <c:v>21</c:v>
                </c:pt>
                <c:pt idx="8">
                  <c:v>37</c:v>
                </c:pt>
                <c:pt idx="9">
                  <c:v>38</c:v>
                </c:pt>
                <c:pt idx="10">
                  <c:v>40</c:v>
                </c:pt>
                <c:pt idx="11">
                  <c:v>24</c:v>
                </c:pt>
                <c:pt idx="12">
                  <c:v>85</c:v>
                </c:pt>
                <c:pt idx="13">
                  <c:v>46</c:v>
                </c:pt>
                <c:pt idx="14">
                  <c:v>88</c:v>
                </c:pt>
                <c:pt idx="15">
                  <c:v>131</c:v>
                </c:pt>
                <c:pt idx="16">
                  <c:v>150</c:v>
                </c:pt>
                <c:pt idx="17">
                  <c:v>203</c:v>
                </c:pt>
                <c:pt idx="18">
                  <c:v>153</c:v>
                </c:pt>
                <c:pt idx="19">
                  <c:v>165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3890032"/>
        <c:axId val="-1273893840"/>
      </c:scatterChart>
      <c:valAx>
        <c:axId val="-127389003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baseline="0">
                    <a:effectLst/>
                  </a:rPr>
                  <a:t>Number of data points</a:t>
                </a:r>
                <a:endParaRPr lang="en-US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893840"/>
        <c:crosses val="autoZero"/>
        <c:crossBetween val="midCat"/>
      </c:valAx>
      <c:valAx>
        <c:axId val="-1273893840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 of set of Blurred Balls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890032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Size</a:t>
            </a:r>
          </a:p>
          <a:p>
            <a:pPr>
              <a:defRPr/>
            </a:pPr>
            <a:r>
              <a:rPr lang="en-US" sz="1400"/>
              <a:t>(for data points per dimensions)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u_values!$C$1</c:f>
              <c:strCache>
                <c:ptCount val="1"/>
                <c:pt idx="0">
                  <c:v>d=5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u_values!$B$2:$B$21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u_values!$C$2:$C$21</c:f>
              <c:numCache>
                <c:formatCode>General</c:formatCode>
                <c:ptCount val="20"/>
                <c:pt idx="0">
                  <c:v>9</c:v>
                </c:pt>
                <c:pt idx="1">
                  <c:v>5</c:v>
                </c:pt>
                <c:pt idx="2">
                  <c:v>8</c:v>
                </c:pt>
                <c:pt idx="3">
                  <c:v>8</c:v>
                </c:pt>
                <c:pt idx="4">
                  <c:v>5</c:v>
                </c:pt>
                <c:pt idx="5">
                  <c:v>12</c:v>
                </c:pt>
                <c:pt idx="6">
                  <c:v>9</c:v>
                </c:pt>
                <c:pt idx="7">
                  <c:v>14</c:v>
                </c:pt>
                <c:pt idx="8">
                  <c:v>11</c:v>
                </c:pt>
                <c:pt idx="9">
                  <c:v>19</c:v>
                </c:pt>
                <c:pt idx="10">
                  <c:v>14</c:v>
                </c:pt>
                <c:pt idx="11">
                  <c:v>9</c:v>
                </c:pt>
                <c:pt idx="12">
                  <c:v>8</c:v>
                </c:pt>
                <c:pt idx="13">
                  <c:v>13</c:v>
                </c:pt>
                <c:pt idx="14">
                  <c:v>13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16</c:v>
                </c:pt>
                <c:pt idx="19">
                  <c:v>18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u_values!$D$1</c:f>
              <c:strCache>
                <c:ptCount val="1"/>
                <c:pt idx="0">
                  <c:v>d=10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u_values!$B$2:$B$21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u_values!$D$2:$D$21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  <c:pt idx="4">
                  <c:v>4</c:v>
                </c:pt>
                <c:pt idx="5">
                  <c:v>6</c:v>
                </c:pt>
                <c:pt idx="6">
                  <c:v>8</c:v>
                </c:pt>
                <c:pt idx="7">
                  <c:v>7</c:v>
                </c:pt>
                <c:pt idx="8">
                  <c:v>4</c:v>
                </c:pt>
                <c:pt idx="9">
                  <c:v>6</c:v>
                </c:pt>
                <c:pt idx="10">
                  <c:v>8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8</c:v>
                </c:pt>
                <c:pt idx="15">
                  <c:v>9</c:v>
                </c:pt>
                <c:pt idx="16">
                  <c:v>7</c:v>
                </c:pt>
                <c:pt idx="17">
                  <c:v>9</c:v>
                </c:pt>
                <c:pt idx="18">
                  <c:v>9</c:v>
                </c:pt>
                <c:pt idx="19">
                  <c:v>11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u_values!$E$1</c:f>
              <c:strCache>
                <c:ptCount val="1"/>
                <c:pt idx="0">
                  <c:v>d=50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u_values!$B$2:$B$21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u_values!$E$2:$E$21</c:f>
              <c:numCache>
                <c:formatCode>General</c:formatCode>
                <c:ptCount val="20"/>
                <c:pt idx="0">
                  <c:v>6</c:v>
                </c:pt>
                <c:pt idx="1">
                  <c:v>3</c:v>
                </c:pt>
                <c:pt idx="2">
                  <c:v>4</c:v>
                </c:pt>
                <c:pt idx="3">
                  <c:v>10</c:v>
                </c:pt>
                <c:pt idx="4">
                  <c:v>9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  <c:pt idx="8">
                  <c:v>7</c:v>
                </c:pt>
                <c:pt idx="9">
                  <c:v>9</c:v>
                </c:pt>
                <c:pt idx="10">
                  <c:v>7</c:v>
                </c:pt>
                <c:pt idx="11">
                  <c:v>9</c:v>
                </c:pt>
                <c:pt idx="12">
                  <c:v>10</c:v>
                </c:pt>
                <c:pt idx="13">
                  <c:v>8</c:v>
                </c:pt>
                <c:pt idx="14">
                  <c:v>3</c:v>
                </c:pt>
                <c:pt idx="15">
                  <c:v>4</c:v>
                </c:pt>
                <c:pt idx="16">
                  <c:v>7</c:v>
                </c:pt>
                <c:pt idx="17">
                  <c:v>4</c:v>
                </c:pt>
                <c:pt idx="18">
                  <c:v>4</c:v>
                </c:pt>
                <c:pt idx="19">
                  <c:v>10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u_values!$F$1</c:f>
              <c:strCache>
                <c:ptCount val="1"/>
                <c:pt idx="0">
                  <c:v>d=100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u_values!$B$2:$B$21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u_values!$F$2:$F$21</c:f>
              <c:numCache>
                <c:formatCode>General</c:formatCode>
                <c:ptCount val="2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  <c:pt idx="4">
                  <c:v>5</c:v>
                </c:pt>
                <c:pt idx="5">
                  <c:v>5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5</c:v>
                </c:pt>
                <c:pt idx="10">
                  <c:v>9</c:v>
                </c:pt>
                <c:pt idx="11">
                  <c:v>10</c:v>
                </c:pt>
                <c:pt idx="12">
                  <c:v>5</c:v>
                </c:pt>
                <c:pt idx="13">
                  <c:v>7</c:v>
                </c:pt>
                <c:pt idx="14">
                  <c:v>5</c:v>
                </c:pt>
                <c:pt idx="15">
                  <c:v>6</c:v>
                </c:pt>
                <c:pt idx="16">
                  <c:v>8</c:v>
                </c:pt>
                <c:pt idx="17">
                  <c:v>7</c:v>
                </c:pt>
                <c:pt idx="18">
                  <c:v>8</c:v>
                </c:pt>
                <c:pt idx="19">
                  <c:v>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u_values!$G$1</c:f>
              <c:strCache>
                <c:ptCount val="1"/>
                <c:pt idx="0">
                  <c:v>d=500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u_values!$B$2:$B$21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u_values!$G$2:$G$21</c:f>
              <c:numCache>
                <c:formatCode>General</c:formatCode>
                <c:ptCount val="20"/>
                <c:pt idx="0">
                  <c:v>6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7</c:v>
                </c:pt>
                <c:pt idx="5">
                  <c:v>5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7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7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u_values!$H$1</c:f>
              <c:strCache>
                <c:ptCount val="1"/>
                <c:pt idx="0">
                  <c:v>d=1000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u_values!$B$2:$B$21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u_values!$H$2:$H$21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3</c:v>
                </c:pt>
                <c:pt idx="16">
                  <c:v>8</c:v>
                </c:pt>
                <c:pt idx="17">
                  <c:v>4</c:v>
                </c:pt>
                <c:pt idx="18">
                  <c:v>6</c:v>
                </c:pt>
                <c:pt idx="19">
                  <c:v>4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u_values!$I$1</c:f>
              <c:strCache>
                <c:ptCount val="1"/>
                <c:pt idx="0">
                  <c:v>d=5000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u_values!$B$2:$B$21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u_values!$I$2:$I$21</c:f>
              <c:numCache>
                <c:formatCode>General</c:formatCode>
                <c:ptCount val="20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6</c:v>
                </c:pt>
                <c:pt idx="18">
                  <c:v>4</c:v>
                </c:pt>
                <c:pt idx="19">
                  <c:v>4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u_values!$J$1</c:f>
              <c:strCache>
                <c:ptCount val="1"/>
                <c:pt idx="0">
                  <c:v>d=10000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u_values!$B$2:$B$21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u_values!$J$2:$J$21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3</c:v>
                </c:pt>
                <c:pt idx="18">
                  <c:v>7</c:v>
                </c:pt>
                <c:pt idx="19">
                  <c:v>4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u_values!$K$1</c:f>
              <c:strCache>
                <c:ptCount val="1"/>
                <c:pt idx="0">
                  <c:v>d=50000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u_values!$B$2:$B$21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u_values!$K$2:$K$21</c:f>
              <c:numCache>
                <c:formatCode>General</c:formatCode>
                <c:ptCount val="20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  <c:pt idx="5">
                  <c:v>4</c:v>
                </c:pt>
                <c:pt idx="6">
                  <c:v>9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u_values!$L$1</c:f>
              <c:strCache>
                <c:ptCount val="1"/>
                <c:pt idx="0">
                  <c:v>d=100000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u_values!$B$2:$B$21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0.85</c:v>
                </c:pt>
                <c:pt idx="17">
                  <c:v>0.9</c:v>
                </c:pt>
                <c:pt idx="18">
                  <c:v>0.95</c:v>
                </c:pt>
                <c:pt idx="19">
                  <c:v>1</c:v>
                </c:pt>
              </c:numCache>
            </c:numRef>
          </c:xVal>
          <c:yVal>
            <c:numRef>
              <c:f>u_values!$L$2:$L$21</c:f>
              <c:numCache>
                <c:formatCode>General</c:formatCode>
                <c:ptCount val="20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3893296"/>
        <c:axId val="-1273891664"/>
      </c:scatterChart>
      <c:valAx>
        <c:axId val="-127389329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data points(1</a:t>
                </a:r>
                <a:r>
                  <a:rPr lang="en-US" baseline="0"/>
                  <a:t> unit = 10</a:t>
                </a:r>
                <a:r>
                  <a:rPr lang="en-US" baseline="30000"/>
                  <a:t>5</a:t>
                </a:r>
                <a:r>
                  <a:rPr lang="en-US" baseline="0"/>
                  <a:t> data points)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891664"/>
        <c:crosses val="autoZero"/>
        <c:crossBetween val="midCat"/>
        <c:majorUnit val="0.2"/>
      </c:valAx>
      <c:valAx>
        <c:axId val="-127389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 of set of Blurred Balls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893296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Approximation factor</a:t>
            </a:r>
          </a:p>
          <a:p>
            <a:pPr algn="ctr">
              <a:defRPr/>
            </a:pPr>
            <a:r>
              <a:rPr lang="en-US" sz="1400" b="1" i="0" u="none" strike="noStrike" baseline="0">
                <a:effectLst/>
              </a:rPr>
              <a:t>(various dimensions for fixed number of data points =10</a:t>
            </a:r>
            <a:r>
              <a:rPr lang="en-US" sz="1400" b="1" i="0" u="none" strike="noStrike" baseline="30000">
                <a:effectLst/>
              </a:rPr>
              <a:t>5</a:t>
            </a:r>
            <a:r>
              <a:rPr lang="en-US" sz="1400" b="1" i="0" u="none" strike="noStrike" baseline="0">
                <a:effectLst/>
              </a:rPr>
              <a:t> 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Sheet1!$AJ$1</c:f>
              <c:strCache>
                <c:ptCount val="1"/>
                <c:pt idx="0">
                  <c:v>approximation factor for n=100000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Sheet1!$AI$2:$AI$401</c:f>
              <c:numCache>
                <c:formatCode>General</c:formatCode>
                <c:ptCount val="400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8.5000000000000006E-3</c:v>
                </c:pt>
                <c:pt idx="4">
                  <c:v>1.0999999999999999E-2</c:v>
                </c:pt>
                <c:pt idx="5">
                  <c:v>1.35E-2</c:v>
                </c:pt>
                <c:pt idx="6">
                  <c:v>1.6E-2</c:v>
                </c:pt>
                <c:pt idx="7">
                  <c:v>1.8499999999999999E-2</c:v>
                </c:pt>
                <c:pt idx="8">
                  <c:v>2.1000000000000001E-2</c:v>
                </c:pt>
                <c:pt idx="9">
                  <c:v>2.35E-2</c:v>
                </c:pt>
                <c:pt idx="10">
                  <c:v>2.5999999999999999E-2</c:v>
                </c:pt>
                <c:pt idx="11">
                  <c:v>2.8500000000000001E-2</c:v>
                </c:pt>
                <c:pt idx="12">
                  <c:v>3.1E-2</c:v>
                </c:pt>
                <c:pt idx="13">
                  <c:v>3.3500000000000002E-2</c:v>
                </c:pt>
                <c:pt idx="14">
                  <c:v>3.5999999999999997E-2</c:v>
                </c:pt>
                <c:pt idx="15">
                  <c:v>3.85E-2</c:v>
                </c:pt>
                <c:pt idx="16">
                  <c:v>4.1000000000000002E-2</c:v>
                </c:pt>
                <c:pt idx="17">
                  <c:v>4.3499999999999997E-2</c:v>
                </c:pt>
                <c:pt idx="18">
                  <c:v>4.5999999999999999E-2</c:v>
                </c:pt>
                <c:pt idx="19">
                  <c:v>4.8500000000000001E-2</c:v>
                </c:pt>
                <c:pt idx="20">
                  <c:v>5.0999999999999997E-2</c:v>
                </c:pt>
                <c:pt idx="21">
                  <c:v>5.3499999999999999E-2</c:v>
                </c:pt>
                <c:pt idx="22">
                  <c:v>5.6000000000000001E-2</c:v>
                </c:pt>
                <c:pt idx="23">
                  <c:v>5.8500000000000003E-2</c:v>
                </c:pt>
                <c:pt idx="24">
                  <c:v>6.0999999999999999E-2</c:v>
                </c:pt>
                <c:pt idx="25">
                  <c:v>6.3500000000000001E-2</c:v>
                </c:pt>
                <c:pt idx="26">
                  <c:v>6.6000000000000003E-2</c:v>
                </c:pt>
                <c:pt idx="27">
                  <c:v>6.8500000000000005E-2</c:v>
                </c:pt>
                <c:pt idx="28">
                  <c:v>7.0999999999999994E-2</c:v>
                </c:pt>
                <c:pt idx="29">
                  <c:v>7.3499999999999996E-2</c:v>
                </c:pt>
                <c:pt idx="30">
                  <c:v>7.5999999999999998E-2</c:v>
                </c:pt>
                <c:pt idx="31">
                  <c:v>7.85E-2</c:v>
                </c:pt>
                <c:pt idx="32">
                  <c:v>8.1000000000000003E-2</c:v>
                </c:pt>
                <c:pt idx="33">
                  <c:v>8.3500000000000005E-2</c:v>
                </c:pt>
                <c:pt idx="34">
                  <c:v>8.5999999999999993E-2</c:v>
                </c:pt>
                <c:pt idx="35">
                  <c:v>8.8499999999999995E-2</c:v>
                </c:pt>
                <c:pt idx="36">
                  <c:v>9.0999999999999998E-2</c:v>
                </c:pt>
                <c:pt idx="37">
                  <c:v>9.35E-2</c:v>
                </c:pt>
                <c:pt idx="38">
                  <c:v>9.6000000000000002E-2</c:v>
                </c:pt>
                <c:pt idx="39">
                  <c:v>9.8500000000000004E-2</c:v>
                </c:pt>
                <c:pt idx="40">
                  <c:v>0.10100000000000001</c:v>
                </c:pt>
                <c:pt idx="41">
                  <c:v>0.10349999999999999</c:v>
                </c:pt>
                <c:pt idx="42">
                  <c:v>0.106</c:v>
                </c:pt>
                <c:pt idx="43">
                  <c:v>0.1085</c:v>
                </c:pt>
                <c:pt idx="44">
                  <c:v>0.111</c:v>
                </c:pt>
                <c:pt idx="45">
                  <c:v>0.1135</c:v>
                </c:pt>
                <c:pt idx="46">
                  <c:v>0.11600000000000001</c:v>
                </c:pt>
                <c:pt idx="47">
                  <c:v>0.11849999999999999</c:v>
                </c:pt>
                <c:pt idx="48">
                  <c:v>0.121</c:v>
                </c:pt>
                <c:pt idx="49">
                  <c:v>0.1235</c:v>
                </c:pt>
                <c:pt idx="50">
                  <c:v>0.126</c:v>
                </c:pt>
                <c:pt idx="51">
                  <c:v>0.1285</c:v>
                </c:pt>
                <c:pt idx="52">
                  <c:v>0.13100000000000001</c:v>
                </c:pt>
                <c:pt idx="53">
                  <c:v>0.13350000000000001</c:v>
                </c:pt>
                <c:pt idx="54">
                  <c:v>0.13600000000000001</c:v>
                </c:pt>
                <c:pt idx="55">
                  <c:v>0.13850000000000001</c:v>
                </c:pt>
                <c:pt idx="56">
                  <c:v>0.14099999999999999</c:v>
                </c:pt>
                <c:pt idx="57">
                  <c:v>0.14349999999999999</c:v>
                </c:pt>
                <c:pt idx="58">
                  <c:v>0.14599999999999999</c:v>
                </c:pt>
                <c:pt idx="59">
                  <c:v>0.14849999999999999</c:v>
                </c:pt>
                <c:pt idx="60">
                  <c:v>0.151</c:v>
                </c:pt>
                <c:pt idx="61">
                  <c:v>0.1535</c:v>
                </c:pt>
                <c:pt idx="62">
                  <c:v>0.156</c:v>
                </c:pt>
                <c:pt idx="63">
                  <c:v>0.1585</c:v>
                </c:pt>
                <c:pt idx="64">
                  <c:v>0.161</c:v>
                </c:pt>
                <c:pt idx="65">
                  <c:v>0.16350000000000001</c:v>
                </c:pt>
                <c:pt idx="66">
                  <c:v>0.16600000000000001</c:v>
                </c:pt>
                <c:pt idx="67">
                  <c:v>0.16850000000000001</c:v>
                </c:pt>
                <c:pt idx="68">
                  <c:v>0.17100000000000001</c:v>
                </c:pt>
                <c:pt idx="69">
                  <c:v>0.17349999999999999</c:v>
                </c:pt>
                <c:pt idx="70">
                  <c:v>0.17599999999999999</c:v>
                </c:pt>
                <c:pt idx="71">
                  <c:v>0.17849999999999999</c:v>
                </c:pt>
                <c:pt idx="72">
                  <c:v>0.18099999999999999</c:v>
                </c:pt>
                <c:pt idx="73">
                  <c:v>0.1835</c:v>
                </c:pt>
                <c:pt idx="74">
                  <c:v>0.186</c:v>
                </c:pt>
                <c:pt idx="75">
                  <c:v>0.1885</c:v>
                </c:pt>
                <c:pt idx="76">
                  <c:v>0.191</c:v>
                </c:pt>
                <c:pt idx="77">
                  <c:v>0.19350000000000001</c:v>
                </c:pt>
                <c:pt idx="78">
                  <c:v>0.19600000000000001</c:v>
                </c:pt>
                <c:pt idx="79">
                  <c:v>0.19850000000000001</c:v>
                </c:pt>
                <c:pt idx="80">
                  <c:v>0.20100000000000001</c:v>
                </c:pt>
                <c:pt idx="81">
                  <c:v>0.20349999999999999</c:v>
                </c:pt>
                <c:pt idx="82">
                  <c:v>0.20599999999999999</c:v>
                </c:pt>
                <c:pt idx="83">
                  <c:v>0.20849999999999999</c:v>
                </c:pt>
                <c:pt idx="84">
                  <c:v>0.21099999999999999</c:v>
                </c:pt>
                <c:pt idx="85">
                  <c:v>0.2135</c:v>
                </c:pt>
                <c:pt idx="86">
                  <c:v>0.216</c:v>
                </c:pt>
                <c:pt idx="87">
                  <c:v>0.2185</c:v>
                </c:pt>
                <c:pt idx="88">
                  <c:v>0.221</c:v>
                </c:pt>
                <c:pt idx="89">
                  <c:v>0.2235</c:v>
                </c:pt>
                <c:pt idx="90">
                  <c:v>0.22600000000000001</c:v>
                </c:pt>
                <c:pt idx="91">
                  <c:v>0.22850000000000001</c:v>
                </c:pt>
                <c:pt idx="92">
                  <c:v>0.23100000000000001</c:v>
                </c:pt>
                <c:pt idx="93">
                  <c:v>0.23350000000000001</c:v>
                </c:pt>
                <c:pt idx="94">
                  <c:v>0.23599999999999999</c:v>
                </c:pt>
                <c:pt idx="95">
                  <c:v>0.23849999999999999</c:v>
                </c:pt>
                <c:pt idx="96">
                  <c:v>0.24099999999999999</c:v>
                </c:pt>
                <c:pt idx="97">
                  <c:v>0.24349999999999999</c:v>
                </c:pt>
                <c:pt idx="98">
                  <c:v>0.246</c:v>
                </c:pt>
                <c:pt idx="99">
                  <c:v>0.2485</c:v>
                </c:pt>
                <c:pt idx="100">
                  <c:v>0.251</c:v>
                </c:pt>
                <c:pt idx="101">
                  <c:v>0.2535</c:v>
                </c:pt>
                <c:pt idx="102">
                  <c:v>0.25600000000000001</c:v>
                </c:pt>
                <c:pt idx="103">
                  <c:v>0.25850000000000001</c:v>
                </c:pt>
                <c:pt idx="104">
                  <c:v>0.26100000000000001</c:v>
                </c:pt>
                <c:pt idx="105">
                  <c:v>0.26350000000000001</c:v>
                </c:pt>
                <c:pt idx="106">
                  <c:v>0.26600000000000001</c:v>
                </c:pt>
                <c:pt idx="107">
                  <c:v>0.26850000000000002</c:v>
                </c:pt>
                <c:pt idx="108">
                  <c:v>0.27100000000000002</c:v>
                </c:pt>
                <c:pt idx="109">
                  <c:v>0.27350000000000002</c:v>
                </c:pt>
                <c:pt idx="110">
                  <c:v>0.27600000000000002</c:v>
                </c:pt>
                <c:pt idx="111">
                  <c:v>0.27850000000000003</c:v>
                </c:pt>
                <c:pt idx="112">
                  <c:v>0.28100000000000003</c:v>
                </c:pt>
                <c:pt idx="113">
                  <c:v>0.28349999999999997</c:v>
                </c:pt>
                <c:pt idx="114">
                  <c:v>0.28599999999999998</c:v>
                </c:pt>
                <c:pt idx="115">
                  <c:v>0.28849999999999998</c:v>
                </c:pt>
                <c:pt idx="116">
                  <c:v>0.29099999999999998</c:v>
                </c:pt>
                <c:pt idx="117">
                  <c:v>0.29349999999999998</c:v>
                </c:pt>
                <c:pt idx="118">
                  <c:v>0.29599999999999999</c:v>
                </c:pt>
                <c:pt idx="119">
                  <c:v>0.29849999999999999</c:v>
                </c:pt>
                <c:pt idx="120">
                  <c:v>0.30099999999999999</c:v>
                </c:pt>
                <c:pt idx="121">
                  <c:v>0.30349999999999999</c:v>
                </c:pt>
                <c:pt idx="122">
                  <c:v>0.30599999999999999</c:v>
                </c:pt>
                <c:pt idx="123">
                  <c:v>0.3085</c:v>
                </c:pt>
                <c:pt idx="124">
                  <c:v>0.311</c:v>
                </c:pt>
                <c:pt idx="125">
                  <c:v>0.3135</c:v>
                </c:pt>
                <c:pt idx="126">
                  <c:v>0.316</c:v>
                </c:pt>
                <c:pt idx="127">
                  <c:v>0.31850000000000001</c:v>
                </c:pt>
                <c:pt idx="128">
                  <c:v>0.32100000000000001</c:v>
                </c:pt>
                <c:pt idx="129">
                  <c:v>0.32350000000000001</c:v>
                </c:pt>
                <c:pt idx="130">
                  <c:v>0.32600000000000001</c:v>
                </c:pt>
                <c:pt idx="131">
                  <c:v>0.32850000000000001</c:v>
                </c:pt>
                <c:pt idx="132">
                  <c:v>0.33100000000000002</c:v>
                </c:pt>
                <c:pt idx="133">
                  <c:v>0.33350000000000002</c:v>
                </c:pt>
                <c:pt idx="134">
                  <c:v>0.33600000000000002</c:v>
                </c:pt>
                <c:pt idx="135">
                  <c:v>0.33850000000000002</c:v>
                </c:pt>
                <c:pt idx="136">
                  <c:v>0.34100000000000003</c:v>
                </c:pt>
                <c:pt idx="137">
                  <c:v>0.34350000000000003</c:v>
                </c:pt>
                <c:pt idx="138">
                  <c:v>0.34599999999999997</c:v>
                </c:pt>
                <c:pt idx="139">
                  <c:v>0.34849999999999998</c:v>
                </c:pt>
                <c:pt idx="140">
                  <c:v>0.35099999999999998</c:v>
                </c:pt>
                <c:pt idx="141">
                  <c:v>0.35349999999999998</c:v>
                </c:pt>
                <c:pt idx="142">
                  <c:v>0.35599999999999998</c:v>
                </c:pt>
                <c:pt idx="143">
                  <c:v>0.35849999999999999</c:v>
                </c:pt>
                <c:pt idx="144">
                  <c:v>0.36099999999999999</c:v>
                </c:pt>
                <c:pt idx="145">
                  <c:v>0.36349999999999999</c:v>
                </c:pt>
                <c:pt idx="146">
                  <c:v>0.36599999999999999</c:v>
                </c:pt>
                <c:pt idx="147">
                  <c:v>0.36849999999999999</c:v>
                </c:pt>
                <c:pt idx="148">
                  <c:v>0.371</c:v>
                </c:pt>
                <c:pt idx="149">
                  <c:v>0.3735</c:v>
                </c:pt>
                <c:pt idx="150">
                  <c:v>0.376</c:v>
                </c:pt>
                <c:pt idx="151">
                  <c:v>0.3785</c:v>
                </c:pt>
                <c:pt idx="152">
                  <c:v>0.38100000000000001</c:v>
                </c:pt>
                <c:pt idx="153">
                  <c:v>0.38350000000000001</c:v>
                </c:pt>
                <c:pt idx="154">
                  <c:v>0.38600000000000001</c:v>
                </c:pt>
                <c:pt idx="155">
                  <c:v>0.38850000000000001</c:v>
                </c:pt>
                <c:pt idx="156">
                  <c:v>0.39100000000000001</c:v>
                </c:pt>
                <c:pt idx="157">
                  <c:v>0.39350000000000002</c:v>
                </c:pt>
                <c:pt idx="158">
                  <c:v>0.39600000000000002</c:v>
                </c:pt>
                <c:pt idx="159">
                  <c:v>0.39850000000000002</c:v>
                </c:pt>
                <c:pt idx="160">
                  <c:v>0.40100000000000002</c:v>
                </c:pt>
                <c:pt idx="161">
                  <c:v>0.40350000000000003</c:v>
                </c:pt>
                <c:pt idx="162">
                  <c:v>0.40600000000000003</c:v>
                </c:pt>
                <c:pt idx="163">
                  <c:v>0.40849999999999997</c:v>
                </c:pt>
                <c:pt idx="164">
                  <c:v>0.41099999999999998</c:v>
                </c:pt>
                <c:pt idx="165">
                  <c:v>0.41349999999999998</c:v>
                </c:pt>
                <c:pt idx="166">
                  <c:v>0.41599999999999998</c:v>
                </c:pt>
                <c:pt idx="167">
                  <c:v>0.41849999999999998</c:v>
                </c:pt>
                <c:pt idx="168">
                  <c:v>0.42099999999999999</c:v>
                </c:pt>
                <c:pt idx="169">
                  <c:v>0.42349999999999999</c:v>
                </c:pt>
                <c:pt idx="170">
                  <c:v>0.42599999999999999</c:v>
                </c:pt>
                <c:pt idx="171">
                  <c:v>0.42849999999999999</c:v>
                </c:pt>
                <c:pt idx="172">
                  <c:v>0.43099999999999999</c:v>
                </c:pt>
                <c:pt idx="173">
                  <c:v>0.4335</c:v>
                </c:pt>
                <c:pt idx="174">
                  <c:v>0.436</c:v>
                </c:pt>
                <c:pt idx="175">
                  <c:v>0.4385</c:v>
                </c:pt>
                <c:pt idx="176">
                  <c:v>0.441</c:v>
                </c:pt>
                <c:pt idx="177">
                  <c:v>0.44350000000000001</c:v>
                </c:pt>
                <c:pt idx="178">
                  <c:v>0.44600000000000001</c:v>
                </c:pt>
                <c:pt idx="179">
                  <c:v>0.44850000000000001</c:v>
                </c:pt>
                <c:pt idx="180">
                  <c:v>0.45100000000000001</c:v>
                </c:pt>
                <c:pt idx="181">
                  <c:v>0.45350000000000001</c:v>
                </c:pt>
                <c:pt idx="182">
                  <c:v>0.45600000000000002</c:v>
                </c:pt>
                <c:pt idx="183">
                  <c:v>0.45850000000000002</c:v>
                </c:pt>
                <c:pt idx="184">
                  <c:v>0.46100000000000002</c:v>
                </c:pt>
                <c:pt idx="185">
                  <c:v>0.46350000000000002</c:v>
                </c:pt>
                <c:pt idx="186">
                  <c:v>0.46600000000000003</c:v>
                </c:pt>
                <c:pt idx="187">
                  <c:v>0.46850000000000003</c:v>
                </c:pt>
                <c:pt idx="188">
                  <c:v>0.47099999999999997</c:v>
                </c:pt>
                <c:pt idx="189">
                  <c:v>0.47349999999999998</c:v>
                </c:pt>
                <c:pt idx="190">
                  <c:v>0.47599999999999998</c:v>
                </c:pt>
                <c:pt idx="191">
                  <c:v>0.47849999999999998</c:v>
                </c:pt>
                <c:pt idx="192">
                  <c:v>0.48099999999999998</c:v>
                </c:pt>
                <c:pt idx="193">
                  <c:v>0.48349999999999999</c:v>
                </c:pt>
                <c:pt idx="194">
                  <c:v>0.48599999999999999</c:v>
                </c:pt>
                <c:pt idx="195">
                  <c:v>0.48849999999999999</c:v>
                </c:pt>
                <c:pt idx="196">
                  <c:v>0.49099999999999999</c:v>
                </c:pt>
                <c:pt idx="197">
                  <c:v>0.49349999999999999</c:v>
                </c:pt>
                <c:pt idx="198">
                  <c:v>0.496</c:v>
                </c:pt>
                <c:pt idx="199">
                  <c:v>0.4985</c:v>
                </c:pt>
                <c:pt idx="200">
                  <c:v>0.501</c:v>
                </c:pt>
                <c:pt idx="201">
                  <c:v>0.50349999999999995</c:v>
                </c:pt>
                <c:pt idx="202">
                  <c:v>0.50600000000000001</c:v>
                </c:pt>
                <c:pt idx="203">
                  <c:v>0.50849999999999995</c:v>
                </c:pt>
                <c:pt idx="204">
                  <c:v>0.51100000000000001</c:v>
                </c:pt>
                <c:pt idx="205">
                  <c:v>0.51349999999999996</c:v>
                </c:pt>
                <c:pt idx="206">
                  <c:v>0.51600000000000001</c:v>
                </c:pt>
                <c:pt idx="207">
                  <c:v>0.51849999999999996</c:v>
                </c:pt>
                <c:pt idx="208">
                  <c:v>0.52100000000000002</c:v>
                </c:pt>
                <c:pt idx="209">
                  <c:v>0.52349999999999997</c:v>
                </c:pt>
                <c:pt idx="210">
                  <c:v>0.52600000000000002</c:v>
                </c:pt>
                <c:pt idx="211">
                  <c:v>0.52849999999999997</c:v>
                </c:pt>
                <c:pt idx="212">
                  <c:v>0.53100000000000003</c:v>
                </c:pt>
                <c:pt idx="213">
                  <c:v>0.53349999999999997</c:v>
                </c:pt>
                <c:pt idx="214">
                  <c:v>0.53600000000000003</c:v>
                </c:pt>
                <c:pt idx="215">
                  <c:v>0.53849999999999998</c:v>
                </c:pt>
                <c:pt idx="216">
                  <c:v>0.54100000000000004</c:v>
                </c:pt>
                <c:pt idx="217">
                  <c:v>0.54349999999999998</c:v>
                </c:pt>
                <c:pt idx="218">
                  <c:v>0.54600000000000004</c:v>
                </c:pt>
                <c:pt idx="219">
                  <c:v>0.54849999999999999</c:v>
                </c:pt>
                <c:pt idx="220">
                  <c:v>0.55100000000000005</c:v>
                </c:pt>
                <c:pt idx="221">
                  <c:v>0.55349999999999999</c:v>
                </c:pt>
                <c:pt idx="222">
                  <c:v>0.55600000000000005</c:v>
                </c:pt>
                <c:pt idx="223">
                  <c:v>0.5585</c:v>
                </c:pt>
                <c:pt idx="224">
                  <c:v>0.56100000000000005</c:v>
                </c:pt>
                <c:pt idx="225">
                  <c:v>0.5635</c:v>
                </c:pt>
                <c:pt idx="226">
                  <c:v>0.56599999999999995</c:v>
                </c:pt>
                <c:pt idx="227">
                  <c:v>0.56850000000000001</c:v>
                </c:pt>
                <c:pt idx="228">
                  <c:v>0.57099999999999995</c:v>
                </c:pt>
                <c:pt idx="229">
                  <c:v>0.57350000000000001</c:v>
                </c:pt>
                <c:pt idx="230">
                  <c:v>0.57599999999999996</c:v>
                </c:pt>
                <c:pt idx="231">
                  <c:v>0.57850000000000001</c:v>
                </c:pt>
                <c:pt idx="232">
                  <c:v>0.58099999999999996</c:v>
                </c:pt>
                <c:pt idx="233">
                  <c:v>0.58350000000000002</c:v>
                </c:pt>
                <c:pt idx="234">
                  <c:v>0.58599999999999997</c:v>
                </c:pt>
                <c:pt idx="235">
                  <c:v>0.58850000000000002</c:v>
                </c:pt>
                <c:pt idx="236">
                  <c:v>0.59099999999999997</c:v>
                </c:pt>
                <c:pt idx="237">
                  <c:v>0.59350000000000003</c:v>
                </c:pt>
                <c:pt idx="238">
                  <c:v>0.59599999999999997</c:v>
                </c:pt>
                <c:pt idx="239">
                  <c:v>0.59850000000000003</c:v>
                </c:pt>
                <c:pt idx="240">
                  <c:v>0.60099999999999998</c:v>
                </c:pt>
                <c:pt idx="241">
                  <c:v>0.60350000000000004</c:v>
                </c:pt>
                <c:pt idx="242">
                  <c:v>0.60599999999999998</c:v>
                </c:pt>
                <c:pt idx="243">
                  <c:v>0.60850000000000004</c:v>
                </c:pt>
                <c:pt idx="244">
                  <c:v>0.61099999999999999</c:v>
                </c:pt>
                <c:pt idx="245">
                  <c:v>0.61350000000000005</c:v>
                </c:pt>
                <c:pt idx="246">
                  <c:v>0.61599999999999999</c:v>
                </c:pt>
                <c:pt idx="247">
                  <c:v>0.61850000000000005</c:v>
                </c:pt>
                <c:pt idx="248">
                  <c:v>0.621</c:v>
                </c:pt>
                <c:pt idx="249">
                  <c:v>0.62350000000000005</c:v>
                </c:pt>
                <c:pt idx="250">
                  <c:v>0.626</c:v>
                </c:pt>
                <c:pt idx="251">
                  <c:v>0.62849999999999995</c:v>
                </c:pt>
                <c:pt idx="252">
                  <c:v>0.63100000000000001</c:v>
                </c:pt>
                <c:pt idx="253">
                  <c:v>0.63349999999999995</c:v>
                </c:pt>
                <c:pt idx="254">
                  <c:v>0.63600000000000001</c:v>
                </c:pt>
                <c:pt idx="255">
                  <c:v>0.63849999999999996</c:v>
                </c:pt>
                <c:pt idx="256">
                  <c:v>0.64100000000000001</c:v>
                </c:pt>
                <c:pt idx="257">
                  <c:v>0.64349999999999996</c:v>
                </c:pt>
                <c:pt idx="258">
                  <c:v>0.64600000000000002</c:v>
                </c:pt>
                <c:pt idx="259">
                  <c:v>0.64849999999999997</c:v>
                </c:pt>
                <c:pt idx="260">
                  <c:v>0.65100000000000002</c:v>
                </c:pt>
                <c:pt idx="261">
                  <c:v>0.65349999999999997</c:v>
                </c:pt>
                <c:pt idx="262">
                  <c:v>0.65600000000000003</c:v>
                </c:pt>
                <c:pt idx="263">
                  <c:v>0.65849999999999997</c:v>
                </c:pt>
                <c:pt idx="264">
                  <c:v>0.66100000000000003</c:v>
                </c:pt>
                <c:pt idx="265">
                  <c:v>0.66349999999999998</c:v>
                </c:pt>
                <c:pt idx="266">
                  <c:v>0.66600000000000004</c:v>
                </c:pt>
                <c:pt idx="267">
                  <c:v>0.66849999999999998</c:v>
                </c:pt>
                <c:pt idx="268">
                  <c:v>0.67100000000000004</c:v>
                </c:pt>
                <c:pt idx="269">
                  <c:v>0.67349999999999999</c:v>
                </c:pt>
                <c:pt idx="270">
                  <c:v>0.67600000000000005</c:v>
                </c:pt>
                <c:pt idx="271">
                  <c:v>0.67849999999999999</c:v>
                </c:pt>
                <c:pt idx="272">
                  <c:v>0.68100000000000005</c:v>
                </c:pt>
                <c:pt idx="273">
                  <c:v>0.6835</c:v>
                </c:pt>
                <c:pt idx="274">
                  <c:v>0.68600000000000005</c:v>
                </c:pt>
                <c:pt idx="275">
                  <c:v>0.6885</c:v>
                </c:pt>
                <c:pt idx="276">
                  <c:v>0.69099999999999995</c:v>
                </c:pt>
                <c:pt idx="277">
                  <c:v>0.69350000000000001</c:v>
                </c:pt>
                <c:pt idx="278">
                  <c:v>0.69599999999999995</c:v>
                </c:pt>
                <c:pt idx="279">
                  <c:v>0.69850000000000001</c:v>
                </c:pt>
                <c:pt idx="280">
                  <c:v>0.70099999999999996</c:v>
                </c:pt>
                <c:pt idx="281">
                  <c:v>0.70350000000000001</c:v>
                </c:pt>
                <c:pt idx="282">
                  <c:v>0.70599999999999996</c:v>
                </c:pt>
                <c:pt idx="283">
                  <c:v>0.70850000000000002</c:v>
                </c:pt>
                <c:pt idx="284">
                  <c:v>0.71099999999999997</c:v>
                </c:pt>
                <c:pt idx="285">
                  <c:v>0.71350000000000002</c:v>
                </c:pt>
                <c:pt idx="286">
                  <c:v>0.71599999999999997</c:v>
                </c:pt>
                <c:pt idx="287">
                  <c:v>0.71850000000000003</c:v>
                </c:pt>
                <c:pt idx="288">
                  <c:v>0.72099999999999997</c:v>
                </c:pt>
                <c:pt idx="289">
                  <c:v>0.72350000000000003</c:v>
                </c:pt>
                <c:pt idx="290">
                  <c:v>0.72599999999999998</c:v>
                </c:pt>
                <c:pt idx="291">
                  <c:v>0.72850000000000004</c:v>
                </c:pt>
                <c:pt idx="292">
                  <c:v>0.73099999999999998</c:v>
                </c:pt>
                <c:pt idx="293">
                  <c:v>0.73350000000000004</c:v>
                </c:pt>
                <c:pt idx="294">
                  <c:v>0.73599999999999999</c:v>
                </c:pt>
                <c:pt idx="295">
                  <c:v>0.73850000000000005</c:v>
                </c:pt>
                <c:pt idx="296">
                  <c:v>0.74099999999999999</c:v>
                </c:pt>
                <c:pt idx="297">
                  <c:v>0.74350000000000005</c:v>
                </c:pt>
                <c:pt idx="298">
                  <c:v>0.746</c:v>
                </c:pt>
                <c:pt idx="299">
                  <c:v>0.74850000000000005</c:v>
                </c:pt>
                <c:pt idx="300">
                  <c:v>0.751</c:v>
                </c:pt>
                <c:pt idx="301">
                  <c:v>0.75349999999999995</c:v>
                </c:pt>
                <c:pt idx="302">
                  <c:v>0.75600000000000001</c:v>
                </c:pt>
                <c:pt idx="303">
                  <c:v>0.75849999999999995</c:v>
                </c:pt>
                <c:pt idx="304">
                  <c:v>0.76100000000000001</c:v>
                </c:pt>
                <c:pt idx="305">
                  <c:v>0.76349999999999996</c:v>
                </c:pt>
                <c:pt idx="306">
                  <c:v>0.76600000000000001</c:v>
                </c:pt>
                <c:pt idx="307">
                  <c:v>0.76849999999999996</c:v>
                </c:pt>
                <c:pt idx="308">
                  <c:v>0.77100000000000002</c:v>
                </c:pt>
                <c:pt idx="309">
                  <c:v>0.77349999999999997</c:v>
                </c:pt>
                <c:pt idx="310">
                  <c:v>0.77600000000000002</c:v>
                </c:pt>
                <c:pt idx="311">
                  <c:v>0.77849999999999997</c:v>
                </c:pt>
                <c:pt idx="312">
                  <c:v>0.78100000000000003</c:v>
                </c:pt>
                <c:pt idx="313">
                  <c:v>0.78349999999999997</c:v>
                </c:pt>
                <c:pt idx="314">
                  <c:v>0.78600000000000003</c:v>
                </c:pt>
                <c:pt idx="315">
                  <c:v>0.78849999999999998</c:v>
                </c:pt>
                <c:pt idx="316">
                  <c:v>0.79100000000000004</c:v>
                </c:pt>
                <c:pt idx="317">
                  <c:v>0.79349999999999998</c:v>
                </c:pt>
                <c:pt idx="318">
                  <c:v>0.79600000000000004</c:v>
                </c:pt>
                <c:pt idx="319">
                  <c:v>0.79849999999999999</c:v>
                </c:pt>
                <c:pt idx="320">
                  <c:v>0.80100000000000005</c:v>
                </c:pt>
                <c:pt idx="321">
                  <c:v>0.80349999999999999</c:v>
                </c:pt>
                <c:pt idx="322">
                  <c:v>0.80600000000000005</c:v>
                </c:pt>
                <c:pt idx="323">
                  <c:v>0.8085</c:v>
                </c:pt>
                <c:pt idx="324">
                  <c:v>0.81100000000000005</c:v>
                </c:pt>
                <c:pt idx="325">
                  <c:v>0.8135</c:v>
                </c:pt>
                <c:pt idx="326">
                  <c:v>0.81599999999999995</c:v>
                </c:pt>
                <c:pt idx="327">
                  <c:v>0.81850000000000001</c:v>
                </c:pt>
                <c:pt idx="328">
                  <c:v>0.82099999999999995</c:v>
                </c:pt>
                <c:pt idx="329">
                  <c:v>0.82350000000000001</c:v>
                </c:pt>
                <c:pt idx="330">
                  <c:v>0.82599999999999996</c:v>
                </c:pt>
                <c:pt idx="331">
                  <c:v>0.82850000000000001</c:v>
                </c:pt>
                <c:pt idx="332">
                  <c:v>0.83099999999999996</c:v>
                </c:pt>
                <c:pt idx="333">
                  <c:v>0.83350000000000002</c:v>
                </c:pt>
                <c:pt idx="334">
                  <c:v>0.83599999999999997</c:v>
                </c:pt>
                <c:pt idx="335">
                  <c:v>0.83850000000000002</c:v>
                </c:pt>
                <c:pt idx="336">
                  <c:v>0.84099999999999997</c:v>
                </c:pt>
                <c:pt idx="337">
                  <c:v>0.84350000000000003</c:v>
                </c:pt>
                <c:pt idx="338">
                  <c:v>0.84599999999999997</c:v>
                </c:pt>
                <c:pt idx="339">
                  <c:v>0.84850000000000003</c:v>
                </c:pt>
                <c:pt idx="340">
                  <c:v>0.85099999999999998</c:v>
                </c:pt>
                <c:pt idx="341">
                  <c:v>0.85350000000000004</c:v>
                </c:pt>
                <c:pt idx="342">
                  <c:v>0.85599999999999998</c:v>
                </c:pt>
                <c:pt idx="343">
                  <c:v>0.85850000000000004</c:v>
                </c:pt>
                <c:pt idx="344">
                  <c:v>0.86099999999999999</c:v>
                </c:pt>
                <c:pt idx="345">
                  <c:v>0.86350000000000005</c:v>
                </c:pt>
                <c:pt idx="346">
                  <c:v>0.86599999999999999</c:v>
                </c:pt>
                <c:pt idx="347">
                  <c:v>0.86850000000000005</c:v>
                </c:pt>
                <c:pt idx="348">
                  <c:v>0.871</c:v>
                </c:pt>
                <c:pt idx="349">
                  <c:v>0.87350000000000005</c:v>
                </c:pt>
                <c:pt idx="350">
                  <c:v>0.876</c:v>
                </c:pt>
                <c:pt idx="351">
                  <c:v>0.87849999999999995</c:v>
                </c:pt>
                <c:pt idx="352">
                  <c:v>0.88100000000000001</c:v>
                </c:pt>
                <c:pt idx="353">
                  <c:v>0.88349999999999995</c:v>
                </c:pt>
                <c:pt idx="354">
                  <c:v>0.88600000000000001</c:v>
                </c:pt>
                <c:pt idx="355">
                  <c:v>0.88849999999999996</c:v>
                </c:pt>
                <c:pt idx="356">
                  <c:v>0.89100000000000001</c:v>
                </c:pt>
                <c:pt idx="357">
                  <c:v>0.89349999999999996</c:v>
                </c:pt>
                <c:pt idx="358">
                  <c:v>0.89600000000000002</c:v>
                </c:pt>
                <c:pt idx="359">
                  <c:v>0.89849999999999997</c:v>
                </c:pt>
                <c:pt idx="360">
                  <c:v>0.90100000000000002</c:v>
                </c:pt>
                <c:pt idx="361">
                  <c:v>0.90349999999999997</c:v>
                </c:pt>
                <c:pt idx="362">
                  <c:v>0.90600000000000003</c:v>
                </c:pt>
                <c:pt idx="363">
                  <c:v>0.90849999999999997</c:v>
                </c:pt>
                <c:pt idx="364">
                  <c:v>0.91100000000000003</c:v>
                </c:pt>
                <c:pt idx="365">
                  <c:v>0.91349999999999998</c:v>
                </c:pt>
                <c:pt idx="366">
                  <c:v>0.91600000000000004</c:v>
                </c:pt>
                <c:pt idx="367">
                  <c:v>0.91849999999999998</c:v>
                </c:pt>
                <c:pt idx="368">
                  <c:v>0.92100000000000004</c:v>
                </c:pt>
                <c:pt idx="369">
                  <c:v>0.92349999999999999</c:v>
                </c:pt>
                <c:pt idx="370">
                  <c:v>0.92600000000000005</c:v>
                </c:pt>
                <c:pt idx="371">
                  <c:v>0.92849999999999999</c:v>
                </c:pt>
                <c:pt idx="372">
                  <c:v>0.93100000000000005</c:v>
                </c:pt>
                <c:pt idx="373">
                  <c:v>0.9335</c:v>
                </c:pt>
                <c:pt idx="374">
                  <c:v>0.93600000000000005</c:v>
                </c:pt>
                <c:pt idx="375">
                  <c:v>0.9385</c:v>
                </c:pt>
                <c:pt idx="376">
                  <c:v>0.94099999999999995</c:v>
                </c:pt>
                <c:pt idx="377">
                  <c:v>0.94350000000000001</c:v>
                </c:pt>
                <c:pt idx="378">
                  <c:v>0.94599999999999995</c:v>
                </c:pt>
                <c:pt idx="379">
                  <c:v>0.94850000000000001</c:v>
                </c:pt>
                <c:pt idx="380">
                  <c:v>0.95099999999999996</c:v>
                </c:pt>
                <c:pt idx="381">
                  <c:v>0.95350000000000001</c:v>
                </c:pt>
                <c:pt idx="382">
                  <c:v>0.95599999999999996</c:v>
                </c:pt>
                <c:pt idx="383">
                  <c:v>0.95850000000000002</c:v>
                </c:pt>
                <c:pt idx="384">
                  <c:v>0.96099999999999997</c:v>
                </c:pt>
                <c:pt idx="385">
                  <c:v>0.96350000000000002</c:v>
                </c:pt>
                <c:pt idx="386">
                  <c:v>0.96599999999999997</c:v>
                </c:pt>
                <c:pt idx="387">
                  <c:v>0.96850000000000003</c:v>
                </c:pt>
                <c:pt idx="388">
                  <c:v>0.97099999999999997</c:v>
                </c:pt>
                <c:pt idx="389">
                  <c:v>0.97350000000000003</c:v>
                </c:pt>
                <c:pt idx="390">
                  <c:v>0.97599999999999998</c:v>
                </c:pt>
                <c:pt idx="391">
                  <c:v>0.97850000000000004</c:v>
                </c:pt>
                <c:pt idx="392">
                  <c:v>0.98099999999999998</c:v>
                </c:pt>
                <c:pt idx="393">
                  <c:v>0.98350000000000004</c:v>
                </c:pt>
                <c:pt idx="394">
                  <c:v>0.98599999999999999</c:v>
                </c:pt>
                <c:pt idx="395">
                  <c:v>0.98850000000000005</c:v>
                </c:pt>
                <c:pt idx="396">
                  <c:v>0.99099999999999999</c:v>
                </c:pt>
                <c:pt idx="397">
                  <c:v>0.99350000000000005</c:v>
                </c:pt>
                <c:pt idx="398">
                  <c:v>0.996</c:v>
                </c:pt>
                <c:pt idx="399">
                  <c:v>1</c:v>
                </c:pt>
              </c:numCache>
            </c:numRef>
          </c:xVal>
          <c:yVal>
            <c:numRef>
              <c:f>Sheet1!$AJ$2:$AJ$401</c:f>
              <c:numCache>
                <c:formatCode>General</c:formatCode>
                <c:ptCount val="400"/>
                <c:pt idx="0">
                  <c:v>1.3781399999999999</c:v>
                </c:pt>
                <c:pt idx="1">
                  <c:v>1.4212199999999999</c:v>
                </c:pt>
                <c:pt idx="2">
                  <c:v>1.3822700000000001</c:v>
                </c:pt>
                <c:pt idx="3">
                  <c:v>1.3553500000000001</c:v>
                </c:pt>
                <c:pt idx="4">
                  <c:v>1.3691800000000001</c:v>
                </c:pt>
                <c:pt idx="5">
                  <c:v>1.3619600000000001</c:v>
                </c:pt>
                <c:pt idx="6">
                  <c:v>1.38039</c:v>
                </c:pt>
                <c:pt idx="7">
                  <c:v>1.34649</c:v>
                </c:pt>
                <c:pt idx="8">
                  <c:v>1.35023</c:v>
                </c:pt>
                <c:pt idx="9">
                  <c:v>1.39435</c:v>
                </c:pt>
                <c:pt idx="10">
                  <c:v>1.39232</c:v>
                </c:pt>
                <c:pt idx="11">
                  <c:v>1.3707</c:v>
                </c:pt>
                <c:pt idx="12">
                  <c:v>1.44123</c:v>
                </c:pt>
                <c:pt idx="13">
                  <c:v>1.4555199999999999</c:v>
                </c:pt>
                <c:pt idx="14">
                  <c:v>1.43072</c:v>
                </c:pt>
                <c:pt idx="15">
                  <c:v>1.4127700000000001</c:v>
                </c:pt>
                <c:pt idx="16">
                  <c:v>1.3996999999999999</c:v>
                </c:pt>
                <c:pt idx="17">
                  <c:v>1.42604</c:v>
                </c:pt>
                <c:pt idx="18">
                  <c:v>1.35772</c:v>
                </c:pt>
                <c:pt idx="19">
                  <c:v>1.3720300000000001</c:v>
                </c:pt>
                <c:pt idx="20">
                  <c:v>1.42283</c:v>
                </c:pt>
                <c:pt idx="21">
                  <c:v>1.38771</c:v>
                </c:pt>
                <c:pt idx="22">
                  <c:v>1.3744799999999999</c:v>
                </c:pt>
                <c:pt idx="23">
                  <c:v>1.39334</c:v>
                </c:pt>
                <c:pt idx="24">
                  <c:v>1.3996299999999999</c:v>
                </c:pt>
                <c:pt idx="25">
                  <c:v>1.3942699999999999</c:v>
                </c:pt>
                <c:pt idx="26">
                  <c:v>1.4175800000000001</c:v>
                </c:pt>
                <c:pt idx="27">
                  <c:v>1.38679</c:v>
                </c:pt>
                <c:pt idx="28">
                  <c:v>1.33572</c:v>
                </c:pt>
                <c:pt idx="29">
                  <c:v>1.35276</c:v>
                </c:pt>
                <c:pt idx="30">
                  <c:v>1.3478000000000001</c:v>
                </c:pt>
                <c:pt idx="31">
                  <c:v>1.3178700000000001</c:v>
                </c:pt>
                <c:pt idx="32">
                  <c:v>1.41828</c:v>
                </c:pt>
                <c:pt idx="33">
                  <c:v>1.3792199999999999</c:v>
                </c:pt>
                <c:pt idx="34">
                  <c:v>1.4019600000000001</c:v>
                </c:pt>
                <c:pt idx="35">
                  <c:v>1.3786099999999999</c:v>
                </c:pt>
                <c:pt idx="36">
                  <c:v>1.3931899999999999</c:v>
                </c:pt>
                <c:pt idx="37">
                  <c:v>1.3486899999999999</c:v>
                </c:pt>
                <c:pt idx="38">
                  <c:v>1.41961</c:v>
                </c:pt>
                <c:pt idx="39">
                  <c:v>1.3871599999999999</c:v>
                </c:pt>
                <c:pt idx="40">
                  <c:v>1.4126300000000001</c:v>
                </c:pt>
                <c:pt idx="41">
                  <c:v>1.4133800000000001</c:v>
                </c:pt>
                <c:pt idx="42">
                  <c:v>1.41954</c:v>
                </c:pt>
                <c:pt idx="43">
                  <c:v>1.3581700000000001</c:v>
                </c:pt>
                <c:pt idx="44">
                  <c:v>1.3517300000000001</c:v>
                </c:pt>
                <c:pt idx="45">
                  <c:v>1.42388</c:v>
                </c:pt>
                <c:pt idx="46">
                  <c:v>1.32894</c:v>
                </c:pt>
                <c:pt idx="47">
                  <c:v>1.3589</c:v>
                </c:pt>
                <c:pt idx="48">
                  <c:v>1.4070400000000001</c:v>
                </c:pt>
                <c:pt idx="49">
                  <c:v>1.401</c:v>
                </c:pt>
                <c:pt idx="50">
                  <c:v>1.3371299999999999</c:v>
                </c:pt>
                <c:pt idx="51">
                  <c:v>1.3566100000000001</c:v>
                </c:pt>
                <c:pt idx="52">
                  <c:v>1.4585699999999999</c:v>
                </c:pt>
                <c:pt idx="53">
                  <c:v>1.3540300000000001</c:v>
                </c:pt>
                <c:pt idx="54">
                  <c:v>1.3814900000000001</c:v>
                </c:pt>
                <c:pt idx="55">
                  <c:v>1.3923099999999999</c:v>
                </c:pt>
                <c:pt idx="56">
                  <c:v>1.3621300000000001</c:v>
                </c:pt>
                <c:pt idx="57">
                  <c:v>1.4335199999999999</c:v>
                </c:pt>
                <c:pt idx="58">
                  <c:v>1.3607199999999999</c:v>
                </c:pt>
                <c:pt idx="59">
                  <c:v>1.33379</c:v>
                </c:pt>
                <c:pt idx="60">
                  <c:v>1.3590800000000001</c:v>
                </c:pt>
                <c:pt idx="61">
                  <c:v>1.3359700000000001</c:v>
                </c:pt>
                <c:pt idx="62">
                  <c:v>1.38534</c:v>
                </c:pt>
                <c:pt idx="63">
                  <c:v>1.4298599999999999</c:v>
                </c:pt>
                <c:pt idx="64">
                  <c:v>1.3961300000000001</c:v>
                </c:pt>
                <c:pt idx="65">
                  <c:v>1.37558</c:v>
                </c:pt>
                <c:pt idx="66">
                  <c:v>1.39076</c:v>
                </c:pt>
                <c:pt idx="67">
                  <c:v>1.3605499999999999</c:v>
                </c:pt>
                <c:pt idx="68">
                  <c:v>1.4126300000000001</c:v>
                </c:pt>
                <c:pt idx="69">
                  <c:v>1.4521299999999999</c:v>
                </c:pt>
                <c:pt idx="70">
                  <c:v>1.4344600000000001</c:v>
                </c:pt>
                <c:pt idx="71">
                  <c:v>1.4229499999999999</c:v>
                </c:pt>
                <c:pt idx="72">
                  <c:v>1.4008400000000001</c:v>
                </c:pt>
                <c:pt idx="73">
                  <c:v>1.3869100000000001</c:v>
                </c:pt>
                <c:pt idx="74">
                  <c:v>1.3690500000000001</c:v>
                </c:pt>
                <c:pt idx="75">
                  <c:v>1.3318000000000001</c:v>
                </c:pt>
                <c:pt idx="76">
                  <c:v>1.4012199999999999</c:v>
                </c:pt>
                <c:pt idx="77">
                  <c:v>1.43841</c:v>
                </c:pt>
                <c:pt idx="78">
                  <c:v>1.4253100000000001</c:v>
                </c:pt>
                <c:pt idx="79">
                  <c:v>1.3411900000000001</c:v>
                </c:pt>
                <c:pt idx="80">
                  <c:v>1.4178500000000001</c:v>
                </c:pt>
                <c:pt idx="81">
                  <c:v>1.38703</c:v>
                </c:pt>
                <c:pt idx="82">
                  <c:v>1.4157999999999999</c:v>
                </c:pt>
                <c:pt idx="83">
                  <c:v>1.3669100000000001</c:v>
                </c:pt>
                <c:pt idx="84">
                  <c:v>1.35154</c:v>
                </c:pt>
                <c:pt idx="85">
                  <c:v>1.36314</c:v>
                </c:pt>
                <c:pt idx="86">
                  <c:v>1.38622</c:v>
                </c:pt>
                <c:pt idx="87">
                  <c:v>1.35849</c:v>
                </c:pt>
                <c:pt idx="88">
                  <c:v>1.37626</c:v>
                </c:pt>
                <c:pt idx="89">
                  <c:v>1.4214</c:v>
                </c:pt>
                <c:pt idx="90">
                  <c:v>1.4039200000000001</c:v>
                </c:pt>
                <c:pt idx="91">
                  <c:v>1.41577</c:v>
                </c:pt>
                <c:pt idx="92">
                  <c:v>1.39822</c:v>
                </c:pt>
                <c:pt idx="93">
                  <c:v>1.3986400000000001</c:v>
                </c:pt>
                <c:pt idx="94">
                  <c:v>1.3892500000000001</c:v>
                </c:pt>
                <c:pt idx="95">
                  <c:v>1.33786</c:v>
                </c:pt>
                <c:pt idx="96">
                  <c:v>1.32934</c:v>
                </c:pt>
                <c:pt idx="97">
                  <c:v>1.3483400000000001</c:v>
                </c:pt>
                <c:pt idx="98">
                  <c:v>1.4348799999999999</c:v>
                </c:pt>
                <c:pt idx="99">
                  <c:v>1.37019</c:v>
                </c:pt>
                <c:pt idx="100">
                  <c:v>1.4516500000000001</c:v>
                </c:pt>
                <c:pt idx="101">
                  <c:v>1.3938999999999999</c:v>
                </c:pt>
                <c:pt idx="102">
                  <c:v>1.37819</c:v>
                </c:pt>
                <c:pt idx="103">
                  <c:v>1.355</c:v>
                </c:pt>
                <c:pt idx="104">
                  <c:v>1.4190700000000001</c:v>
                </c:pt>
                <c:pt idx="105">
                  <c:v>1.39734</c:v>
                </c:pt>
                <c:pt idx="106">
                  <c:v>1.39164</c:v>
                </c:pt>
                <c:pt idx="107">
                  <c:v>1.3635699999999999</c:v>
                </c:pt>
                <c:pt idx="108">
                  <c:v>1.4053500000000001</c:v>
                </c:pt>
                <c:pt idx="109">
                  <c:v>1.3414999999999999</c:v>
                </c:pt>
                <c:pt idx="110">
                  <c:v>1.33884</c:v>
                </c:pt>
                <c:pt idx="111">
                  <c:v>1.3497300000000001</c:v>
                </c:pt>
                <c:pt idx="112">
                  <c:v>1.3129599999999999</c:v>
                </c:pt>
                <c:pt idx="113">
                  <c:v>1.37591</c:v>
                </c:pt>
                <c:pt idx="114">
                  <c:v>1.3771599999999999</c:v>
                </c:pt>
                <c:pt idx="115">
                  <c:v>1.35023</c:v>
                </c:pt>
                <c:pt idx="116">
                  <c:v>1.43302</c:v>
                </c:pt>
                <c:pt idx="117">
                  <c:v>1.3889400000000001</c:v>
                </c:pt>
                <c:pt idx="118">
                  <c:v>1.3575299999999999</c:v>
                </c:pt>
                <c:pt idx="119">
                  <c:v>1.38961</c:v>
                </c:pt>
                <c:pt idx="120">
                  <c:v>1.3901300000000001</c:v>
                </c:pt>
                <c:pt idx="121">
                  <c:v>1.3914500000000001</c:v>
                </c:pt>
                <c:pt idx="122">
                  <c:v>1.39049</c:v>
                </c:pt>
                <c:pt idx="123">
                  <c:v>1.3425499999999999</c:v>
                </c:pt>
                <c:pt idx="124">
                  <c:v>1.3148</c:v>
                </c:pt>
                <c:pt idx="125">
                  <c:v>1.4514899999999999</c:v>
                </c:pt>
                <c:pt idx="126">
                  <c:v>1.3483400000000001</c:v>
                </c:pt>
                <c:pt idx="127">
                  <c:v>1.3640099999999999</c:v>
                </c:pt>
                <c:pt idx="128">
                  <c:v>1.3607199999999999</c:v>
                </c:pt>
                <c:pt idx="129">
                  <c:v>1.4519599999999999</c:v>
                </c:pt>
                <c:pt idx="130">
                  <c:v>1.39592</c:v>
                </c:pt>
                <c:pt idx="131">
                  <c:v>1.3934800000000001</c:v>
                </c:pt>
                <c:pt idx="132">
                  <c:v>1.3776999999999999</c:v>
                </c:pt>
                <c:pt idx="133">
                  <c:v>1.3585799999999999</c:v>
                </c:pt>
                <c:pt idx="134">
                  <c:v>1.3748100000000001</c:v>
                </c:pt>
                <c:pt idx="135">
                  <c:v>1.41642</c:v>
                </c:pt>
                <c:pt idx="136">
                  <c:v>1.42106</c:v>
                </c:pt>
                <c:pt idx="137">
                  <c:v>1.4169400000000001</c:v>
                </c:pt>
                <c:pt idx="138">
                  <c:v>1.4001999999999999</c:v>
                </c:pt>
                <c:pt idx="139">
                  <c:v>1.3995500000000001</c:v>
                </c:pt>
                <c:pt idx="140">
                  <c:v>1.3483499999999999</c:v>
                </c:pt>
                <c:pt idx="141">
                  <c:v>1.37754</c:v>
                </c:pt>
                <c:pt idx="142">
                  <c:v>1.37348</c:v>
                </c:pt>
                <c:pt idx="143">
                  <c:v>1.3976900000000001</c:v>
                </c:pt>
                <c:pt idx="144">
                  <c:v>1.34101</c:v>
                </c:pt>
                <c:pt idx="145">
                  <c:v>1.3363400000000001</c:v>
                </c:pt>
                <c:pt idx="146">
                  <c:v>1.38585</c:v>
                </c:pt>
                <c:pt idx="147">
                  <c:v>1.3821099999999999</c:v>
                </c:pt>
                <c:pt idx="148">
                  <c:v>1.3636600000000001</c:v>
                </c:pt>
                <c:pt idx="149">
                  <c:v>1.41103</c:v>
                </c:pt>
                <c:pt idx="150">
                  <c:v>1.3943300000000001</c:v>
                </c:pt>
                <c:pt idx="151">
                  <c:v>1.4137200000000001</c:v>
                </c:pt>
                <c:pt idx="152">
                  <c:v>1.3742099999999999</c:v>
                </c:pt>
                <c:pt idx="153">
                  <c:v>1.40754</c:v>
                </c:pt>
                <c:pt idx="154">
                  <c:v>1.40106</c:v>
                </c:pt>
                <c:pt idx="155">
                  <c:v>1.35727</c:v>
                </c:pt>
                <c:pt idx="156">
                  <c:v>1.37903</c:v>
                </c:pt>
                <c:pt idx="157">
                  <c:v>1.3469599999999999</c:v>
                </c:pt>
                <c:pt idx="158">
                  <c:v>1.33897</c:v>
                </c:pt>
                <c:pt idx="159">
                  <c:v>1.3736299999999999</c:v>
                </c:pt>
                <c:pt idx="160">
                  <c:v>1.3546</c:v>
                </c:pt>
                <c:pt idx="161">
                  <c:v>1.3948400000000001</c:v>
                </c:pt>
                <c:pt idx="162">
                  <c:v>1.3495200000000001</c:v>
                </c:pt>
                <c:pt idx="163">
                  <c:v>1.3871100000000001</c:v>
                </c:pt>
                <c:pt idx="164">
                  <c:v>1.38754</c:v>
                </c:pt>
                <c:pt idx="165">
                  <c:v>1.4186099999999999</c:v>
                </c:pt>
                <c:pt idx="166">
                  <c:v>1.4204000000000001</c:v>
                </c:pt>
                <c:pt idx="167">
                  <c:v>1.3564400000000001</c:v>
                </c:pt>
                <c:pt idx="168">
                  <c:v>1.45967</c:v>
                </c:pt>
                <c:pt idx="169">
                  <c:v>1.37809</c:v>
                </c:pt>
                <c:pt idx="170">
                  <c:v>1.40117</c:v>
                </c:pt>
                <c:pt idx="171">
                  <c:v>1.33785</c:v>
                </c:pt>
                <c:pt idx="172">
                  <c:v>1.4302600000000001</c:v>
                </c:pt>
                <c:pt idx="173">
                  <c:v>1.3943700000000001</c:v>
                </c:pt>
                <c:pt idx="174">
                  <c:v>1.4070400000000001</c:v>
                </c:pt>
                <c:pt idx="175">
                  <c:v>1.35398</c:v>
                </c:pt>
                <c:pt idx="176">
                  <c:v>1.38826</c:v>
                </c:pt>
                <c:pt idx="177">
                  <c:v>1.429</c:v>
                </c:pt>
                <c:pt idx="178">
                  <c:v>1.4523299999999999</c:v>
                </c:pt>
                <c:pt idx="179">
                  <c:v>1.43858</c:v>
                </c:pt>
                <c:pt idx="180">
                  <c:v>1.3909100000000001</c:v>
                </c:pt>
                <c:pt idx="181">
                  <c:v>1.3829</c:v>
                </c:pt>
                <c:pt idx="182">
                  <c:v>1.41675</c:v>
                </c:pt>
                <c:pt idx="183">
                  <c:v>1.4370000000000001</c:v>
                </c:pt>
                <c:pt idx="184">
                  <c:v>1.36449</c:v>
                </c:pt>
                <c:pt idx="185">
                  <c:v>1.3347800000000001</c:v>
                </c:pt>
                <c:pt idx="186">
                  <c:v>1.40116</c:v>
                </c:pt>
                <c:pt idx="187">
                  <c:v>1.35745</c:v>
                </c:pt>
                <c:pt idx="188">
                  <c:v>1.43438</c:v>
                </c:pt>
                <c:pt idx="189">
                  <c:v>1.3462499999999999</c:v>
                </c:pt>
                <c:pt idx="190">
                  <c:v>1.3927799999999999</c:v>
                </c:pt>
                <c:pt idx="191">
                  <c:v>1.363</c:v>
                </c:pt>
                <c:pt idx="192">
                  <c:v>1.4129499999999999</c:v>
                </c:pt>
                <c:pt idx="193">
                  <c:v>1.42228</c:v>
                </c:pt>
                <c:pt idx="194">
                  <c:v>1.3743399999999999</c:v>
                </c:pt>
                <c:pt idx="195">
                  <c:v>1.35656</c:v>
                </c:pt>
                <c:pt idx="196">
                  <c:v>1.35663</c:v>
                </c:pt>
                <c:pt idx="197">
                  <c:v>1.38829</c:v>
                </c:pt>
                <c:pt idx="198">
                  <c:v>1.38855</c:v>
                </c:pt>
                <c:pt idx="199">
                  <c:v>1.3589899999999999</c:v>
                </c:pt>
                <c:pt idx="200">
                  <c:v>1.3391500000000001</c:v>
                </c:pt>
                <c:pt idx="201">
                  <c:v>1.3943700000000001</c:v>
                </c:pt>
                <c:pt idx="202">
                  <c:v>1.3441399999999999</c:v>
                </c:pt>
                <c:pt idx="203">
                  <c:v>1.34996</c:v>
                </c:pt>
                <c:pt idx="204">
                  <c:v>1.3527</c:v>
                </c:pt>
                <c:pt idx="205">
                  <c:v>1.3495600000000001</c:v>
                </c:pt>
                <c:pt idx="206">
                  <c:v>1.43791</c:v>
                </c:pt>
                <c:pt idx="207">
                  <c:v>1.3567100000000001</c:v>
                </c:pt>
                <c:pt idx="208">
                  <c:v>1.36222</c:v>
                </c:pt>
                <c:pt idx="209">
                  <c:v>1.41642</c:v>
                </c:pt>
                <c:pt idx="210">
                  <c:v>1.3943700000000001</c:v>
                </c:pt>
                <c:pt idx="211">
                  <c:v>1.41503</c:v>
                </c:pt>
                <c:pt idx="212">
                  <c:v>1.4001999999999999</c:v>
                </c:pt>
                <c:pt idx="213">
                  <c:v>1.35629</c:v>
                </c:pt>
                <c:pt idx="214">
                  <c:v>1.4349799999999999</c:v>
                </c:pt>
                <c:pt idx="215">
                  <c:v>1.3322700000000001</c:v>
                </c:pt>
                <c:pt idx="216">
                  <c:v>1.3973800000000001</c:v>
                </c:pt>
                <c:pt idx="217">
                  <c:v>1.3634599999999999</c:v>
                </c:pt>
                <c:pt idx="218">
                  <c:v>1.39011</c:v>
                </c:pt>
                <c:pt idx="219">
                  <c:v>1.3318000000000001</c:v>
                </c:pt>
                <c:pt idx="220">
                  <c:v>1.4214</c:v>
                </c:pt>
                <c:pt idx="221">
                  <c:v>1.33982</c:v>
                </c:pt>
                <c:pt idx="222">
                  <c:v>1.4120200000000001</c:v>
                </c:pt>
                <c:pt idx="223">
                  <c:v>1.38551</c:v>
                </c:pt>
                <c:pt idx="224">
                  <c:v>1.4008700000000001</c:v>
                </c:pt>
                <c:pt idx="225">
                  <c:v>1.42466</c:v>
                </c:pt>
                <c:pt idx="226">
                  <c:v>1.39266</c:v>
                </c:pt>
                <c:pt idx="227">
                  <c:v>1.31986</c:v>
                </c:pt>
                <c:pt idx="228">
                  <c:v>1.35588</c:v>
                </c:pt>
                <c:pt idx="229">
                  <c:v>1.40587</c:v>
                </c:pt>
                <c:pt idx="230">
                  <c:v>1.4186099999999999</c:v>
                </c:pt>
                <c:pt idx="231">
                  <c:v>1.4359299999999999</c:v>
                </c:pt>
                <c:pt idx="232">
                  <c:v>1.45292</c:v>
                </c:pt>
                <c:pt idx="233">
                  <c:v>1.43523</c:v>
                </c:pt>
                <c:pt idx="234">
                  <c:v>1.3858900000000001</c:v>
                </c:pt>
                <c:pt idx="235">
                  <c:v>1.3911500000000001</c:v>
                </c:pt>
                <c:pt idx="236">
                  <c:v>1.38364</c:v>
                </c:pt>
                <c:pt idx="237">
                  <c:v>1.4087400000000001</c:v>
                </c:pt>
                <c:pt idx="238">
                  <c:v>1.3840300000000001</c:v>
                </c:pt>
                <c:pt idx="239">
                  <c:v>1.3725400000000001</c:v>
                </c:pt>
                <c:pt idx="240">
                  <c:v>1.37124</c:v>
                </c:pt>
                <c:pt idx="241">
                  <c:v>1.3358399999999999</c:v>
                </c:pt>
                <c:pt idx="242">
                  <c:v>1.34168</c:v>
                </c:pt>
                <c:pt idx="243">
                  <c:v>1.38693</c:v>
                </c:pt>
                <c:pt idx="244">
                  <c:v>1.3540099999999999</c:v>
                </c:pt>
                <c:pt idx="245">
                  <c:v>1.3960699999999999</c:v>
                </c:pt>
                <c:pt idx="246">
                  <c:v>1.41432</c:v>
                </c:pt>
                <c:pt idx="247">
                  <c:v>1.3770500000000001</c:v>
                </c:pt>
                <c:pt idx="248">
                  <c:v>1.3238300000000001</c:v>
                </c:pt>
                <c:pt idx="249">
                  <c:v>1.4042399999999999</c:v>
                </c:pt>
                <c:pt idx="250">
                  <c:v>1.33636</c:v>
                </c:pt>
                <c:pt idx="251">
                  <c:v>1.35869</c:v>
                </c:pt>
                <c:pt idx="252">
                  <c:v>1.4042399999999999</c:v>
                </c:pt>
                <c:pt idx="253">
                  <c:v>1.33775</c:v>
                </c:pt>
                <c:pt idx="254">
                  <c:v>1.3794900000000001</c:v>
                </c:pt>
                <c:pt idx="255">
                  <c:v>1.36239</c:v>
                </c:pt>
                <c:pt idx="256">
                  <c:v>1.42048</c:v>
                </c:pt>
                <c:pt idx="257">
                  <c:v>1.40456</c:v>
                </c:pt>
                <c:pt idx="258">
                  <c:v>1.3552999999999999</c:v>
                </c:pt>
                <c:pt idx="259">
                  <c:v>1.38222</c:v>
                </c:pt>
                <c:pt idx="260">
                  <c:v>1.3861399999999999</c:v>
                </c:pt>
                <c:pt idx="261">
                  <c:v>1.3567100000000001</c:v>
                </c:pt>
                <c:pt idx="262">
                  <c:v>1.43669</c:v>
                </c:pt>
                <c:pt idx="263">
                  <c:v>1.3597600000000001</c:v>
                </c:pt>
                <c:pt idx="264">
                  <c:v>1.37629</c:v>
                </c:pt>
                <c:pt idx="265">
                  <c:v>1.3698999999999999</c:v>
                </c:pt>
                <c:pt idx="266">
                  <c:v>1.3539600000000001</c:v>
                </c:pt>
                <c:pt idx="267">
                  <c:v>1.3629500000000001</c:v>
                </c:pt>
                <c:pt idx="268">
                  <c:v>1.3527</c:v>
                </c:pt>
                <c:pt idx="269">
                  <c:v>1.41052</c:v>
                </c:pt>
                <c:pt idx="270">
                  <c:v>1.3654500000000001</c:v>
                </c:pt>
                <c:pt idx="271">
                  <c:v>1.3697999999999999</c:v>
                </c:pt>
                <c:pt idx="272">
                  <c:v>1.3789800000000001</c:v>
                </c:pt>
                <c:pt idx="273">
                  <c:v>1.4258999999999999</c:v>
                </c:pt>
                <c:pt idx="274">
                  <c:v>1.41655</c:v>
                </c:pt>
                <c:pt idx="275">
                  <c:v>1.3733200000000001</c:v>
                </c:pt>
                <c:pt idx="276">
                  <c:v>1.40587</c:v>
                </c:pt>
                <c:pt idx="277">
                  <c:v>1.33687</c:v>
                </c:pt>
                <c:pt idx="278">
                  <c:v>1.34287</c:v>
                </c:pt>
                <c:pt idx="279">
                  <c:v>1.38707</c:v>
                </c:pt>
                <c:pt idx="280">
                  <c:v>1.3986400000000001</c:v>
                </c:pt>
                <c:pt idx="281">
                  <c:v>1.35223</c:v>
                </c:pt>
                <c:pt idx="282">
                  <c:v>1.4187700000000001</c:v>
                </c:pt>
                <c:pt idx="283">
                  <c:v>1.4000300000000001</c:v>
                </c:pt>
                <c:pt idx="284">
                  <c:v>1.3531</c:v>
                </c:pt>
                <c:pt idx="285">
                  <c:v>1.3495600000000001</c:v>
                </c:pt>
                <c:pt idx="286">
                  <c:v>1.4149</c:v>
                </c:pt>
                <c:pt idx="287">
                  <c:v>1.3359000000000001</c:v>
                </c:pt>
                <c:pt idx="288">
                  <c:v>1.37148</c:v>
                </c:pt>
                <c:pt idx="289">
                  <c:v>1.36449</c:v>
                </c:pt>
                <c:pt idx="290">
                  <c:v>1.3586800000000001</c:v>
                </c:pt>
                <c:pt idx="291">
                  <c:v>1.31325</c:v>
                </c:pt>
                <c:pt idx="292">
                  <c:v>1.4401299999999999</c:v>
                </c:pt>
                <c:pt idx="293">
                  <c:v>1.3980699999999999</c:v>
                </c:pt>
                <c:pt idx="294">
                  <c:v>1.4059900000000001</c:v>
                </c:pt>
                <c:pt idx="295">
                  <c:v>1.42292</c:v>
                </c:pt>
                <c:pt idx="296">
                  <c:v>1.3899600000000001</c:v>
                </c:pt>
                <c:pt idx="297">
                  <c:v>1.4083600000000001</c:v>
                </c:pt>
                <c:pt idx="298">
                  <c:v>1.4053500000000001</c:v>
                </c:pt>
                <c:pt idx="299">
                  <c:v>1.4111400000000001</c:v>
                </c:pt>
                <c:pt idx="300">
                  <c:v>1.39029</c:v>
                </c:pt>
                <c:pt idx="301">
                  <c:v>1.4366699999999999</c:v>
                </c:pt>
                <c:pt idx="302">
                  <c:v>1.43784</c:v>
                </c:pt>
                <c:pt idx="303">
                  <c:v>1.3937299999999999</c:v>
                </c:pt>
                <c:pt idx="304">
                  <c:v>1.42296</c:v>
                </c:pt>
                <c:pt idx="305">
                  <c:v>1.3708400000000001</c:v>
                </c:pt>
                <c:pt idx="306">
                  <c:v>1.3926499999999999</c:v>
                </c:pt>
                <c:pt idx="307">
                  <c:v>1.4217299999999999</c:v>
                </c:pt>
                <c:pt idx="308">
                  <c:v>1.3757699999999999</c:v>
                </c:pt>
                <c:pt idx="309">
                  <c:v>1.3808499999999999</c:v>
                </c:pt>
                <c:pt idx="310">
                  <c:v>1.4051100000000001</c:v>
                </c:pt>
                <c:pt idx="311">
                  <c:v>1.4222999999999999</c:v>
                </c:pt>
                <c:pt idx="312">
                  <c:v>1.40367</c:v>
                </c:pt>
                <c:pt idx="313">
                  <c:v>1.4133800000000001</c:v>
                </c:pt>
                <c:pt idx="314">
                  <c:v>1.35154</c:v>
                </c:pt>
                <c:pt idx="315">
                  <c:v>1.41212</c:v>
                </c:pt>
                <c:pt idx="316">
                  <c:v>1.41082</c:v>
                </c:pt>
                <c:pt idx="317">
                  <c:v>1.41961</c:v>
                </c:pt>
                <c:pt idx="318">
                  <c:v>1.3948</c:v>
                </c:pt>
                <c:pt idx="319">
                  <c:v>1.3170999999999999</c:v>
                </c:pt>
                <c:pt idx="320">
                  <c:v>1.3980600000000001</c:v>
                </c:pt>
                <c:pt idx="321">
                  <c:v>1.4154599999999999</c:v>
                </c:pt>
                <c:pt idx="322">
                  <c:v>1.36652</c:v>
                </c:pt>
                <c:pt idx="323">
                  <c:v>1.38574</c:v>
                </c:pt>
                <c:pt idx="324">
                  <c:v>1.40429</c:v>
                </c:pt>
                <c:pt idx="325">
                  <c:v>1.3553299999999999</c:v>
                </c:pt>
                <c:pt idx="326">
                  <c:v>1.4187700000000001</c:v>
                </c:pt>
                <c:pt idx="327">
                  <c:v>1.42727</c:v>
                </c:pt>
                <c:pt idx="328">
                  <c:v>1.4174899999999999</c:v>
                </c:pt>
                <c:pt idx="329">
                  <c:v>1.38605</c:v>
                </c:pt>
                <c:pt idx="330">
                  <c:v>1.4562999999999999</c:v>
                </c:pt>
                <c:pt idx="331">
                  <c:v>1.4524900000000001</c:v>
                </c:pt>
                <c:pt idx="332">
                  <c:v>1.39052</c:v>
                </c:pt>
                <c:pt idx="333">
                  <c:v>1.4041699999999999</c:v>
                </c:pt>
                <c:pt idx="334">
                  <c:v>1.4297200000000001</c:v>
                </c:pt>
                <c:pt idx="335">
                  <c:v>1.4172899999999999</c:v>
                </c:pt>
                <c:pt idx="336">
                  <c:v>1.31325</c:v>
                </c:pt>
                <c:pt idx="337">
                  <c:v>1.3430500000000001</c:v>
                </c:pt>
                <c:pt idx="338">
                  <c:v>1.4131899999999999</c:v>
                </c:pt>
                <c:pt idx="339">
                  <c:v>1.3583099999999999</c:v>
                </c:pt>
                <c:pt idx="340">
                  <c:v>1.37402</c:v>
                </c:pt>
                <c:pt idx="341">
                  <c:v>1.4135899999999999</c:v>
                </c:pt>
                <c:pt idx="342">
                  <c:v>1.3691800000000001</c:v>
                </c:pt>
                <c:pt idx="343">
                  <c:v>1.3401000000000001</c:v>
                </c:pt>
                <c:pt idx="344">
                  <c:v>1.41212</c:v>
                </c:pt>
                <c:pt idx="345">
                  <c:v>1.35267</c:v>
                </c:pt>
                <c:pt idx="346">
                  <c:v>1.45452</c:v>
                </c:pt>
                <c:pt idx="347">
                  <c:v>1.44977</c:v>
                </c:pt>
                <c:pt idx="348">
                  <c:v>1.41082</c:v>
                </c:pt>
                <c:pt idx="349">
                  <c:v>1.3553299999999999</c:v>
                </c:pt>
                <c:pt idx="350">
                  <c:v>1.3284199999999999</c:v>
                </c:pt>
                <c:pt idx="351">
                  <c:v>1.41418</c:v>
                </c:pt>
                <c:pt idx="352">
                  <c:v>1.3828</c:v>
                </c:pt>
                <c:pt idx="353">
                  <c:v>1.4046799999999999</c:v>
                </c:pt>
                <c:pt idx="354">
                  <c:v>1.4452499999999999</c:v>
                </c:pt>
                <c:pt idx="355">
                  <c:v>1.4036299999999999</c:v>
                </c:pt>
                <c:pt idx="356">
                  <c:v>1.42195</c:v>
                </c:pt>
                <c:pt idx="357">
                  <c:v>1.3553299999999999</c:v>
                </c:pt>
                <c:pt idx="358">
                  <c:v>1.39032</c:v>
                </c:pt>
                <c:pt idx="359">
                  <c:v>1.3955599999999999</c:v>
                </c:pt>
                <c:pt idx="360">
                  <c:v>1.39672</c:v>
                </c:pt>
                <c:pt idx="361">
                  <c:v>1.37999</c:v>
                </c:pt>
                <c:pt idx="362">
                  <c:v>1.3986400000000001</c:v>
                </c:pt>
                <c:pt idx="363">
                  <c:v>1.38629</c:v>
                </c:pt>
                <c:pt idx="364">
                  <c:v>1.39574</c:v>
                </c:pt>
                <c:pt idx="365">
                  <c:v>1.4154599999999999</c:v>
                </c:pt>
                <c:pt idx="366">
                  <c:v>1.3559600000000001</c:v>
                </c:pt>
                <c:pt idx="367">
                  <c:v>1.4342200000000001</c:v>
                </c:pt>
                <c:pt idx="368">
                  <c:v>1.39116</c:v>
                </c:pt>
                <c:pt idx="369">
                  <c:v>1.35703</c:v>
                </c:pt>
                <c:pt idx="370">
                  <c:v>1.3486899999999999</c:v>
                </c:pt>
                <c:pt idx="371">
                  <c:v>1.3836299999999999</c:v>
                </c:pt>
                <c:pt idx="372">
                  <c:v>1.3441399999999999</c:v>
                </c:pt>
                <c:pt idx="373">
                  <c:v>1.45041</c:v>
                </c:pt>
                <c:pt idx="374">
                  <c:v>1.3774900000000001</c:v>
                </c:pt>
                <c:pt idx="375">
                  <c:v>1.3966700000000001</c:v>
                </c:pt>
                <c:pt idx="376">
                  <c:v>1.40198</c:v>
                </c:pt>
                <c:pt idx="377">
                  <c:v>1.35449</c:v>
                </c:pt>
                <c:pt idx="378">
                  <c:v>1.38622</c:v>
                </c:pt>
                <c:pt idx="379">
                  <c:v>1.39707</c:v>
                </c:pt>
                <c:pt idx="380">
                  <c:v>1.37442</c:v>
                </c:pt>
                <c:pt idx="381">
                  <c:v>1.3959600000000001</c:v>
                </c:pt>
                <c:pt idx="382">
                  <c:v>1.4358599999999999</c:v>
                </c:pt>
                <c:pt idx="383">
                  <c:v>1.3516900000000001</c:v>
                </c:pt>
                <c:pt idx="384">
                  <c:v>1.4100999999999999</c:v>
                </c:pt>
                <c:pt idx="385">
                  <c:v>1.38541</c:v>
                </c:pt>
                <c:pt idx="386">
                  <c:v>1.4015200000000001</c:v>
                </c:pt>
                <c:pt idx="387">
                  <c:v>1.36084</c:v>
                </c:pt>
                <c:pt idx="388">
                  <c:v>1.3853500000000001</c:v>
                </c:pt>
                <c:pt idx="389">
                  <c:v>1.4231400000000001</c:v>
                </c:pt>
                <c:pt idx="390">
                  <c:v>1.3448599999999999</c:v>
                </c:pt>
                <c:pt idx="391">
                  <c:v>1.3707</c:v>
                </c:pt>
                <c:pt idx="392">
                  <c:v>1.44109</c:v>
                </c:pt>
                <c:pt idx="393">
                  <c:v>1.31986</c:v>
                </c:pt>
                <c:pt idx="394">
                  <c:v>1.39001</c:v>
                </c:pt>
                <c:pt idx="395">
                  <c:v>1.43852</c:v>
                </c:pt>
                <c:pt idx="396">
                  <c:v>1.4192</c:v>
                </c:pt>
                <c:pt idx="397">
                  <c:v>1.35869</c:v>
                </c:pt>
                <c:pt idx="398">
                  <c:v>1.33457</c:v>
                </c:pt>
                <c:pt idx="399">
                  <c:v>1.3869800000000001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Sheet1!$AK$1</c:f>
              <c:strCache>
                <c:ptCount val="1"/>
                <c:pt idx="0">
                  <c:v>upper bound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Sheet1!$AI$2:$AI$401</c:f>
              <c:numCache>
                <c:formatCode>General</c:formatCode>
                <c:ptCount val="400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8.5000000000000006E-3</c:v>
                </c:pt>
                <c:pt idx="4">
                  <c:v>1.0999999999999999E-2</c:v>
                </c:pt>
                <c:pt idx="5">
                  <c:v>1.35E-2</c:v>
                </c:pt>
                <c:pt idx="6">
                  <c:v>1.6E-2</c:v>
                </c:pt>
                <c:pt idx="7">
                  <c:v>1.8499999999999999E-2</c:v>
                </c:pt>
                <c:pt idx="8">
                  <c:v>2.1000000000000001E-2</c:v>
                </c:pt>
                <c:pt idx="9">
                  <c:v>2.35E-2</c:v>
                </c:pt>
                <c:pt idx="10">
                  <c:v>2.5999999999999999E-2</c:v>
                </c:pt>
                <c:pt idx="11">
                  <c:v>2.8500000000000001E-2</c:v>
                </c:pt>
                <c:pt idx="12">
                  <c:v>3.1E-2</c:v>
                </c:pt>
                <c:pt idx="13">
                  <c:v>3.3500000000000002E-2</c:v>
                </c:pt>
                <c:pt idx="14">
                  <c:v>3.5999999999999997E-2</c:v>
                </c:pt>
                <c:pt idx="15">
                  <c:v>3.85E-2</c:v>
                </c:pt>
                <c:pt idx="16">
                  <c:v>4.1000000000000002E-2</c:v>
                </c:pt>
                <c:pt idx="17">
                  <c:v>4.3499999999999997E-2</c:v>
                </c:pt>
                <c:pt idx="18">
                  <c:v>4.5999999999999999E-2</c:v>
                </c:pt>
                <c:pt idx="19">
                  <c:v>4.8500000000000001E-2</c:v>
                </c:pt>
                <c:pt idx="20">
                  <c:v>5.0999999999999997E-2</c:v>
                </c:pt>
                <c:pt idx="21">
                  <c:v>5.3499999999999999E-2</c:v>
                </c:pt>
                <c:pt idx="22">
                  <c:v>5.6000000000000001E-2</c:v>
                </c:pt>
                <c:pt idx="23">
                  <c:v>5.8500000000000003E-2</c:v>
                </c:pt>
                <c:pt idx="24">
                  <c:v>6.0999999999999999E-2</c:v>
                </c:pt>
                <c:pt idx="25">
                  <c:v>6.3500000000000001E-2</c:v>
                </c:pt>
                <c:pt idx="26">
                  <c:v>6.6000000000000003E-2</c:v>
                </c:pt>
                <c:pt idx="27">
                  <c:v>6.8500000000000005E-2</c:v>
                </c:pt>
                <c:pt idx="28">
                  <c:v>7.0999999999999994E-2</c:v>
                </c:pt>
                <c:pt idx="29">
                  <c:v>7.3499999999999996E-2</c:v>
                </c:pt>
                <c:pt idx="30">
                  <c:v>7.5999999999999998E-2</c:v>
                </c:pt>
                <c:pt idx="31">
                  <c:v>7.85E-2</c:v>
                </c:pt>
                <c:pt idx="32">
                  <c:v>8.1000000000000003E-2</c:v>
                </c:pt>
                <c:pt idx="33">
                  <c:v>8.3500000000000005E-2</c:v>
                </c:pt>
                <c:pt idx="34">
                  <c:v>8.5999999999999993E-2</c:v>
                </c:pt>
                <c:pt idx="35">
                  <c:v>8.8499999999999995E-2</c:v>
                </c:pt>
                <c:pt idx="36">
                  <c:v>9.0999999999999998E-2</c:v>
                </c:pt>
                <c:pt idx="37">
                  <c:v>9.35E-2</c:v>
                </c:pt>
                <c:pt idx="38">
                  <c:v>9.6000000000000002E-2</c:v>
                </c:pt>
                <c:pt idx="39">
                  <c:v>9.8500000000000004E-2</c:v>
                </c:pt>
                <c:pt idx="40">
                  <c:v>0.10100000000000001</c:v>
                </c:pt>
                <c:pt idx="41">
                  <c:v>0.10349999999999999</c:v>
                </c:pt>
                <c:pt idx="42">
                  <c:v>0.106</c:v>
                </c:pt>
                <c:pt idx="43">
                  <c:v>0.1085</c:v>
                </c:pt>
                <c:pt idx="44">
                  <c:v>0.111</c:v>
                </c:pt>
                <c:pt idx="45">
                  <c:v>0.1135</c:v>
                </c:pt>
                <c:pt idx="46">
                  <c:v>0.11600000000000001</c:v>
                </c:pt>
                <c:pt idx="47">
                  <c:v>0.11849999999999999</c:v>
                </c:pt>
                <c:pt idx="48">
                  <c:v>0.121</c:v>
                </c:pt>
                <c:pt idx="49">
                  <c:v>0.1235</c:v>
                </c:pt>
                <c:pt idx="50">
                  <c:v>0.126</c:v>
                </c:pt>
                <c:pt idx="51">
                  <c:v>0.1285</c:v>
                </c:pt>
                <c:pt idx="52">
                  <c:v>0.13100000000000001</c:v>
                </c:pt>
                <c:pt idx="53">
                  <c:v>0.13350000000000001</c:v>
                </c:pt>
                <c:pt idx="54">
                  <c:v>0.13600000000000001</c:v>
                </c:pt>
                <c:pt idx="55">
                  <c:v>0.13850000000000001</c:v>
                </c:pt>
                <c:pt idx="56">
                  <c:v>0.14099999999999999</c:v>
                </c:pt>
                <c:pt idx="57">
                  <c:v>0.14349999999999999</c:v>
                </c:pt>
                <c:pt idx="58">
                  <c:v>0.14599999999999999</c:v>
                </c:pt>
                <c:pt idx="59">
                  <c:v>0.14849999999999999</c:v>
                </c:pt>
                <c:pt idx="60">
                  <c:v>0.151</c:v>
                </c:pt>
                <c:pt idx="61">
                  <c:v>0.1535</c:v>
                </c:pt>
                <c:pt idx="62">
                  <c:v>0.156</c:v>
                </c:pt>
                <c:pt idx="63">
                  <c:v>0.1585</c:v>
                </c:pt>
                <c:pt idx="64">
                  <c:v>0.161</c:v>
                </c:pt>
                <c:pt idx="65">
                  <c:v>0.16350000000000001</c:v>
                </c:pt>
                <c:pt idx="66">
                  <c:v>0.16600000000000001</c:v>
                </c:pt>
                <c:pt idx="67">
                  <c:v>0.16850000000000001</c:v>
                </c:pt>
                <c:pt idx="68">
                  <c:v>0.17100000000000001</c:v>
                </c:pt>
                <c:pt idx="69">
                  <c:v>0.17349999999999999</c:v>
                </c:pt>
                <c:pt idx="70">
                  <c:v>0.17599999999999999</c:v>
                </c:pt>
                <c:pt idx="71">
                  <c:v>0.17849999999999999</c:v>
                </c:pt>
                <c:pt idx="72">
                  <c:v>0.18099999999999999</c:v>
                </c:pt>
                <c:pt idx="73">
                  <c:v>0.1835</c:v>
                </c:pt>
                <c:pt idx="74">
                  <c:v>0.186</c:v>
                </c:pt>
                <c:pt idx="75">
                  <c:v>0.1885</c:v>
                </c:pt>
                <c:pt idx="76">
                  <c:v>0.191</c:v>
                </c:pt>
                <c:pt idx="77">
                  <c:v>0.19350000000000001</c:v>
                </c:pt>
                <c:pt idx="78">
                  <c:v>0.19600000000000001</c:v>
                </c:pt>
                <c:pt idx="79">
                  <c:v>0.19850000000000001</c:v>
                </c:pt>
                <c:pt idx="80">
                  <c:v>0.20100000000000001</c:v>
                </c:pt>
                <c:pt idx="81">
                  <c:v>0.20349999999999999</c:v>
                </c:pt>
                <c:pt idx="82">
                  <c:v>0.20599999999999999</c:v>
                </c:pt>
                <c:pt idx="83">
                  <c:v>0.20849999999999999</c:v>
                </c:pt>
                <c:pt idx="84">
                  <c:v>0.21099999999999999</c:v>
                </c:pt>
                <c:pt idx="85">
                  <c:v>0.2135</c:v>
                </c:pt>
                <c:pt idx="86">
                  <c:v>0.216</c:v>
                </c:pt>
                <c:pt idx="87">
                  <c:v>0.2185</c:v>
                </c:pt>
                <c:pt idx="88">
                  <c:v>0.221</c:v>
                </c:pt>
                <c:pt idx="89">
                  <c:v>0.2235</c:v>
                </c:pt>
                <c:pt idx="90">
                  <c:v>0.22600000000000001</c:v>
                </c:pt>
                <c:pt idx="91">
                  <c:v>0.22850000000000001</c:v>
                </c:pt>
                <c:pt idx="92">
                  <c:v>0.23100000000000001</c:v>
                </c:pt>
                <c:pt idx="93">
                  <c:v>0.23350000000000001</c:v>
                </c:pt>
                <c:pt idx="94">
                  <c:v>0.23599999999999999</c:v>
                </c:pt>
                <c:pt idx="95">
                  <c:v>0.23849999999999999</c:v>
                </c:pt>
                <c:pt idx="96">
                  <c:v>0.24099999999999999</c:v>
                </c:pt>
                <c:pt idx="97">
                  <c:v>0.24349999999999999</c:v>
                </c:pt>
                <c:pt idx="98">
                  <c:v>0.246</c:v>
                </c:pt>
                <c:pt idx="99">
                  <c:v>0.2485</c:v>
                </c:pt>
                <c:pt idx="100">
                  <c:v>0.251</c:v>
                </c:pt>
                <c:pt idx="101">
                  <c:v>0.2535</c:v>
                </c:pt>
                <c:pt idx="102">
                  <c:v>0.25600000000000001</c:v>
                </c:pt>
                <c:pt idx="103">
                  <c:v>0.25850000000000001</c:v>
                </c:pt>
                <c:pt idx="104">
                  <c:v>0.26100000000000001</c:v>
                </c:pt>
                <c:pt idx="105">
                  <c:v>0.26350000000000001</c:v>
                </c:pt>
                <c:pt idx="106">
                  <c:v>0.26600000000000001</c:v>
                </c:pt>
                <c:pt idx="107">
                  <c:v>0.26850000000000002</c:v>
                </c:pt>
                <c:pt idx="108">
                  <c:v>0.27100000000000002</c:v>
                </c:pt>
                <c:pt idx="109">
                  <c:v>0.27350000000000002</c:v>
                </c:pt>
                <c:pt idx="110">
                  <c:v>0.27600000000000002</c:v>
                </c:pt>
                <c:pt idx="111">
                  <c:v>0.27850000000000003</c:v>
                </c:pt>
                <c:pt idx="112">
                  <c:v>0.28100000000000003</c:v>
                </c:pt>
                <c:pt idx="113">
                  <c:v>0.28349999999999997</c:v>
                </c:pt>
                <c:pt idx="114">
                  <c:v>0.28599999999999998</c:v>
                </c:pt>
                <c:pt idx="115">
                  <c:v>0.28849999999999998</c:v>
                </c:pt>
                <c:pt idx="116">
                  <c:v>0.29099999999999998</c:v>
                </c:pt>
                <c:pt idx="117">
                  <c:v>0.29349999999999998</c:v>
                </c:pt>
                <c:pt idx="118">
                  <c:v>0.29599999999999999</c:v>
                </c:pt>
                <c:pt idx="119">
                  <c:v>0.29849999999999999</c:v>
                </c:pt>
                <c:pt idx="120">
                  <c:v>0.30099999999999999</c:v>
                </c:pt>
                <c:pt idx="121">
                  <c:v>0.30349999999999999</c:v>
                </c:pt>
                <c:pt idx="122">
                  <c:v>0.30599999999999999</c:v>
                </c:pt>
                <c:pt idx="123">
                  <c:v>0.3085</c:v>
                </c:pt>
                <c:pt idx="124">
                  <c:v>0.311</c:v>
                </c:pt>
                <c:pt idx="125">
                  <c:v>0.3135</c:v>
                </c:pt>
                <c:pt idx="126">
                  <c:v>0.316</c:v>
                </c:pt>
                <c:pt idx="127">
                  <c:v>0.31850000000000001</c:v>
                </c:pt>
                <c:pt idx="128">
                  <c:v>0.32100000000000001</c:v>
                </c:pt>
                <c:pt idx="129">
                  <c:v>0.32350000000000001</c:v>
                </c:pt>
                <c:pt idx="130">
                  <c:v>0.32600000000000001</c:v>
                </c:pt>
                <c:pt idx="131">
                  <c:v>0.32850000000000001</c:v>
                </c:pt>
                <c:pt idx="132">
                  <c:v>0.33100000000000002</c:v>
                </c:pt>
                <c:pt idx="133">
                  <c:v>0.33350000000000002</c:v>
                </c:pt>
                <c:pt idx="134">
                  <c:v>0.33600000000000002</c:v>
                </c:pt>
                <c:pt idx="135">
                  <c:v>0.33850000000000002</c:v>
                </c:pt>
                <c:pt idx="136">
                  <c:v>0.34100000000000003</c:v>
                </c:pt>
                <c:pt idx="137">
                  <c:v>0.34350000000000003</c:v>
                </c:pt>
                <c:pt idx="138">
                  <c:v>0.34599999999999997</c:v>
                </c:pt>
                <c:pt idx="139">
                  <c:v>0.34849999999999998</c:v>
                </c:pt>
                <c:pt idx="140">
                  <c:v>0.35099999999999998</c:v>
                </c:pt>
                <c:pt idx="141">
                  <c:v>0.35349999999999998</c:v>
                </c:pt>
                <c:pt idx="142">
                  <c:v>0.35599999999999998</c:v>
                </c:pt>
                <c:pt idx="143">
                  <c:v>0.35849999999999999</c:v>
                </c:pt>
                <c:pt idx="144">
                  <c:v>0.36099999999999999</c:v>
                </c:pt>
                <c:pt idx="145">
                  <c:v>0.36349999999999999</c:v>
                </c:pt>
                <c:pt idx="146">
                  <c:v>0.36599999999999999</c:v>
                </c:pt>
                <c:pt idx="147">
                  <c:v>0.36849999999999999</c:v>
                </c:pt>
                <c:pt idx="148">
                  <c:v>0.371</c:v>
                </c:pt>
                <c:pt idx="149">
                  <c:v>0.3735</c:v>
                </c:pt>
                <c:pt idx="150">
                  <c:v>0.376</c:v>
                </c:pt>
                <c:pt idx="151">
                  <c:v>0.3785</c:v>
                </c:pt>
                <c:pt idx="152">
                  <c:v>0.38100000000000001</c:v>
                </c:pt>
                <c:pt idx="153">
                  <c:v>0.38350000000000001</c:v>
                </c:pt>
                <c:pt idx="154">
                  <c:v>0.38600000000000001</c:v>
                </c:pt>
                <c:pt idx="155">
                  <c:v>0.38850000000000001</c:v>
                </c:pt>
                <c:pt idx="156">
                  <c:v>0.39100000000000001</c:v>
                </c:pt>
                <c:pt idx="157">
                  <c:v>0.39350000000000002</c:v>
                </c:pt>
                <c:pt idx="158">
                  <c:v>0.39600000000000002</c:v>
                </c:pt>
                <c:pt idx="159">
                  <c:v>0.39850000000000002</c:v>
                </c:pt>
                <c:pt idx="160">
                  <c:v>0.40100000000000002</c:v>
                </c:pt>
                <c:pt idx="161">
                  <c:v>0.40350000000000003</c:v>
                </c:pt>
                <c:pt idx="162">
                  <c:v>0.40600000000000003</c:v>
                </c:pt>
                <c:pt idx="163">
                  <c:v>0.40849999999999997</c:v>
                </c:pt>
                <c:pt idx="164">
                  <c:v>0.41099999999999998</c:v>
                </c:pt>
                <c:pt idx="165">
                  <c:v>0.41349999999999998</c:v>
                </c:pt>
                <c:pt idx="166">
                  <c:v>0.41599999999999998</c:v>
                </c:pt>
                <c:pt idx="167">
                  <c:v>0.41849999999999998</c:v>
                </c:pt>
                <c:pt idx="168">
                  <c:v>0.42099999999999999</c:v>
                </c:pt>
                <c:pt idx="169">
                  <c:v>0.42349999999999999</c:v>
                </c:pt>
                <c:pt idx="170">
                  <c:v>0.42599999999999999</c:v>
                </c:pt>
                <c:pt idx="171">
                  <c:v>0.42849999999999999</c:v>
                </c:pt>
                <c:pt idx="172">
                  <c:v>0.43099999999999999</c:v>
                </c:pt>
                <c:pt idx="173">
                  <c:v>0.4335</c:v>
                </c:pt>
                <c:pt idx="174">
                  <c:v>0.436</c:v>
                </c:pt>
                <c:pt idx="175">
                  <c:v>0.4385</c:v>
                </c:pt>
                <c:pt idx="176">
                  <c:v>0.441</c:v>
                </c:pt>
                <c:pt idx="177">
                  <c:v>0.44350000000000001</c:v>
                </c:pt>
                <c:pt idx="178">
                  <c:v>0.44600000000000001</c:v>
                </c:pt>
                <c:pt idx="179">
                  <c:v>0.44850000000000001</c:v>
                </c:pt>
                <c:pt idx="180">
                  <c:v>0.45100000000000001</c:v>
                </c:pt>
                <c:pt idx="181">
                  <c:v>0.45350000000000001</c:v>
                </c:pt>
                <c:pt idx="182">
                  <c:v>0.45600000000000002</c:v>
                </c:pt>
                <c:pt idx="183">
                  <c:v>0.45850000000000002</c:v>
                </c:pt>
                <c:pt idx="184">
                  <c:v>0.46100000000000002</c:v>
                </c:pt>
                <c:pt idx="185">
                  <c:v>0.46350000000000002</c:v>
                </c:pt>
                <c:pt idx="186">
                  <c:v>0.46600000000000003</c:v>
                </c:pt>
                <c:pt idx="187">
                  <c:v>0.46850000000000003</c:v>
                </c:pt>
                <c:pt idx="188">
                  <c:v>0.47099999999999997</c:v>
                </c:pt>
                <c:pt idx="189">
                  <c:v>0.47349999999999998</c:v>
                </c:pt>
                <c:pt idx="190">
                  <c:v>0.47599999999999998</c:v>
                </c:pt>
                <c:pt idx="191">
                  <c:v>0.47849999999999998</c:v>
                </c:pt>
                <c:pt idx="192">
                  <c:v>0.48099999999999998</c:v>
                </c:pt>
                <c:pt idx="193">
                  <c:v>0.48349999999999999</c:v>
                </c:pt>
                <c:pt idx="194">
                  <c:v>0.48599999999999999</c:v>
                </c:pt>
                <c:pt idx="195">
                  <c:v>0.48849999999999999</c:v>
                </c:pt>
                <c:pt idx="196">
                  <c:v>0.49099999999999999</c:v>
                </c:pt>
                <c:pt idx="197">
                  <c:v>0.49349999999999999</c:v>
                </c:pt>
                <c:pt idx="198">
                  <c:v>0.496</c:v>
                </c:pt>
                <c:pt idx="199">
                  <c:v>0.4985</c:v>
                </c:pt>
                <c:pt idx="200">
                  <c:v>0.501</c:v>
                </c:pt>
                <c:pt idx="201">
                  <c:v>0.50349999999999995</c:v>
                </c:pt>
                <c:pt idx="202">
                  <c:v>0.50600000000000001</c:v>
                </c:pt>
                <c:pt idx="203">
                  <c:v>0.50849999999999995</c:v>
                </c:pt>
                <c:pt idx="204">
                  <c:v>0.51100000000000001</c:v>
                </c:pt>
                <c:pt idx="205">
                  <c:v>0.51349999999999996</c:v>
                </c:pt>
                <c:pt idx="206">
                  <c:v>0.51600000000000001</c:v>
                </c:pt>
                <c:pt idx="207">
                  <c:v>0.51849999999999996</c:v>
                </c:pt>
                <c:pt idx="208">
                  <c:v>0.52100000000000002</c:v>
                </c:pt>
                <c:pt idx="209">
                  <c:v>0.52349999999999997</c:v>
                </c:pt>
                <c:pt idx="210">
                  <c:v>0.52600000000000002</c:v>
                </c:pt>
                <c:pt idx="211">
                  <c:v>0.52849999999999997</c:v>
                </c:pt>
                <c:pt idx="212">
                  <c:v>0.53100000000000003</c:v>
                </c:pt>
                <c:pt idx="213">
                  <c:v>0.53349999999999997</c:v>
                </c:pt>
                <c:pt idx="214">
                  <c:v>0.53600000000000003</c:v>
                </c:pt>
                <c:pt idx="215">
                  <c:v>0.53849999999999998</c:v>
                </c:pt>
                <c:pt idx="216">
                  <c:v>0.54100000000000004</c:v>
                </c:pt>
                <c:pt idx="217">
                  <c:v>0.54349999999999998</c:v>
                </c:pt>
                <c:pt idx="218">
                  <c:v>0.54600000000000004</c:v>
                </c:pt>
                <c:pt idx="219">
                  <c:v>0.54849999999999999</c:v>
                </c:pt>
                <c:pt idx="220">
                  <c:v>0.55100000000000005</c:v>
                </c:pt>
                <c:pt idx="221">
                  <c:v>0.55349999999999999</c:v>
                </c:pt>
                <c:pt idx="222">
                  <c:v>0.55600000000000005</c:v>
                </c:pt>
                <c:pt idx="223">
                  <c:v>0.5585</c:v>
                </c:pt>
                <c:pt idx="224">
                  <c:v>0.56100000000000005</c:v>
                </c:pt>
                <c:pt idx="225">
                  <c:v>0.5635</c:v>
                </c:pt>
                <c:pt idx="226">
                  <c:v>0.56599999999999995</c:v>
                </c:pt>
                <c:pt idx="227">
                  <c:v>0.56850000000000001</c:v>
                </c:pt>
                <c:pt idx="228">
                  <c:v>0.57099999999999995</c:v>
                </c:pt>
                <c:pt idx="229">
                  <c:v>0.57350000000000001</c:v>
                </c:pt>
                <c:pt idx="230">
                  <c:v>0.57599999999999996</c:v>
                </c:pt>
                <c:pt idx="231">
                  <c:v>0.57850000000000001</c:v>
                </c:pt>
                <c:pt idx="232">
                  <c:v>0.58099999999999996</c:v>
                </c:pt>
                <c:pt idx="233">
                  <c:v>0.58350000000000002</c:v>
                </c:pt>
                <c:pt idx="234">
                  <c:v>0.58599999999999997</c:v>
                </c:pt>
                <c:pt idx="235">
                  <c:v>0.58850000000000002</c:v>
                </c:pt>
                <c:pt idx="236">
                  <c:v>0.59099999999999997</c:v>
                </c:pt>
                <c:pt idx="237">
                  <c:v>0.59350000000000003</c:v>
                </c:pt>
                <c:pt idx="238">
                  <c:v>0.59599999999999997</c:v>
                </c:pt>
                <c:pt idx="239">
                  <c:v>0.59850000000000003</c:v>
                </c:pt>
                <c:pt idx="240">
                  <c:v>0.60099999999999998</c:v>
                </c:pt>
                <c:pt idx="241">
                  <c:v>0.60350000000000004</c:v>
                </c:pt>
                <c:pt idx="242">
                  <c:v>0.60599999999999998</c:v>
                </c:pt>
                <c:pt idx="243">
                  <c:v>0.60850000000000004</c:v>
                </c:pt>
                <c:pt idx="244">
                  <c:v>0.61099999999999999</c:v>
                </c:pt>
                <c:pt idx="245">
                  <c:v>0.61350000000000005</c:v>
                </c:pt>
                <c:pt idx="246">
                  <c:v>0.61599999999999999</c:v>
                </c:pt>
                <c:pt idx="247">
                  <c:v>0.61850000000000005</c:v>
                </c:pt>
                <c:pt idx="248">
                  <c:v>0.621</c:v>
                </c:pt>
                <c:pt idx="249">
                  <c:v>0.62350000000000005</c:v>
                </c:pt>
                <c:pt idx="250">
                  <c:v>0.626</c:v>
                </c:pt>
                <c:pt idx="251">
                  <c:v>0.62849999999999995</c:v>
                </c:pt>
                <c:pt idx="252">
                  <c:v>0.63100000000000001</c:v>
                </c:pt>
                <c:pt idx="253">
                  <c:v>0.63349999999999995</c:v>
                </c:pt>
                <c:pt idx="254">
                  <c:v>0.63600000000000001</c:v>
                </c:pt>
                <c:pt idx="255">
                  <c:v>0.63849999999999996</c:v>
                </c:pt>
                <c:pt idx="256">
                  <c:v>0.64100000000000001</c:v>
                </c:pt>
                <c:pt idx="257">
                  <c:v>0.64349999999999996</c:v>
                </c:pt>
                <c:pt idx="258">
                  <c:v>0.64600000000000002</c:v>
                </c:pt>
                <c:pt idx="259">
                  <c:v>0.64849999999999997</c:v>
                </c:pt>
                <c:pt idx="260">
                  <c:v>0.65100000000000002</c:v>
                </c:pt>
                <c:pt idx="261">
                  <c:v>0.65349999999999997</c:v>
                </c:pt>
                <c:pt idx="262">
                  <c:v>0.65600000000000003</c:v>
                </c:pt>
                <c:pt idx="263">
                  <c:v>0.65849999999999997</c:v>
                </c:pt>
                <c:pt idx="264">
                  <c:v>0.66100000000000003</c:v>
                </c:pt>
                <c:pt idx="265">
                  <c:v>0.66349999999999998</c:v>
                </c:pt>
                <c:pt idx="266">
                  <c:v>0.66600000000000004</c:v>
                </c:pt>
                <c:pt idx="267">
                  <c:v>0.66849999999999998</c:v>
                </c:pt>
                <c:pt idx="268">
                  <c:v>0.67100000000000004</c:v>
                </c:pt>
                <c:pt idx="269">
                  <c:v>0.67349999999999999</c:v>
                </c:pt>
                <c:pt idx="270">
                  <c:v>0.67600000000000005</c:v>
                </c:pt>
                <c:pt idx="271">
                  <c:v>0.67849999999999999</c:v>
                </c:pt>
                <c:pt idx="272">
                  <c:v>0.68100000000000005</c:v>
                </c:pt>
                <c:pt idx="273">
                  <c:v>0.6835</c:v>
                </c:pt>
                <c:pt idx="274">
                  <c:v>0.68600000000000005</c:v>
                </c:pt>
                <c:pt idx="275">
                  <c:v>0.6885</c:v>
                </c:pt>
                <c:pt idx="276">
                  <c:v>0.69099999999999995</c:v>
                </c:pt>
                <c:pt idx="277">
                  <c:v>0.69350000000000001</c:v>
                </c:pt>
                <c:pt idx="278">
                  <c:v>0.69599999999999995</c:v>
                </c:pt>
                <c:pt idx="279">
                  <c:v>0.69850000000000001</c:v>
                </c:pt>
                <c:pt idx="280">
                  <c:v>0.70099999999999996</c:v>
                </c:pt>
                <c:pt idx="281">
                  <c:v>0.70350000000000001</c:v>
                </c:pt>
                <c:pt idx="282">
                  <c:v>0.70599999999999996</c:v>
                </c:pt>
                <c:pt idx="283">
                  <c:v>0.70850000000000002</c:v>
                </c:pt>
                <c:pt idx="284">
                  <c:v>0.71099999999999997</c:v>
                </c:pt>
                <c:pt idx="285">
                  <c:v>0.71350000000000002</c:v>
                </c:pt>
                <c:pt idx="286">
                  <c:v>0.71599999999999997</c:v>
                </c:pt>
                <c:pt idx="287">
                  <c:v>0.71850000000000003</c:v>
                </c:pt>
                <c:pt idx="288">
                  <c:v>0.72099999999999997</c:v>
                </c:pt>
                <c:pt idx="289">
                  <c:v>0.72350000000000003</c:v>
                </c:pt>
                <c:pt idx="290">
                  <c:v>0.72599999999999998</c:v>
                </c:pt>
                <c:pt idx="291">
                  <c:v>0.72850000000000004</c:v>
                </c:pt>
                <c:pt idx="292">
                  <c:v>0.73099999999999998</c:v>
                </c:pt>
                <c:pt idx="293">
                  <c:v>0.73350000000000004</c:v>
                </c:pt>
                <c:pt idx="294">
                  <c:v>0.73599999999999999</c:v>
                </c:pt>
                <c:pt idx="295">
                  <c:v>0.73850000000000005</c:v>
                </c:pt>
                <c:pt idx="296">
                  <c:v>0.74099999999999999</c:v>
                </c:pt>
                <c:pt idx="297">
                  <c:v>0.74350000000000005</c:v>
                </c:pt>
                <c:pt idx="298">
                  <c:v>0.746</c:v>
                </c:pt>
                <c:pt idx="299">
                  <c:v>0.74850000000000005</c:v>
                </c:pt>
                <c:pt idx="300">
                  <c:v>0.751</c:v>
                </c:pt>
                <c:pt idx="301">
                  <c:v>0.75349999999999995</c:v>
                </c:pt>
                <c:pt idx="302">
                  <c:v>0.75600000000000001</c:v>
                </c:pt>
                <c:pt idx="303">
                  <c:v>0.75849999999999995</c:v>
                </c:pt>
                <c:pt idx="304">
                  <c:v>0.76100000000000001</c:v>
                </c:pt>
                <c:pt idx="305">
                  <c:v>0.76349999999999996</c:v>
                </c:pt>
                <c:pt idx="306">
                  <c:v>0.76600000000000001</c:v>
                </c:pt>
                <c:pt idx="307">
                  <c:v>0.76849999999999996</c:v>
                </c:pt>
                <c:pt idx="308">
                  <c:v>0.77100000000000002</c:v>
                </c:pt>
                <c:pt idx="309">
                  <c:v>0.77349999999999997</c:v>
                </c:pt>
                <c:pt idx="310">
                  <c:v>0.77600000000000002</c:v>
                </c:pt>
                <c:pt idx="311">
                  <c:v>0.77849999999999997</c:v>
                </c:pt>
                <c:pt idx="312">
                  <c:v>0.78100000000000003</c:v>
                </c:pt>
                <c:pt idx="313">
                  <c:v>0.78349999999999997</c:v>
                </c:pt>
                <c:pt idx="314">
                  <c:v>0.78600000000000003</c:v>
                </c:pt>
                <c:pt idx="315">
                  <c:v>0.78849999999999998</c:v>
                </c:pt>
                <c:pt idx="316">
                  <c:v>0.79100000000000004</c:v>
                </c:pt>
                <c:pt idx="317">
                  <c:v>0.79349999999999998</c:v>
                </c:pt>
                <c:pt idx="318">
                  <c:v>0.79600000000000004</c:v>
                </c:pt>
                <c:pt idx="319">
                  <c:v>0.79849999999999999</c:v>
                </c:pt>
                <c:pt idx="320">
                  <c:v>0.80100000000000005</c:v>
                </c:pt>
                <c:pt idx="321">
                  <c:v>0.80349999999999999</c:v>
                </c:pt>
                <c:pt idx="322">
                  <c:v>0.80600000000000005</c:v>
                </c:pt>
                <c:pt idx="323">
                  <c:v>0.8085</c:v>
                </c:pt>
                <c:pt idx="324">
                  <c:v>0.81100000000000005</c:v>
                </c:pt>
                <c:pt idx="325">
                  <c:v>0.8135</c:v>
                </c:pt>
                <c:pt idx="326">
                  <c:v>0.81599999999999995</c:v>
                </c:pt>
                <c:pt idx="327">
                  <c:v>0.81850000000000001</c:v>
                </c:pt>
                <c:pt idx="328">
                  <c:v>0.82099999999999995</c:v>
                </c:pt>
                <c:pt idx="329">
                  <c:v>0.82350000000000001</c:v>
                </c:pt>
                <c:pt idx="330">
                  <c:v>0.82599999999999996</c:v>
                </c:pt>
                <c:pt idx="331">
                  <c:v>0.82850000000000001</c:v>
                </c:pt>
                <c:pt idx="332">
                  <c:v>0.83099999999999996</c:v>
                </c:pt>
                <c:pt idx="333">
                  <c:v>0.83350000000000002</c:v>
                </c:pt>
                <c:pt idx="334">
                  <c:v>0.83599999999999997</c:v>
                </c:pt>
                <c:pt idx="335">
                  <c:v>0.83850000000000002</c:v>
                </c:pt>
                <c:pt idx="336">
                  <c:v>0.84099999999999997</c:v>
                </c:pt>
                <c:pt idx="337">
                  <c:v>0.84350000000000003</c:v>
                </c:pt>
                <c:pt idx="338">
                  <c:v>0.84599999999999997</c:v>
                </c:pt>
                <c:pt idx="339">
                  <c:v>0.84850000000000003</c:v>
                </c:pt>
                <c:pt idx="340">
                  <c:v>0.85099999999999998</c:v>
                </c:pt>
                <c:pt idx="341">
                  <c:v>0.85350000000000004</c:v>
                </c:pt>
                <c:pt idx="342">
                  <c:v>0.85599999999999998</c:v>
                </c:pt>
                <c:pt idx="343">
                  <c:v>0.85850000000000004</c:v>
                </c:pt>
                <c:pt idx="344">
                  <c:v>0.86099999999999999</c:v>
                </c:pt>
                <c:pt idx="345">
                  <c:v>0.86350000000000005</c:v>
                </c:pt>
                <c:pt idx="346">
                  <c:v>0.86599999999999999</c:v>
                </c:pt>
                <c:pt idx="347">
                  <c:v>0.86850000000000005</c:v>
                </c:pt>
                <c:pt idx="348">
                  <c:v>0.871</c:v>
                </c:pt>
                <c:pt idx="349">
                  <c:v>0.87350000000000005</c:v>
                </c:pt>
                <c:pt idx="350">
                  <c:v>0.876</c:v>
                </c:pt>
                <c:pt idx="351">
                  <c:v>0.87849999999999995</c:v>
                </c:pt>
                <c:pt idx="352">
                  <c:v>0.88100000000000001</c:v>
                </c:pt>
                <c:pt idx="353">
                  <c:v>0.88349999999999995</c:v>
                </c:pt>
                <c:pt idx="354">
                  <c:v>0.88600000000000001</c:v>
                </c:pt>
                <c:pt idx="355">
                  <c:v>0.88849999999999996</c:v>
                </c:pt>
                <c:pt idx="356">
                  <c:v>0.89100000000000001</c:v>
                </c:pt>
                <c:pt idx="357">
                  <c:v>0.89349999999999996</c:v>
                </c:pt>
                <c:pt idx="358">
                  <c:v>0.89600000000000002</c:v>
                </c:pt>
                <c:pt idx="359">
                  <c:v>0.89849999999999997</c:v>
                </c:pt>
                <c:pt idx="360">
                  <c:v>0.90100000000000002</c:v>
                </c:pt>
                <c:pt idx="361">
                  <c:v>0.90349999999999997</c:v>
                </c:pt>
                <c:pt idx="362">
                  <c:v>0.90600000000000003</c:v>
                </c:pt>
                <c:pt idx="363">
                  <c:v>0.90849999999999997</c:v>
                </c:pt>
                <c:pt idx="364">
                  <c:v>0.91100000000000003</c:v>
                </c:pt>
                <c:pt idx="365">
                  <c:v>0.91349999999999998</c:v>
                </c:pt>
                <c:pt idx="366">
                  <c:v>0.91600000000000004</c:v>
                </c:pt>
                <c:pt idx="367">
                  <c:v>0.91849999999999998</c:v>
                </c:pt>
                <c:pt idx="368">
                  <c:v>0.92100000000000004</c:v>
                </c:pt>
                <c:pt idx="369">
                  <c:v>0.92349999999999999</c:v>
                </c:pt>
                <c:pt idx="370">
                  <c:v>0.92600000000000005</c:v>
                </c:pt>
                <c:pt idx="371">
                  <c:v>0.92849999999999999</c:v>
                </c:pt>
                <c:pt idx="372">
                  <c:v>0.93100000000000005</c:v>
                </c:pt>
                <c:pt idx="373">
                  <c:v>0.9335</c:v>
                </c:pt>
                <c:pt idx="374">
                  <c:v>0.93600000000000005</c:v>
                </c:pt>
                <c:pt idx="375">
                  <c:v>0.9385</c:v>
                </c:pt>
                <c:pt idx="376">
                  <c:v>0.94099999999999995</c:v>
                </c:pt>
                <c:pt idx="377">
                  <c:v>0.94350000000000001</c:v>
                </c:pt>
                <c:pt idx="378">
                  <c:v>0.94599999999999995</c:v>
                </c:pt>
                <c:pt idx="379">
                  <c:v>0.94850000000000001</c:v>
                </c:pt>
                <c:pt idx="380">
                  <c:v>0.95099999999999996</c:v>
                </c:pt>
                <c:pt idx="381">
                  <c:v>0.95350000000000001</c:v>
                </c:pt>
                <c:pt idx="382">
                  <c:v>0.95599999999999996</c:v>
                </c:pt>
                <c:pt idx="383">
                  <c:v>0.95850000000000002</c:v>
                </c:pt>
                <c:pt idx="384">
                  <c:v>0.96099999999999997</c:v>
                </c:pt>
                <c:pt idx="385">
                  <c:v>0.96350000000000002</c:v>
                </c:pt>
                <c:pt idx="386">
                  <c:v>0.96599999999999997</c:v>
                </c:pt>
                <c:pt idx="387">
                  <c:v>0.96850000000000003</c:v>
                </c:pt>
                <c:pt idx="388">
                  <c:v>0.97099999999999997</c:v>
                </c:pt>
                <c:pt idx="389">
                  <c:v>0.97350000000000003</c:v>
                </c:pt>
                <c:pt idx="390">
                  <c:v>0.97599999999999998</c:v>
                </c:pt>
                <c:pt idx="391">
                  <c:v>0.97850000000000004</c:v>
                </c:pt>
                <c:pt idx="392">
                  <c:v>0.98099999999999998</c:v>
                </c:pt>
                <c:pt idx="393">
                  <c:v>0.98350000000000004</c:v>
                </c:pt>
                <c:pt idx="394">
                  <c:v>0.98599999999999999</c:v>
                </c:pt>
                <c:pt idx="395">
                  <c:v>0.98850000000000005</c:v>
                </c:pt>
                <c:pt idx="396">
                  <c:v>0.99099999999999999</c:v>
                </c:pt>
                <c:pt idx="397">
                  <c:v>0.99350000000000005</c:v>
                </c:pt>
                <c:pt idx="398">
                  <c:v>0.996</c:v>
                </c:pt>
                <c:pt idx="399">
                  <c:v>1</c:v>
                </c:pt>
              </c:numCache>
            </c:numRef>
          </c:xVal>
          <c:yVal>
            <c:numRef>
              <c:f>Sheet1!$AK$2:$AK$401</c:f>
              <c:numCache>
                <c:formatCode>General</c:formatCode>
                <c:ptCount val="400"/>
                <c:pt idx="0">
                  <c:v>1.466</c:v>
                </c:pt>
                <c:pt idx="1">
                  <c:v>1.466</c:v>
                </c:pt>
                <c:pt idx="2">
                  <c:v>1.466</c:v>
                </c:pt>
                <c:pt idx="3">
                  <c:v>1.466</c:v>
                </c:pt>
                <c:pt idx="4">
                  <c:v>1.466</c:v>
                </c:pt>
                <c:pt idx="5">
                  <c:v>1.466</c:v>
                </c:pt>
                <c:pt idx="6">
                  <c:v>1.466</c:v>
                </c:pt>
                <c:pt idx="7">
                  <c:v>1.466</c:v>
                </c:pt>
                <c:pt idx="8">
                  <c:v>1.466</c:v>
                </c:pt>
                <c:pt idx="9">
                  <c:v>1.466</c:v>
                </c:pt>
                <c:pt idx="10">
                  <c:v>1.466</c:v>
                </c:pt>
                <c:pt idx="11">
                  <c:v>1.466</c:v>
                </c:pt>
                <c:pt idx="12">
                  <c:v>1.466</c:v>
                </c:pt>
                <c:pt idx="13">
                  <c:v>1.466</c:v>
                </c:pt>
                <c:pt idx="14">
                  <c:v>1.466</c:v>
                </c:pt>
                <c:pt idx="15">
                  <c:v>1.466</c:v>
                </c:pt>
                <c:pt idx="16">
                  <c:v>1.466</c:v>
                </c:pt>
                <c:pt idx="17">
                  <c:v>1.466</c:v>
                </c:pt>
                <c:pt idx="18">
                  <c:v>1.466</c:v>
                </c:pt>
                <c:pt idx="19">
                  <c:v>1.466</c:v>
                </c:pt>
                <c:pt idx="20">
                  <c:v>1.466</c:v>
                </c:pt>
                <c:pt idx="21">
                  <c:v>1.466</c:v>
                </c:pt>
                <c:pt idx="22">
                  <c:v>1.466</c:v>
                </c:pt>
                <c:pt idx="23">
                  <c:v>1.466</c:v>
                </c:pt>
                <c:pt idx="24">
                  <c:v>1.466</c:v>
                </c:pt>
                <c:pt idx="25">
                  <c:v>1.466</c:v>
                </c:pt>
                <c:pt idx="26">
                  <c:v>1.466</c:v>
                </c:pt>
                <c:pt idx="27">
                  <c:v>1.466</c:v>
                </c:pt>
                <c:pt idx="28">
                  <c:v>1.466</c:v>
                </c:pt>
                <c:pt idx="29">
                  <c:v>1.466</c:v>
                </c:pt>
                <c:pt idx="30">
                  <c:v>1.466</c:v>
                </c:pt>
                <c:pt idx="31">
                  <c:v>1.466</c:v>
                </c:pt>
                <c:pt idx="32">
                  <c:v>1.466</c:v>
                </c:pt>
                <c:pt idx="33">
                  <c:v>1.466</c:v>
                </c:pt>
                <c:pt idx="34">
                  <c:v>1.466</c:v>
                </c:pt>
                <c:pt idx="35">
                  <c:v>1.466</c:v>
                </c:pt>
                <c:pt idx="36">
                  <c:v>1.466</c:v>
                </c:pt>
                <c:pt idx="37">
                  <c:v>1.466</c:v>
                </c:pt>
                <c:pt idx="38">
                  <c:v>1.466</c:v>
                </c:pt>
                <c:pt idx="39">
                  <c:v>1.466</c:v>
                </c:pt>
                <c:pt idx="40">
                  <c:v>1.466</c:v>
                </c:pt>
                <c:pt idx="41">
                  <c:v>1.466</c:v>
                </c:pt>
                <c:pt idx="42">
                  <c:v>1.466</c:v>
                </c:pt>
                <c:pt idx="43">
                  <c:v>1.466</c:v>
                </c:pt>
                <c:pt idx="44">
                  <c:v>1.466</c:v>
                </c:pt>
                <c:pt idx="45">
                  <c:v>1.466</c:v>
                </c:pt>
                <c:pt idx="46">
                  <c:v>1.466</c:v>
                </c:pt>
                <c:pt idx="47">
                  <c:v>1.466</c:v>
                </c:pt>
                <c:pt idx="48">
                  <c:v>1.466</c:v>
                </c:pt>
                <c:pt idx="49">
                  <c:v>1.466</c:v>
                </c:pt>
                <c:pt idx="50">
                  <c:v>1.466</c:v>
                </c:pt>
                <c:pt idx="51">
                  <c:v>1.466</c:v>
                </c:pt>
                <c:pt idx="52">
                  <c:v>1.466</c:v>
                </c:pt>
                <c:pt idx="53">
                  <c:v>1.466</c:v>
                </c:pt>
                <c:pt idx="54">
                  <c:v>1.466</c:v>
                </c:pt>
                <c:pt idx="55">
                  <c:v>1.466</c:v>
                </c:pt>
                <c:pt idx="56">
                  <c:v>1.466</c:v>
                </c:pt>
                <c:pt idx="57">
                  <c:v>1.466</c:v>
                </c:pt>
                <c:pt idx="58">
                  <c:v>1.466</c:v>
                </c:pt>
                <c:pt idx="59">
                  <c:v>1.466</c:v>
                </c:pt>
                <c:pt idx="60">
                  <c:v>1.466</c:v>
                </c:pt>
                <c:pt idx="61">
                  <c:v>1.466</c:v>
                </c:pt>
                <c:pt idx="62">
                  <c:v>1.466</c:v>
                </c:pt>
                <c:pt idx="63">
                  <c:v>1.466</c:v>
                </c:pt>
                <c:pt idx="64">
                  <c:v>1.466</c:v>
                </c:pt>
                <c:pt idx="65">
                  <c:v>1.466</c:v>
                </c:pt>
                <c:pt idx="66">
                  <c:v>1.466</c:v>
                </c:pt>
                <c:pt idx="67">
                  <c:v>1.466</c:v>
                </c:pt>
                <c:pt idx="68">
                  <c:v>1.466</c:v>
                </c:pt>
                <c:pt idx="69">
                  <c:v>1.466</c:v>
                </c:pt>
                <c:pt idx="70">
                  <c:v>1.466</c:v>
                </c:pt>
                <c:pt idx="71">
                  <c:v>1.466</c:v>
                </c:pt>
                <c:pt idx="72">
                  <c:v>1.466</c:v>
                </c:pt>
                <c:pt idx="73">
                  <c:v>1.466</c:v>
                </c:pt>
                <c:pt idx="74">
                  <c:v>1.466</c:v>
                </c:pt>
                <c:pt idx="75">
                  <c:v>1.466</c:v>
                </c:pt>
                <c:pt idx="76">
                  <c:v>1.466</c:v>
                </c:pt>
                <c:pt idx="77">
                  <c:v>1.466</c:v>
                </c:pt>
                <c:pt idx="78">
                  <c:v>1.466</c:v>
                </c:pt>
                <c:pt idx="79">
                  <c:v>1.466</c:v>
                </c:pt>
                <c:pt idx="80">
                  <c:v>1.466</c:v>
                </c:pt>
                <c:pt idx="81">
                  <c:v>1.466</c:v>
                </c:pt>
                <c:pt idx="82">
                  <c:v>1.466</c:v>
                </c:pt>
                <c:pt idx="83">
                  <c:v>1.466</c:v>
                </c:pt>
                <c:pt idx="84">
                  <c:v>1.466</c:v>
                </c:pt>
                <c:pt idx="85">
                  <c:v>1.466</c:v>
                </c:pt>
                <c:pt idx="86">
                  <c:v>1.466</c:v>
                </c:pt>
                <c:pt idx="87">
                  <c:v>1.466</c:v>
                </c:pt>
                <c:pt idx="88">
                  <c:v>1.466</c:v>
                </c:pt>
                <c:pt idx="89">
                  <c:v>1.466</c:v>
                </c:pt>
                <c:pt idx="90">
                  <c:v>1.466</c:v>
                </c:pt>
                <c:pt idx="91">
                  <c:v>1.466</c:v>
                </c:pt>
                <c:pt idx="92">
                  <c:v>1.466</c:v>
                </c:pt>
                <c:pt idx="93">
                  <c:v>1.466</c:v>
                </c:pt>
                <c:pt idx="94">
                  <c:v>1.466</c:v>
                </c:pt>
                <c:pt idx="95">
                  <c:v>1.466</c:v>
                </c:pt>
                <c:pt idx="96">
                  <c:v>1.466</c:v>
                </c:pt>
                <c:pt idx="97">
                  <c:v>1.466</c:v>
                </c:pt>
                <c:pt idx="98">
                  <c:v>1.466</c:v>
                </c:pt>
                <c:pt idx="99">
                  <c:v>1.466</c:v>
                </c:pt>
                <c:pt idx="100">
                  <c:v>1.466</c:v>
                </c:pt>
                <c:pt idx="101">
                  <c:v>1.466</c:v>
                </c:pt>
                <c:pt idx="102">
                  <c:v>1.466</c:v>
                </c:pt>
                <c:pt idx="103">
                  <c:v>1.466</c:v>
                </c:pt>
                <c:pt idx="104">
                  <c:v>1.466</c:v>
                </c:pt>
                <c:pt idx="105">
                  <c:v>1.466</c:v>
                </c:pt>
                <c:pt idx="106">
                  <c:v>1.466</c:v>
                </c:pt>
                <c:pt idx="107">
                  <c:v>1.466</c:v>
                </c:pt>
                <c:pt idx="108">
                  <c:v>1.466</c:v>
                </c:pt>
                <c:pt idx="109">
                  <c:v>1.466</c:v>
                </c:pt>
                <c:pt idx="110">
                  <c:v>1.466</c:v>
                </c:pt>
                <c:pt idx="111">
                  <c:v>1.466</c:v>
                </c:pt>
                <c:pt idx="112">
                  <c:v>1.466</c:v>
                </c:pt>
                <c:pt idx="113">
                  <c:v>1.466</c:v>
                </c:pt>
                <c:pt idx="114">
                  <c:v>1.466</c:v>
                </c:pt>
                <c:pt idx="115">
                  <c:v>1.466</c:v>
                </c:pt>
                <c:pt idx="116">
                  <c:v>1.466</c:v>
                </c:pt>
                <c:pt idx="117">
                  <c:v>1.466</c:v>
                </c:pt>
                <c:pt idx="118">
                  <c:v>1.466</c:v>
                </c:pt>
                <c:pt idx="119">
                  <c:v>1.466</c:v>
                </c:pt>
                <c:pt idx="120">
                  <c:v>1.466</c:v>
                </c:pt>
                <c:pt idx="121">
                  <c:v>1.466</c:v>
                </c:pt>
                <c:pt idx="122">
                  <c:v>1.466</c:v>
                </c:pt>
                <c:pt idx="123">
                  <c:v>1.466</c:v>
                </c:pt>
                <c:pt idx="124">
                  <c:v>1.466</c:v>
                </c:pt>
                <c:pt idx="125">
                  <c:v>1.466</c:v>
                </c:pt>
                <c:pt idx="126">
                  <c:v>1.466</c:v>
                </c:pt>
                <c:pt idx="127">
                  <c:v>1.466</c:v>
                </c:pt>
                <c:pt idx="128">
                  <c:v>1.466</c:v>
                </c:pt>
                <c:pt idx="129">
                  <c:v>1.466</c:v>
                </c:pt>
                <c:pt idx="130">
                  <c:v>1.466</c:v>
                </c:pt>
                <c:pt idx="131">
                  <c:v>1.466</c:v>
                </c:pt>
                <c:pt idx="132">
                  <c:v>1.466</c:v>
                </c:pt>
                <c:pt idx="133">
                  <c:v>1.466</c:v>
                </c:pt>
                <c:pt idx="134">
                  <c:v>1.466</c:v>
                </c:pt>
                <c:pt idx="135">
                  <c:v>1.466</c:v>
                </c:pt>
                <c:pt idx="136">
                  <c:v>1.466</c:v>
                </c:pt>
                <c:pt idx="137">
                  <c:v>1.466</c:v>
                </c:pt>
                <c:pt idx="138">
                  <c:v>1.466</c:v>
                </c:pt>
                <c:pt idx="139">
                  <c:v>1.466</c:v>
                </c:pt>
                <c:pt idx="140">
                  <c:v>1.466</c:v>
                </c:pt>
                <c:pt idx="141">
                  <c:v>1.466</c:v>
                </c:pt>
                <c:pt idx="142">
                  <c:v>1.466</c:v>
                </c:pt>
                <c:pt idx="143">
                  <c:v>1.466</c:v>
                </c:pt>
                <c:pt idx="144">
                  <c:v>1.466</c:v>
                </c:pt>
                <c:pt idx="145">
                  <c:v>1.466</c:v>
                </c:pt>
                <c:pt idx="146">
                  <c:v>1.466</c:v>
                </c:pt>
                <c:pt idx="147">
                  <c:v>1.466</c:v>
                </c:pt>
                <c:pt idx="148">
                  <c:v>1.466</c:v>
                </c:pt>
                <c:pt idx="149">
                  <c:v>1.466</c:v>
                </c:pt>
                <c:pt idx="150">
                  <c:v>1.466</c:v>
                </c:pt>
                <c:pt idx="151">
                  <c:v>1.466</c:v>
                </c:pt>
                <c:pt idx="152">
                  <c:v>1.466</c:v>
                </c:pt>
                <c:pt idx="153">
                  <c:v>1.466</c:v>
                </c:pt>
                <c:pt idx="154">
                  <c:v>1.466</c:v>
                </c:pt>
                <c:pt idx="155">
                  <c:v>1.466</c:v>
                </c:pt>
                <c:pt idx="156">
                  <c:v>1.466</c:v>
                </c:pt>
                <c:pt idx="157">
                  <c:v>1.466</c:v>
                </c:pt>
                <c:pt idx="158">
                  <c:v>1.466</c:v>
                </c:pt>
                <c:pt idx="159">
                  <c:v>1.466</c:v>
                </c:pt>
                <c:pt idx="160">
                  <c:v>1.466</c:v>
                </c:pt>
                <c:pt idx="161">
                  <c:v>1.466</c:v>
                </c:pt>
                <c:pt idx="162">
                  <c:v>1.466</c:v>
                </c:pt>
                <c:pt idx="163">
                  <c:v>1.466</c:v>
                </c:pt>
                <c:pt idx="164">
                  <c:v>1.466</c:v>
                </c:pt>
                <c:pt idx="165">
                  <c:v>1.466</c:v>
                </c:pt>
                <c:pt idx="166">
                  <c:v>1.466</c:v>
                </c:pt>
                <c:pt idx="167">
                  <c:v>1.466</c:v>
                </c:pt>
                <c:pt idx="168">
                  <c:v>1.466</c:v>
                </c:pt>
                <c:pt idx="169">
                  <c:v>1.466</c:v>
                </c:pt>
                <c:pt idx="170">
                  <c:v>1.466</c:v>
                </c:pt>
                <c:pt idx="171">
                  <c:v>1.466</c:v>
                </c:pt>
                <c:pt idx="172">
                  <c:v>1.466</c:v>
                </c:pt>
                <c:pt idx="173">
                  <c:v>1.466</c:v>
                </c:pt>
                <c:pt idx="174">
                  <c:v>1.466</c:v>
                </c:pt>
                <c:pt idx="175">
                  <c:v>1.466</c:v>
                </c:pt>
                <c:pt idx="176">
                  <c:v>1.466</c:v>
                </c:pt>
                <c:pt idx="177">
                  <c:v>1.466</c:v>
                </c:pt>
                <c:pt idx="178">
                  <c:v>1.466</c:v>
                </c:pt>
                <c:pt idx="179">
                  <c:v>1.466</c:v>
                </c:pt>
                <c:pt idx="180">
                  <c:v>1.466</c:v>
                </c:pt>
                <c:pt idx="181">
                  <c:v>1.466</c:v>
                </c:pt>
                <c:pt idx="182">
                  <c:v>1.466</c:v>
                </c:pt>
                <c:pt idx="183">
                  <c:v>1.466</c:v>
                </c:pt>
                <c:pt idx="184">
                  <c:v>1.466</c:v>
                </c:pt>
                <c:pt idx="185">
                  <c:v>1.466</c:v>
                </c:pt>
                <c:pt idx="186">
                  <c:v>1.466</c:v>
                </c:pt>
                <c:pt idx="187">
                  <c:v>1.466</c:v>
                </c:pt>
                <c:pt idx="188">
                  <c:v>1.466</c:v>
                </c:pt>
                <c:pt idx="189">
                  <c:v>1.466</c:v>
                </c:pt>
                <c:pt idx="190">
                  <c:v>1.466</c:v>
                </c:pt>
                <c:pt idx="191">
                  <c:v>1.466</c:v>
                </c:pt>
                <c:pt idx="192">
                  <c:v>1.466</c:v>
                </c:pt>
                <c:pt idx="193">
                  <c:v>1.466</c:v>
                </c:pt>
                <c:pt idx="194">
                  <c:v>1.466</c:v>
                </c:pt>
                <c:pt idx="195">
                  <c:v>1.466</c:v>
                </c:pt>
                <c:pt idx="196">
                  <c:v>1.466</c:v>
                </c:pt>
                <c:pt idx="197">
                  <c:v>1.466</c:v>
                </c:pt>
                <c:pt idx="198">
                  <c:v>1.466</c:v>
                </c:pt>
                <c:pt idx="199">
                  <c:v>1.466</c:v>
                </c:pt>
                <c:pt idx="200">
                  <c:v>1.466</c:v>
                </c:pt>
                <c:pt idx="201">
                  <c:v>1.466</c:v>
                </c:pt>
                <c:pt idx="202">
                  <c:v>1.466</c:v>
                </c:pt>
                <c:pt idx="203">
                  <c:v>1.466</c:v>
                </c:pt>
                <c:pt idx="204">
                  <c:v>1.466</c:v>
                </c:pt>
                <c:pt idx="205">
                  <c:v>1.466</c:v>
                </c:pt>
                <c:pt idx="206">
                  <c:v>1.466</c:v>
                </c:pt>
                <c:pt idx="207">
                  <c:v>1.466</c:v>
                </c:pt>
                <c:pt idx="208">
                  <c:v>1.466</c:v>
                </c:pt>
                <c:pt idx="209">
                  <c:v>1.466</c:v>
                </c:pt>
                <c:pt idx="210">
                  <c:v>1.466</c:v>
                </c:pt>
                <c:pt idx="211">
                  <c:v>1.466</c:v>
                </c:pt>
                <c:pt idx="212">
                  <c:v>1.466</c:v>
                </c:pt>
                <c:pt idx="213">
                  <c:v>1.466</c:v>
                </c:pt>
                <c:pt idx="214">
                  <c:v>1.466</c:v>
                </c:pt>
                <c:pt idx="215">
                  <c:v>1.466</c:v>
                </c:pt>
                <c:pt idx="216">
                  <c:v>1.466</c:v>
                </c:pt>
                <c:pt idx="217">
                  <c:v>1.466</c:v>
                </c:pt>
                <c:pt idx="218">
                  <c:v>1.466</c:v>
                </c:pt>
                <c:pt idx="219">
                  <c:v>1.466</c:v>
                </c:pt>
                <c:pt idx="220">
                  <c:v>1.466</c:v>
                </c:pt>
                <c:pt idx="221">
                  <c:v>1.466</c:v>
                </c:pt>
                <c:pt idx="222">
                  <c:v>1.466</c:v>
                </c:pt>
                <c:pt idx="223">
                  <c:v>1.466</c:v>
                </c:pt>
                <c:pt idx="224">
                  <c:v>1.466</c:v>
                </c:pt>
                <c:pt idx="225">
                  <c:v>1.466</c:v>
                </c:pt>
                <c:pt idx="226">
                  <c:v>1.466</c:v>
                </c:pt>
                <c:pt idx="227">
                  <c:v>1.466</c:v>
                </c:pt>
                <c:pt idx="228">
                  <c:v>1.466</c:v>
                </c:pt>
                <c:pt idx="229">
                  <c:v>1.466</c:v>
                </c:pt>
                <c:pt idx="230">
                  <c:v>1.466</c:v>
                </c:pt>
                <c:pt idx="231">
                  <c:v>1.466</c:v>
                </c:pt>
                <c:pt idx="232">
                  <c:v>1.466</c:v>
                </c:pt>
                <c:pt idx="233">
                  <c:v>1.466</c:v>
                </c:pt>
                <c:pt idx="234">
                  <c:v>1.466</c:v>
                </c:pt>
                <c:pt idx="235">
                  <c:v>1.466</c:v>
                </c:pt>
                <c:pt idx="236">
                  <c:v>1.466</c:v>
                </c:pt>
                <c:pt idx="237">
                  <c:v>1.466</c:v>
                </c:pt>
                <c:pt idx="238">
                  <c:v>1.466</c:v>
                </c:pt>
                <c:pt idx="239">
                  <c:v>1.466</c:v>
                </c:pt>
                <c:pt idx="240">
                  <c:v>1.466</c:v>
                </c:pt>
                <c:pt idx="241">
                  <c:v>1.466</c:v>
                </c:pt>
                <c:pt idx="242">
                  <c:v>1.466</c:v>
                </c:pt>
                <c:pt idx="243">
                  <c:v>1.466</c:v>
                </c:pt>
                <c:pt idx="244">
                  <c:v>1.466</c:v>
                </c:pt>
                <c:pt idx="245">
                  <c:v>1.466</c:v>
                </c:pt>
                <c:pt idx="246">
                  <c:v>1.466</c:v>
                </c:pt>
                <c:pt idx="247">
                  <c:v>1.466</c:v>
                </c:pt>
                <c:pt idx="248">
                  <c:v>1.466</c:v>
                </c:pt>
                <c:pt idx="249">
                  <c:v>1.466</c:v>
                </c:pt>
                <c:pt idx="250">
                  <c:v>1.466</c:v>
                </c:pt>
                <c:pt idx="251">
                  <c:v>1.466</c:v>
                </c:pt>
                <c:pt idx="252">
                  <c:v>1.466</c:v>
                </c:pt>
                <c:pt idx="253">
                  <c:v>1.466</c:v>
                </c:pt>
                <c:pt idx="254">
                  <c:v>1.466</c:v>
                </c:pt>
                <c:pt idx="255">
                  <c:v>1.466</c:v>
                </c:pt>
                <c:pt idx="256">
                  <c:v>1.466</c:v>
                </c:pt>
                <c:pt idx="257">
                  <c:v>1.466</c:v>
                </c:pt>
                <c:pt idx="258">
                  <c:v>1.466</c:v>
                </c:pt>
                <c:pt idx="259">
                  <c:v>1.466</c:v>
                </c:pt>
                <c:pt idx="260">
                  <c:v>1.466</c:v>
                </c:pt>
                <c:pt idx="261">
                  <c:v>1.466</c:v>
                </c:pt>
                <c:pt idx="262">
                  <c:v>1.466</c:v>
                </c:pt>
                <c:pt idx="263">
                  <c:v>1.466</c:v>
                </c:pt>
                <c:pt idx="264">
                  <c:v>1.466</c:v>
                </c:pt>
                <c:pt idx="265">
                  <c:v>1.466</c:v>
                </c:pt>
                <c:pt idx="266">
                  <c:v>1.466</c:v>
                </c:pt>
                <c:pt idx="267">
                  <c:v>1.466</c:v>
                </c:pt>
                <c:pt idx="268">
                  <c:v>1.466</c:v>
                </c:pt>
                <c:pt idx="269">
                  <c:v>1.466</c:v>
                </c:pt>
                <c:pt idx="270">
                  <c:v>1.466</c:v>
                </c:pt>
                <c:pt idx="271">
                  <c:v>1.466</c:v>
                </c:pt>
                <c:pt idx="272">
                  <c:v>1.466</c:v>
                </c:pt>
                <c:pt idx="273">
                  <c:v>1.466</c:v>
                </c:pt>
                <c:pt idx="274">
                  <c:v>1.466</c:v>
                </c:pt>
                <c:pt idx="275">
                  <c:v>1.466</c:v>
                </c:pt>
                <c:pt idx="276">
                  <c:v>1.466</c:v>
                </c:pt>
                <c:pt idx="277">
                  <c:v>1.466</c:v>
                </c:pt>
                <c:pt idx="278">
                  <c:v>1.466</c:v>
                </c:pt>
                <c:pt idx="279">
                  <c:v>1.466</c:v>
                </c:pt>
                <c:pt idx="280">
                  <c:v>1.466</c:v>
                </c:pt>
                <c:pt idx="281">
                  <c:v>1.466</c:v>
                </c:pt>
                <c:pt idx="282">
                  <c:v>1.466</c:v>
                </c:pt>
                <c:pt idx="283">
                  <c:v>1.466</c:v>
                </c:pt>
                <c:pt idx="284">
                  <c:v>1.466</c:v>
                </c:pt>
                <c:pt idx="285">
                  <c:v>1.466</c:v>
                </c:pt>
                <c:pt idx="286">
                  <c:v>1.466</c:v>
                </c:pt>
                <c:pt idx="287">
                  <c:v>1.466</c:v>
                </c:pt>
                <c:pt idx="288">
                  <c:v>1.466</c:v>
                </c:pt>
                <c:pt idx="289">
                  <c:v>1.466</c:v>
                </c:pt>
                <c:pt idx="290">
                  <c:v>1.466</c:v>
                </c:pt>
                <c:pt idx="291">
                  <c:v>1.466</c:v>
                </c:pt>
                <c:pt idx="292">
                  <c:v>1.466</c:v>
                </c:pt>
                <c:pt idx="293">
                  <c:v>1.466</c:v>
                </c:pt>
                <c:pt idx="294">
                  <c:v>1.466</c:v>
                </c:pt>
                <c:pt idx="295">
                  <c:v>1.466</c:v>
                </c:pt>
                <c:pt idx="296">
                  <c:v>1.466</c:v>
                </c:pt>
                <c:pt idx="297">
                  <c:v>1.466</c:v>
                </c:pt>
                <c:pt idx="298">
                  <c:v>1.466</c:v>
                </c:pt>
                <c:pt idx="299">
                  <c:v>1.466</c:v>
                </c:pt>
                <c:pt idx="300">
                  <c:v>1.466</c:v>
                </c:pt>
                <c:pt idx="301">
                  <c:v>1.466</c:v>
                </c:pt>
                <c:pt idx="302">
                  <c:v>1.466</c:v>
                </c:pt>
                <c:pt idx="303">
                  <c:v>1.466</c:v>
                </c:pt>
                <c:pt idx="304">
                  <c:v>1.466</c:v>
                </c:pt>
                <c:pt idx="305">
                  <c:v>1.466</c:v>
                </c:pt>
                <c:pt idx="306">
                  <c:v>1.466</c:v>
                </c:pt>
                <c:pt idx="307">
                  <c:v>1.466</c:v>
                </c:pt>
                <c:pt idx="308">
                  <c:v>1.466</c:v>
                </c:pt>
                <c:pt idx="309">
                  <c:v>1.466</c:v>
                </c:pt>
                <c:pt idx="310">
                  <c:v>1.466</c:v>
                </c:pt>
                <c:pt idx="311">
                  <c:v>1.466</c:v>
                </c:pt>
                <c:pt idx="312">
                  <c:v>1.466</c:v>
                </c:pt>
                <c:pt idx="313">
                  <c:v>1.466</c:v>
                </c:pt>
                <c:pt idx="314">
                  <c:v>1.466</c:v>
                </c:pt>
                <c:pt idx="315">
                  <c:v>1.466</c:v>
                </c:pt>
                <c:pt idx="316">
                  <c:v>1.466</c:v>
                </c:pt>
                <c:pt idx="317">
                  <c:v>1.466</c:v>
                </c:pt>
                <c:pt idx="318">
                  <c:v>1.466</c:v>
                </c:pt>
                <c:pt idx="319">
                  <c:v>1.466</c:v>
                </c:pt>
                <c:pt idx="320">
                  <c:v>1.466</c:v>
                </c:pt>
                <c:pt idx="321">
                  <c:v>1.466</c:v>
                </c:pt>
                <c:pt idx="322">
                  <c:v>1.466</c:v>
                </c:pt>
                <c:pt idx="323">
                  <c:v>1.466</c:v>
                </c:pt>
                <c:pt idx="324">
                  <c:v>1.466</c:v>
                </c:pt>
                <c:pt idx="325">
                  <c:v>1.466</c:v>
                </c:pt>
                <c:pt idx="326">
                  <c:v>1.466</c:v>
                </c:pt>
                <c:pt idx="327">
                  <c:v>1.466</c:v>
                </c:pt>
                <c:pt idx="328">
                  <c:v>1.466</c:v>
                </c:pt>
                <c:pt idx="329">
                  <c:v>1.466</c:v>
                </c:pt>
                <c:pt idx="330">
                  <c:v>1.466</c:v>
                </c:pt>
                <c:pt idx="331">
                  <c:v>1.466</c:v>
                </c:pt>
                <c:pt idx="332">
                  <c:v>1.466</c:v>
                </c:pt>
                <c:pt idx="333">
                  <c:v>1.466</c:v>
                </c:pt>
                <c:pt idx="334">
                  <c:v>1.466</c:v>
                </c:pt>
                <c:pt idx="335">
                  <c:v>1.466</c:v>
                </c:pt>
                <c:pt idx="336">
                  <c:v>1.466</c:v>
                </c:pt>
                <c:pt idx="337">
                  <c:v>1.466</c:v>
                </c:pt>
                <c:pt idx="338">
                  <c:v>1.466</c:v>
                </c:pt>
                <c:pt idx="339">
                  <c:v>1.466</c:v>
                </c:pt>
                <c:pt idx="340">
                  <c:v>1.466</c:v>
                </c:pt>
                <c:pt idx="341">
                  <c:v>1.466</c:v>
                </c:pt>
                <c:pt idx="342">
                  <c:v>1.466</c:v>
                </c:pt>
                <c:pt idx="343">
                  <c:v>1.466</c:v>
                </c:pt>
                <c:pt idx="344">
                  <c:v>1.466</c:v>
                </c:pt>
                <c:pt idx="345">
                  <c:v>1.466</c:v>
                </c:pt>
                <c:pt idx="346">
                  <c:v>1.466</c:v>
                </c:pt>
                <c:pt idx="347">
                  <c:v>1.466</c:v>
                </c:pt>
                <c:pt idx="348">
                  <c:v>1.466</c:v>
                </c:pt>
                <c:pt idx="349">
                  <c:v>1.466</c:v>
                </c:pt>
                <c:pt idx="350">
                  <c:v>1.466</c:v>
                </c:pt>
                <c:pt idx="351">
                  <c:v>1.466</c:v>
                </c:pt>
                <c:pt idx="352">
                  <c:v>1.466</c:v>
                </c:pt>
                <c:pt idx="353">
                  <c:v>1.466</c:v>
                </c:pt>
                <c:pt idx="354">
                  <c:v>1.466</c:v>
                </c:pt>
                <c:pt idx="355">
                  <c:v>1.466</c:v>
                </c:pt>
                <c:pt idx="356">
                  <c:v>1.466</c:v>
                </c:pt>
                <c:pt idx="357">
                  <c:v>1.466</c:v>
                </c:pt>
                <c:pt idx="358">
                  <c:v>1.466</c:v>
                </c:pt>
                <c:pt idx="359">
                  <c:v>1.466</c:v>
                </c:pt>
                <c:pt idx="360">
                  <c:v>1.466</c:v>
                </c:pt>
                <c:pt idx="361">
                  <c:v>1.466</c:v>
                </c:pt>
                <c:pt idx="362">
                  <c:v>1.466</c:v>
                </c:pt>
                <c:pt idx="363">
                  <c:v>1.466</c:v>
                </c:pt>
                <c:pt idx="364">
                  <c:v>1.466</c:v>
                </c:pt>
                <c:pt idx="365">
                  <c:v>1.466</c:v>
                </c:pt>
                <c:pt idx="366">
                  <c:v>1.466</c:v>
                </c:pt>
                <c:pt idx="367">
                  <c:v>1.466</c:v>
                </c:pt>
                <c:pt idx="368">
                  <c:v>1.466</c:v>
                </c:pt>
                <c:pt idx="369">
                  <c:v>1.466</c:v>
                </c:pt>
                <c:pt idx="370">
                  <c:v>1.466</c:v>
                </c:pt>
                <c:pt idx="371">
                  <c:v>1.466</c:v>
                </c:pt>
                <c:pt idx="372">
                  <c:v>1.466</c:v>
                </c:pt>
                <c:pt idx="373">
                  <c:v>1.466</c:v>
                </c:pt>
                <c:pt idx="374">
                  <c:v>1.466</c:v>
                </c:pt>
                <c:pt idx="375">
                  <c:v>1.466</c:v>
                </c:pt>
                <c:pt idx="376">
                  <c:v>1.466</c:v>
                </c:pt>
                <c:pt idx="377">
                  <c:v>1.466</c:v>
                </c:pt>
                <c:pt idx="378">
                  <c:v>1.466</c:v>
                </c:pt>
                <c:pt idx="379">
                  <c:v>1.466</c:v>
                </c:pt>
                <c:pt idx="380">
                  <c:v>1.466</c:v>
                </c:pt>
                <c:pt idx="381">
                  <c:v>1.466</c:v>
                </c:pt>
                <c:pt idx="382">
                  <c:v>1.466</c:v>
                </c:pt>
                <c:pt idx="383">
                  <c:v>1.466</c:v>
                </c:pt>
                <c:pt idx="384">
                  <c:v>1.466</c:v>
                </c:pt>
                <c:pt idx="385">
                  <c:v>1.466</c:v>
                </c:pt>
                <c:pt idx="386">
                  <c:v>1.466</c:v>
                </c:pt>
                <c:pt idx="387">
                  <c:v>1.466</c:v>
                </c:pt>
                <c:pt idx="388">
                  <c:v>1.466</c:v>
                </c:pt>
                <c:pt idx="389">
                  <c:v>1.466</c:v>
                </c:pt>
                <c:pt idx="390">
                  <c:v>1.466</c:v>
                </c:pt>
                <c:pt idx="391">
                  <c:v>1.466</c:v>
                </c:pt>
                <c:pt idx="392">
                  <c:v>1.466</c:v>
                </c:pt>
                <c:pt idx="393">
                  <c:v>1.466</c:v>
                </c:pt>
                <c:pt idx="394">
                  <c:v>1.466</c:v>
                </c:pt>
                <c:pt idx="395">
                  <c:v>1.466</c:v>
                </c:pt>
                <c:pt idx="396">
                  <c:v>1.466</c:v>
                </c:pt>
                <c:pt idx="397">
                  <c:v>1.466</c:v>
                </c:pt>
                <c:pt idx="398">
                  <c:v>1.466</c:v>
                </c:pt>
                <c:pt idx="399">
                  <c:v>1.466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3896016"/>
        <c:axId val="-1273895472"/>
      </c:scatterChart>
      <c:valAx>
        <c:axId val="-12738960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baseline="0">
                    <a:effectLst/>
                  </a:rPr>
                  <a:t>Dimensions(1 unit = 10</a:t>
                </a:r>
                <a:r>
                  <a:rPr lang="en-US" sz="900" b="0" i="0" baseline="30000">
                    <a:effectLst/>
                  </a:rPr>
                  <a:t>5</a:t>
                </a:r>
                <a:r>
                  <a:rPr lang="en-US" sz="900" b="0" i="0" baseline="0">
                    <a:effectLst/>
                  </a:rPr>
                  <a:t>)</a:t>
                </a:r>
                <a:endParaRPr lang="en-US" sz="900" baseline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895472"/>
        <c:crosses val="autoZero"/>
        <c:crossBetween val="midCat"/>
        <c:majorUnit val="0.2"/>
      </c:valAx>
      <c:valAx>
        <c:axId val="-1273895472"/>
        <c:scaling>
          <c:orientation val="minMax"/>
          <c:max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baseline="0">
                    <a:effectLst/>
                  </a:rPr>
                  <a:t>Approximation factor</a:t>
                </a:r>
                <a:endParaRPr lang="en-US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3896016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1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5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F6DF-0D14-423D-A227-1BA34B878C2C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D1DE-8611-4661-A5BA-600A0DA0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Analysis and Implementations of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Streaming Algorithms in Computational Geometry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b="1" dirty="0"/>
              <a:t>Shrinivas Acharya</a:t>
            </a:r>
            <a:endParaRPr lang="en-US" dirty="0"/>
          </a:p>
          <a:p>
            <a:pPr algn="r"/>
            <a:r>
              <a:rPr lang="en-US" b="1" dirty="0"/>
              <a:t>(10010164)</a:t>
            </a:r>
            <a:endParaRPr lang="en-US" dirty="0"/>
          </a:p>
          <a:p>
            <a:pPr algn="r"/>
            <a:r>
              <a:rPr lang="en-US" dirty="0"/>
              <a:t>Under the guidance of</a:t>
            </a:r>
          </a:p>
          <a:p>
            <a:pPr algn="r"/>
            <a:r>
              <a:rPr lang="en-US" b="1" dirty="0"/>
              <a:t>Dr. S.V. Rao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Stream-Sort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MST uses Connected Components as its subroutine, so we present the algorithm to find all the connected components in an undirected </a:t>
                </a:r>
                <a:r>
                  <a:rPr lang="en-US" dirty="0" smtClean="0"/>
                  <a:t>graph</a:t>
                </a:r>
              </a:p>
              <a:p>
                <a:r>
                  <a:rPr lang="en-US" dirty="0"/>
                  <a:t>First, in a pass over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, we produce a stream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contains pairs of node names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random distinct numbers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, e.g. 3logn-bit random numbers: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……(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6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Now we determine the new label for each node, i.e. the lowest value of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among its neighbors and itself.</a:t>
                </a:r>
              </a:p>
              <a:p>
                <a:pPr lvl="1"/>
                <a:r>
                  <a:rPr lang="en-US" dirty="0"/>
                  <a:t>First, we sort the pair of streams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so that the pairs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directly followed by all edges whose first component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__  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__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__  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__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……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In one pass on this stream, we can produce a new stream of edges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dirty="0"/>
                  <a:t>, where for the first component of each edge,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replaced by the corresponding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 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__  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__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__  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__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5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7104" y="545910"/>
                <a:ext cx="10466696" cy="5631053"/>
              </a:xfrm>
            </p:spPr>
            <p:txBody>
              <a:bodyPr/>
              <a:lstStyle/>
              <a:p>
                <a:pPr lvl="1"/>
                <a:r>
                  <a:rPr lang="en-US" dirty="0"/>
                  <a:t>Now we sort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so that the pair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sappear</a:t>
                </a:r>
                <a:r>
                  <a:rPr lang="en-US" dirty="0"/>
                  <a:t> right before all edges whose second component is equal to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__ 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__ 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(__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)……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In this stream, the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assigned to a node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occurs right before the list of numbers assigned to the nodes incident to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Thus, in one linear pass, we can determine the smallest number among them for each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which yields a stream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nodes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their new labels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r>
                  <a:rPr lang="en-US" dirty="0"/>
                  <a:t>Now check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then declare it as </a:t>
                </a:r>
                <a:r>
                  <a:rPr lang="en-US" b="1" dirty="0"/>
                  <a:t>Final Label</a:t>
                </a:r>
                <a:r>
                  <a:rPr lang="en-US" dirty="0"/>
                  <a:t> else</a:t>
                </a:r>
                <a:r>
                  <a:rPr lang="en-US" b="1" dirty="0"/>
                  <a:t> </a:t>
                </a:r>
                <a:endParaRPr lang="en-US" sz="2400" dirty="0"/>
              </a:p>
              <a:p>
                <a:pPr lvl="1"/>
                <a:r>
                  <a:rPr lang="en-US" dirty="0"/>
                  <a:t>If not equal 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repeat this until we find stream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 equal. </a:t>
                </a:r>
                <a:endParaRPr lang="en-US" sz="2000" dirty="0"/>
              </a:p>
              <a:p>
                <a:r>
                  <a:rPr lang="en-US" dirty="0" smtClean="0"/>
                  <a:t>Final </a:t>
                </a:r>
                <a:r>
                  <a:rPr lang="en-US" dirty="0"/>
                  <a:t>label of any vertex is its id in connected components. That means all vertices with same labels belong to same connected components</a:t>
                </a:r>
                <a:endParaRPr lang="en-US" sz="3600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104" y="545910"/>
                <a:ext cx="10466696" cy="5631053"/>
              </a:xfrm>
              <a:blipFill rotWithShape="0">
                <a:blip r:embed="rId2"/>
                <a:stretch>
                  <a:fillRect l="-1048" t="-1517" r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8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 of Connected Components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Planner Graphs are </a:t>
                </a:r>
                <a:r>
                  <a:rPr lang="en-US" dirty="0"/>
                  <a:t>not </a:t>
                </a:r>
                <a:r>
                  <a:rPr lang="en-US" dirty="0" smtClean="0"/>
                  <a:t>shown as </a:t>
                </a:r>
                <a:r>
                  <a:rPr lang="en-US" dirty="0"/>
                  <a:t>graph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𝛰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iterations</a:t>
                </a:r>
                <a:endParaRPr lang="en-US" dirty="0" smtClean="0"/>
              </a:p>
              <a:p>
                <a:r>
                  <a:rPr lang="en-US" dirty="0" smtClean="0"/>
                  <a:t>Dense graph </a:t>
                </a:r>
                <a:r>
                  <a:rPr lang="en-US" dirty="0"/>
                  <a:t>(nearly complete) takes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𝛰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iterations.</a:t>
                </a:r>
              </a:p>
              <a:p>
                <a:r>
                  <a:rPr lang="en-US" dirty="0" smtClean="0"/>
                  <a:t>On </a:t>
                </a:r>
                <a:r>
                  <a:rPr lang="en-US" dirty="0"/>
                  <a:t>an average a graph which is not the above two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𝛰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iterations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4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Spanning </a:t>
            </a:r>
            <a:r>
              <a:rPr lang="en-US" b="1" dirty="0" smtClean="0"/>
              <a:t>Tree </a:t>
            </a:r>
            <a:r>
              <a:rPr lang="en-US" b="1" dirty="0"/>
              <a:t>i</a:t>
            </a:r>
            <a:r>
              <a:rPr lang="en-US" b="1" dirty="0" smtClean="0"/>
              <a:t>n Stream-Sort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Sort </a:t>
                </a:r>
                <a:r>
                  <a:rPr lang="en-US" dirty="0"/>
                  <a:t>the edges by increasing weights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⟵ </m:t>
                    </m:r>
                  </m:oMath>
                </a14:m>
                <a:r>
                  <a:rPr lang="en-US" dirty="0"/>
                  <a:t>the lighter half edges. </a:t>
                </a:r>
              </a:p>
              <a:p>
                <a:r>
                  <a:rPr lang="en-US" dirty="0" smtClean="0"/>
                  <a:t>Compute </a:t>
                </a:r>
                <a:r>
                  <a:rPr lang="en-US" dirty="0"/>
                  <a:t>the connected components of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above algorithm.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⟵0</m:t>
                    </m:r>
                  </m:oMath>
                </a14:m>
                <a:endParaRPr lang="en-US" dirty="0" smtClean="0"/>
              </a:p>
              <a:p>
                <a:r>
                  <a:rPr lang="en-US" b="1" dirty="0"/>
                  <a:t>for</a:t>
                </a:r>
                <a:r>
                  <a:rPr lang="en-US" dirty="0"/>
                  <a:t> each connected components of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do</a:t>
                </a:r>
                <a:endParaRPr lang="en-US" dirty="0"/>
              </a:p>
              <a:p>
                <a:pPr lvl="1"/>
                <a:r>
                  <a:rPr lang="en-US" dirty="0" smtClean="0"/>
                  <a:t>Compute </a:t>
                </a:r>
                <a:r>
                  <a:rPr lang="en-US" dirty="0"/>
                  <a:t>MST recursively (call it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𝑡h𝑖𝑠𝑀𝑆𝑇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add their weights.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𝑡h𝑖𝑠𝑀𝑆𝑇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Now </a:t>
                </a:r>
                <a:r>
                  <a:rPr lang="en-US" dirty="0"/>
                  <a:t>treat each components obtained in previous steps as a </a:t>
                </a:r>
                <a:r>
                  <a:rPr lang="en-US" i="1" dirty="0"/>
                  <a:t>node</a:t>
                </a:r>
                <a:r>
                  <a:rPr lang="en-US" dirty="0"/>
                  <a:t> of graph and find the edges connecting these </a:t>
                </a:r>
                <a:r>
                  <a:rPr lang="en-US" i="1" dirty="0"/>
                  <a:t>nodes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Compute </a:t>
                </a:r>
                <a:r>
                  <a:rPr lang="en-US" dirty="0"/>
                  <a:t>the MST of this new </a:t>
                </a:r>
                <a:r>
                  <a:rPr lang="en-US" i="1" dirty="0"/>
                  <a:t>graph(call it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𝑛𝑒𝑤𝑀𝑆𝑇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and add its weight.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𝑛𝑒𝑤𝑀𝑆𝑇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return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9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Implementations and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2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algorithm is using sorting, so it was expected to give better bound than </a:t>
            </a:r>
            <a:r>
              <a:rPr lang="en-US" dirty="0" smtClean="0"/>
              <a:t>Semi-Streaming</a:t>
            </a:r>
          </a:p>
          <a:p>
            <a:r>
              <a:rPr lang="en-US" dirty="0" smtClean="0"/>
              <a:t>We </a:t>
            </a:r>
            <a:r>
              <a:rPr lang="en-US" dirty="0"/>
              <a:t>can see it as a very good streaming version of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1093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 approximate Algorithm </a:t>
            </a:r>
            <a:r>
              <a:rPr lang="en-US" b="1" dirty="0" smtClean="0"/>
              <a:t>to Find </a:t>
            </a:r>
            <a:r>
              <a:rPr lang="en-US" b="1" dirty="0"/>
              <a:t>Minimum Enclosing Ball </a:t>
            </a:r>
            <a:r>
              <a:rPr lang="en-US" b="1" dirty="0" smtClean="0"/>
              <a:t>in Higher </a:t>
            </a:r>
            <a:r>
              <a:rPr lang="en-US" b="1" dirty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approximate streaming algorithm for computing the minimum enclosing ball (MEB) of n points was implemented </a:t>
            </a:r>
            <a:r>
              <a:rPr lang="en-US" dirty="0" smtClean="0"/>
              <a:t>in BTP phase 1</a:t>
            </a:r>
          </a:p>
          <a:p>
            <a:r>
              <a:rPr lang="en-US" dirty="0" smtClean="0"/>
              <a:t>The </a:t>
            </a:r>
            <a:r>
              <a:rPr lang="en-US" dirty="0"/>
              <a:t>algorithm </a:t>
            </a:r>
            <a:r>
              <a:rPr lang="en-US" dirty="0" smtClean="0"/>
              <a:t>had </a:t>
            </a:r>
            <a:r>
              <a:rPr lang="en-US" dirty="0"/>
              <a:t>an approximation factor 1.5 </a:t>
            </a:r>
            <a:endParaRPr lang="en-US" dirty="0" smtClean="0"/>
          </a:p>
          <a:p>
            <a:r>
              <a:rPr lang="en-US" dirty="0" smtClean="0"/>
              <a:t>Now we present an algorithm with </a:t>
            </a:r>
            <a:r>
              <a:rPr lang="en-US" dirty="0"/>
              <a:t>(1+√3)/2 + </a:t>
            </a:r>
            <a:r>
              <a:rPr lang="en-US" dirty="0" smtClean="0"/>
              <a:t>ϵ approximation factor.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Blurred Ball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</a:t>
                </a:r>
                <a:r>
                  <a:rPr lang="en-US" dirty="0"/>
                  <a:t>ϵ -blurred ball cover of a set </a:t>
                </a:r>
                <a:r>
                  <a:rPr lang="en-US" i="1" dirty="0"/>
                  <a:t>S</a:t>
                </a:r>
                <a:r>
                  <a:rPr lang="en-US" dirty="0"/>
                  <a:t> of </a:t>
                </a:r>
                <a:r>
                  <a:rPr lang="en-US" i="1" dirty="0"/>
                  <a:t>n</a:t>
                </a:r>
                <a:r>
                  <a:rPr lang="en-US" dirty="0"/>
                  <a:t> points in </a:t>
                </a:r>
                <a:r>
                  <a:rPr lang="en-US" i="1" dirty="0"/>
                  <a:t>R</a:t>
                </a:r>
                <a:r>
                  <a:rPr lang="en-US" i="1" baseline="30000" dirty="0"/>
                  <a:t>d</a:t>
                </a:r>
                <a:r>
                  <a:rPr lang="en-US" dirty="0"/>
                  <a:t>, denoted by </a:t>
                </a:r>
                <a:r>
                  <a:rPr lang="en-US" i="1" dirty="0"/>
                  <a:t>K </a:t>
                </a:r>
                <a:r>
                  <a:rPr lang="en-US" dirty="0"/>
                  <a:t>=</a:t>
                </a:r>
                <a:r>
                  <a:rPr lang="en-US" i="1" dirty="0"/>
                  <a:t> K(S)</a:t>
                </a:r>
                <a:r>
                  <a:rPr lang="en-US" dirty="0"/>
                  <a:t>, is a sequence &lt;</a:t>
                </a:r>
                <a:r>
                  <a:rPr lang="en-US" i="1" dirty="0"/>
                  <a:t>K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K2, . . . , Ku</a:t>
                </a:r>
                <a:r>
                  <a:rPr lang="en-US" dirty="0"/>
                  <a:t>&gt;, where each </a:t>
                </a:r>
                <a:r>
                  <a:rPr lang="en-US" i="1" dirty="0"/>
                  <a:t>K</a:t>
                </a:r>
                <a:r>
                  <a:rPr lang="en-US" i="1" baseline="-25000" dirty="0"/>
                  <a:t>i</a:t>
                </a:r>
                <a:r>
                  <a:rPr lang="en-US" dirty="0"/>
                  <a:t> ⊆ </a:t>
                </a:r>
                <a:r>
                  <a:rPr lang="en-US" i="1" dirty="0"/>
                  <a:t>S</a:t>
                </a:r>
                <a:r>
                  <a:rPr lang="en-US" dirty="0"/>
                  <a:t> is a subset of O(1/ϵ) points that  satisfies the following three properties; 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B</a:t>
                </a:r>
                <a:r>
                  <a:rPr lang="en-US" i="1" baseline="-25000" dirty="0"/>
                  <a:t>i</a:t>
                </a:r>
                <a:r>
                  <a:rPr lang="en-US" dirty="0"/>
                  <a:t> = MEB</a:t>
                </a:r>
                <a:r>
                  <a:rPr lang="en-US" i="1" dirty="0"/>
                  <a:t>(K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)</a:t>
                </a:r>
                <a:r>
                  <a:rPr lang="en-US" dirty="0"/>
                  <a:t> and </a:t>
                </a:r>
                <a:r>
                  <a:rPr lang="en-US" i="1" dirty="0"/>
                  <a:t>K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i="1" dirty="0" smtClean="0"/>
                  <a:t>r(B</a:t>
                </a:r>
                <a:r>
                  <a:rPr lang="en-US" i="1" baseline="-25000" dirty="0" smtClean="0"/>
                  <a:t>i+1</a:t>
                </a:r>
                <a:r>
                  <a:rPr lang="en-US" i="1" dirty="0"/>
                  <a:t>)</a:t>
                </a:r>
                <a:r>
                  <a:rPr lang="en-US" dirty="0"/>
                  <a:t> ≥ (1 + ϵ</a:t>
                </a:r>
                <a:r>
                  <a:rPr lang="en-US" baseline="30000" dirty="0"/>
                  <a:t>2</a:t>
                </a:r>
                <a:r>
                  <a:rPr lang="en-US" dirty="0"/>
                  <a:t>/8)</a:t>
                </a:r>
                <a:r>
                  <a:rPr lang="en-US" i="1" dirty="0"/>
                  <a:t>r(B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)</a:t>
                </a:r>
                <a:r>
                  <a:rPr lang="en-US" dirty="0"/>
                  <a:t> 	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⩝</m:t>
                    </m:r>
                  </m:oMath>
                </a14:m>
                <a:r>
                  <a:rPr lang="en-US" dirty="0"/>
                  <a:t>1 ≤ </a:t>
                </a:r>
                <a:r>
                  <a:rPr lang="en-US" dirty="0" err="1"/>
                  <a:t>i</a:t>
                </a:r>
                <a:r>
                  <a:rPr lang="en-US" dirty="0"/>
                  <a:t> &lt; u</a:t>
                </a:r>
              </a:p>
              <a:p>
                <a:pPr lvl="1"/>
                <a:r>
                  <a:rPr lang="en-US" i="1" dirty="0" smtClean="0"/>
                  <a:t>K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⊂ (1+ϵ)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&lt; j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⩝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p</a:t>
                </a:r>
                <a:r>
                  <a:rPr lang="en-US" dirty="0"/>
                  <a:t> ∈ </a:t>
                </a:r>
                <a:r>
                  <a:rPr lang="en-US" i="1" dirty="0"/>
                  <a:t>S</a:t>
                </a:r>
                <a:r>
                  <a:rPr lang="en-US" dirty="0"/>
                  <a:t>, ∃</a:t>
                </a:r>
                <a:r>
                  <a:rPr lang="en-US" dirty="0" err="1"/>
                  <a:t>i</a:t>
                </a:r>
                <a:r>
                  <a:rPr lang="en-US" dirty="0"/>
                  <a:t> ≤ u such that </a:t>
                </a:r>
                <a:r>
                  <a:rPr lang="en-US" i="1" dirty="0"/>
                  <a:t>p</a:t>
                </a:r>
                <a:r>
                  <a:rPr lang="en-US" dirty="0"/>
                  <a:t> ∈ (1 + ϵ)</a:t>
                </a:r>
                <a:r>
                  <a:rPr lang="en-US" i="1" dirty="0"/>
                  <a:t>B</a:t>
                </a:r>
                <a:r>
                  <a:rPr lang="en-US" i="1" baseline="-25000" dirty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2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of finding the minimum spanning tree (MST) has several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specifically </a:t>
            </a:r>
            <a:r>
              <a:rPr lang="en-US" dirty="0"/>
              <a:t>in design of networks, including computer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water </a:t>
            </a:r>
            <a:r>
              <a:rPr lang="en-US" dirty="0"/>
              <a:t>supply </a:t>
            </a:r>
            <a:r>
              <a:rPr lang="en-US" dirty="0" smtClean="0"/>
              <a:t>networks </a:t>
            </a:r>
          </a:p>
          <a:p>
            <a:pPr lvl="1"/>
            <a:r>
              <a:rPr lang="en-US" dirty="0" smtClean="0"/>
              <a:t>electric </a:t>
            </a:r>
            <a:r>
              <a:rPr lang="en-US" dirty="0"/>
              <a:t>grids etc.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size of graph is too large to fit inside the main memory so problem of finding the MST in streaming </a:t>
            </a:r>
            <a:r>
              <a:rPr lang="en-US" dirty="0" smtClean="0"/>
              <a:t>computations arises.</a:t>
            </a:r>
          </a:p>
        </p:txBody>
      </p:sp>
    </p:spTree>
    <p:extLst>
      <p:ext uri="{BB962C8B-B14F-4D97-AF65-F5344CB8AC3E}">
        <p14:creationId xmlns:p14="http://schemas.microsoft.com/office/powerpoint/2010/main" val="40420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to Find </a:t>
            </a:r>
            <a:r>
              <a:rPr lang="en-US" b="1" dirty="0" smtClean="0"/>
              <a:t>Core-Set used as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smallest ball containing </a:t>
            </a:r>
            <a:r>
              <a:rPr lang="en-US" dirty="0" smtClean="0"/>
              <a:t>S(core-set) </a:t>
            </a:r>
            <a:r>
              <a:rPr lang="en-US" dirty="0"/>
              <a:t>is expanded by 1 + ϵ, then the expanded ball contains P</a:t>
            </a:r>
            <a:r>
              <a:rPr lang="en-US" dirty="0" smtClean="0"/>
              <a:t>.</a:t>
            </a:r>
          </a:p>
          <a:p>
            <a:r>
              <a:rPr lang="en-US" dirty="0"/>
              <a:t>We will use the algorithm </a:t>
            </a:r>
            <a:r>
              <a:rPr lang="en-US" dirty="0" smtClean="0"/>
              <a:t>given </a:t>
            </a:r>
            <a:r>
              <a:rPr lang="en-US" dirty="0"/>
              <a:t>by </a:t>
            </a:r>
            <a:r>
              <a:rPr lang="en-US" dirty="0" err="1"/>
              <a:t>Mihai</a:t>
            </a:r>
            <a:r>
              <a:rPr lang="en-US" dirty="0"/>
              <a:t> </a:t>
            </a:r>
            <a:r>
              <a:rPr lang="en-US" dirty="0" err="1"/>
              <a:t>Badoiu</a:t>
            </a:r>
            <a:r>
              <a:rPr lang="en-US" dirty="0"/>
              <a:t> and Kenneth L. Clarkson </a:t>
            </a:r>
            <a:r>
              <a:rPr lang="en-US" dirty="0" smtClean="0"/>
              <a:t>to find the core-set.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3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to maintain Blurred Ball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 dirty="0" smtClean="0"/>
              <a:t>use a </a:t>
            </a:r>
            <a:r>
              <a:rPr lang="en-US" dirty="0"/>
              <a:t>simple procedure called </a:t>
            </a:r>
            <a:r>
              <a:rPr lang="en-US" b="1" dirty="0"/>
              <a:t>Update(K,A)</a:t>
            </a:r>
            <a:r>
              <a:rPr lang="en-US" dirty="0"/>
              <a:t>, that given </a:t>
            </a:r>
            <a:r>
              <a:rPr lang="en-US" i="1" dirty="0"/>
              <a:t>K := K(S)</a:t>
            </a:r>
            <a:r>
              <a:rPr lang="en-US" dirty="0"/>
              <a:t> and a set of  </a:t>
            </a:r>
            <a:r>
              <a:rPr lang="en-US" dirty="0" err="1"/>
              <a:t>A⊂R</a:t>
            </a:r>
            <a:r>
              <a:rPr lang="en-US" baseline="30000" dirty="0" err="1"/>
              <a:t>d</a:t>
            </a:r>
            <a:r>
              <a:rPr lang="en-US" dirty="0"/>
              <a:t>, computes </a:t>
            </a:r>
            <a:r>
              <a:rPr lang="en-US" i="1" dirty="0"/>
              <a:t>K(S ∪ A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b="1" dirty="0"/>
              <a:t>Update(K,A</a:t>
            </a:r>
            <a:r>
              <a:rPr lang="en-US" b="1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1</a:t>
            </a:r>
            <a:r>
              <a:rPr lang="en-US" dirty="0"/>
              <a:t>:</a:t>
            </a:r>
            <a:r>
              <a:rPr lang="en-US" b="1" dirty="0"/>
              <a:t>	</a:t>
            </a:r>
            <a:r>
              <a:rPr lang="en-US" dirty="0"/>
              <a:t>if ∃p ∈ A, ∀</a:t>
            </a:r>
            <a:r>
              <a:rPr lang="en-US" dirty="0" err="1"/>
              <a:t>i</a:t>
            </a:r>
            <a:r>
              <a:rPr lang="en-US" dirty="0"/>
              <a:t> ≤ u, p does not belong to (1 +ϵ)Bi then</a:t>
            </a:r>
          </a:p>
          <a:p>
            <a:pPr lvl="1"/>
            <a:r>
              <a:rPr lang="en-US" dirty="0"/>
              <a:t>2:		</a:t>
            </a:r>
            <a:r>
              <a:rPr lang="en-US" i="1" dirty="0"/>
              <a:t>K</a:t>
            </a:r>
            <a:r>
              <a:rPr lang="en-US" i="1" baseline="30000" dirty="0"/>
              <a:t>∗</a:t>
            </a:r>
            <a:r>
              <a:rPr lang="en-US" i="1" dirty="0"/>
              <a:t>,B</a:t>
            </a:r>
            <a:r>
              <a:rPr lang="en-US" i="1" baseline="30000" dirty="0"/>
              <a:t>∗</a:t>
            </a:r>
            <a:r>
              <a:rPr lang="en-US" i="1" dirty="0"/>
              <a:t> := </a:t>
            </a:r>
            <a:r>
              <a:rPr lang="en-US" i="1" dirty="0" err="1"/>
              <a:t>Approx</a:t>
            </a:r>
            <a:r>
              <a:rPr lang="en-US" i="1" dirty="0"/>
              <a:t>-MEB((K ∪ A), ϵ/3)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3:		K</a:t>
            </a:r>
            <a:r>
              <a:rPr lang="en-US" baseline="-25000" dirty="0"/>
              <a:t>D</a:t>
            </a:r>
            <a:r>
              <a:rPr lang="en-US" dirty="0"/>
              <a:t> := {K</a:t>
            </a:r>
            <a:r>
              <a:rPr lang="en-US" baseline="-25000" dirty="0"/>
              <a:t>i</a:t>
            </a:r>
            <a:r>
              <a:rPr lang="en-US" dirty="0"/>
              <a:t> | r(B</a:t>
            </a:r>
            <a:r>
              <a:rPr lang="en-US" baseline="-25000" dirty="0"/>
              <a:t>i</a:t>
            </a:r>
            <a:r>
              <a:rPr lang="en-US" dirty="0"/>
              <a:t>) ≤ ϵr(B</a:t>
            </a:r>
            <a:r>
              <a:rPr lang="en-US" baseline="30000" dirty="0"/>
              <a:t>∗</a:t>
            </a:r>
            <a:r>
              <a:rPr lang="en-US" dirty="0"/>
              <a:t>)/4}</a:t>
            </a:r>
          </a:p>
          <a:p>
            <a:pPr lvl="1"/>
            <a:r>
              <a:rPr lang="en-US" dirty="0"/>
              <a:t>4:		</a:t>
            </a:r>
            <a:r>
              <a:rPr lang="en-US" i="1" dirty="0"/>
              <a:t>K := (K \ K</a:t>
            </a:r>
            <a:r>
              <a:rPr lang="en-US" i="1" baseline="-25000" dirty="0"/>
              <a:t>D</a:t>
            </a:r>
            <a:r>
              <a:rPr lang="en-US" i="1" dirty="0"/>
              <a:t>) օ &lt;K</a:t>
            </a:r>
            <a:r>
              <a:rPr lang="en-US" i="1" baseline="30000" dirty="0"/>
              <a:t>∗</a:t>
            </a:r>
            <a:r>
              <a:rPr lang="en-US" i="1" dirty="0"/>
              <a:t>&gt;</a:t>
            </a:r>
            <a:endParaRPr lang="en-US" dirty="0"/>
          </a:p>
          <a:p>
            <a:pPr lvl="1"/>
            <a:r>
              <a:rPr lang="en-US" dirty="0"/>
              <a:t>5:	end if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73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Procedure Maintains Blurred-Ball-Cover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Lemma 1: </a:t>
                </a:r>
                <a:r>
                  <a:rPr lang="en-US" dirty="0"/>
                  <a:t>Let P be a set of points in Rd and let B = MEB(P). Then any closed half space that contains c(B) also contains at least one point of P that is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B. [AS]</a:t>
                </a:r>
              </a:p>
              <a:p>
                <a:pPr lvl="1"/>
                <a:r>
                  <a:rPr lang="en-US" dirty="0"/>
                  <a:t>This is the property that every MEB </a:t>
                </a:r>
                <a:r>
                  <a:rPr lang="en-US" dirty="0" smtClean="0"/>
                  <a:t>satisfies.</a:t>
                </a:r>
              </a:p>
              <a:p>
                <a:r>
                  <a:rPr lang="en-US" b="1" dirty="0" smtClean="0"/>
                  <a:t>Lemma </a:t>
                </a:r>
                <a:r>
                  <a:rPr lang="en-US" b="1" dirty="0"/>
                  <a:t>2:</a:t>
                </a:r>
                <a:r>
                  <a:rPr lang="en-US" dirty="0"/>
                  <a:t> For all </a:t>
                </a:r>
                <a:r>
                  <a:rPr lang="en-US" dirty="0" err="1"/>
                  <a:t>i</a:t>
                </a:r>
                <a:r>
                  <a:rPr lang="en-US" dirty="0"/>
                  <a:t> &lt; u, r(B</a:t>
                </a:r>
                <a:r>
                  <a:rPr lang="en-US" baseline="-25000" dirty="0"/>
                  <a:t>i+1</a:t>
                </a:r>
                <a:r>
                  <a:rPr lang="en-US" dirty="0"/>
                  <a:t>) ≥ (1+ϵ</a:t>
                </a:r>
                <a:r>
                  <a:rPr lang="en-US" baseline="30000" dirty="0"/>
                  <a:t>2</a:t>
                </a:r>
                <a:r>
                  <a:rPr lang="en-US" dirty="0"/>
                  <a:t>/8)r(B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).</a:t>
                </a:r>
              </a:p>
              <a:p>
                <a:r>
                  <a:rPr lang="en-US" b="1" dirty="0"/>
                  <a:t>Lemma 3</a:t>
                </a:r>
                <a:r>
                  <a:rPr lang="en-US" dirty="0"/>
                  <a:t>: For </a:t>
                </a:r>
                <a:r>
                  <a:rPr lang="en-US" dirty="0" err="1"/>
                  <a:t>i</a:t>
                </a:r>
                <a:r>
                  <a:rPr lang="en-US" dirty="0"/>
                  <a:t> &lt; j, c(B</a:t>
                </a:r>
                <a:r>
                  <a:rPr lang="en-US" baseline="-25000" dirty="0"/>
                  <a:t>i</a:t>
                </a:r>
                <a:r>
                  <a:rPr lang="en-US" dirty="0"/>
                  <a:t>) ∈ (1 + ϵ)</a:t>
                </a:r>
                <a:r>
                  <a:rPr lang="en-US" dirty="0" err="1"/>
                  <a:t>B</a:t>
                </a:r>
                <a:r>
                  <a:rPr lang="en-US" baseline="-25000" dirty="0" err="1"/>
                  <a:t>j</a:t>
                </a:r>
                <a:r>
                  <a:rPr lang="en-US" dirty="0"/>
                  <a:t> .</a:t>
                </a:r>
              </a:p>
              <a:p>
                <a:r>
                  <a:rPr lang="en-US" b="1" dirty="0"/>
                  <a:t>Lemma 4</a:t>
                </a:r>
                <a:r>
                  <a:rPr lang="en-US" dirty="0"/>
                  <a:t>: For all K</a:t>
                </a:r>
                <a:r>
                  <a:rPr lang="en-US" baseline="-25000" dirty="0"/>
                  <a:t>i</a:t>
                </a:r>
                <a:r>
                  <a:rPr lang="en-US" dirty="0"/>
                  <a:t> ∈ K</a:t>
                </a:r>
                <a:r>
                  <a:rPr lang="en-US" baseline="-25000" dirty="0"/>
                  <a:t>D</a:t>
                </a:r>
                <a:r>
                  <a:rPr lang="en-US" dirty="0"/>
                  <a:t>, (1 + ϵ)B</a:t>
                </a:r>
                <a:r>
                  <a:rPr lang="en-US" baseline="-25000" dirty="0"/>
                  <a:t>i</a:t>
                </a:r>
                <a:r>
                  <a:rPr lang="en-US" dirty="0"/>
                  <a:t> ⊆ (1 + ϵ)B</a:t>
                </a:r>
                <a:r>
                  <a:rPr lang="en-US" baseline="30000" dirty="0"/>
                  <a:t>∗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All the above Lemma 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32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= r(B</a:t>
            </a:r>
            <a:r>
              <a:rPr lang="en-US" baseline="-25000" dirty="0"/>
              <a:t>i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/>
              <a:t>ensures that </a:t>
            </a:r>
            <a:r>
              <a:rPr lang="en-US" dirty="0" err="1"/>
              <a:t>r</a:t>
            </a:r>
            <a:r>
              <a:rPr lang="en-US" baseline="-25000" dirty="0" err="1"/>
              <a:t>u</a:t>
            </a:r>
            <a:r>
              <a:rPr lang="en-US" dirty="0"/>
              <a:t>/r</a:t>
            </a:r>
            <a:r>
              <a:rPr lang="en-US" baseline="-25000" dirty="0"/>
              <a:t>1</a:t>
            </a:r>
            <a:r>
              <a:rPr lang="en-US" dirty="0"/>
              <a:t> ≤ 4/ϵ. By (P1), r</a:t>
            </a:r>
            <a:r>
              <a:rPr lang="en-US" baseline="-25000" dirty="0"/>
              <a:t>i+1</a:t>
            </a:r>
            <a:r>
              <a:rPr lang="en-US" dirty="0"/>
              <a:t> ≥ (1+ϵ</a:t>
            </a:r>
            <a:r>
              <a:rPr lang="en-US" baseline="30000" dirty="0"/>
              <a:t>2</a:t>
            </a:r>
            <a:r>
              <a:rPr lang="en-US" dirty="0"/>
              <a:t>/8)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 smtClean="0"/>
              <a:t>.</a:t>
            </a:r>
          </a:p>
          <a:p>
            <a:r>
              <a:rPr lang="en-US" dirty="0"/>
              <a:t>Therefore </a:t>
            </a:r>
            <a:r>
              <a:rPr lang="en-US" dirty="0" err="1"/>
              <a:t>r</a:t>
            </a:r>
            <a:r>
              <a:rPr lang="en-US" baseline="-25000" dirty="0" err="1"/>
              <a:t>u</a:t>
            </a:r>
            <a:r>
              <a:rPr lang="en-US" dirty="0"/>
              <a:t> ≥ (</a:t>
            </a:r>
            <a:r>
              <a:rPr lang="en-US" dirty="0" smtClean="0"/>
              <a:t>1+ϵ</a:t>
            </a:r>
            <a:r>
              <a:rPr lang="en-US" baseline="30000" dirty="0" smtClean="0"/>
              <a:t>2</a:t>
            </a:r>
            <a:r>
              <a:rPr lang="en-US" dirty="0" smtClean="0"/>
              <a:t>/8)</a:t>
            </a:r>
            <a:r>
              <a:rPr lang="en-US" baseline="30000" dirty="0" smtClean="0"/>
              <a:t>u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</a:t>
            </a:r>
            <a:r>
              <a:rPr lang="en-US" dirty="0"/>
              <a:t>gives u ≤ ⌈log</a:t>
            </a:r>
            <a:r>
              <a:rPr lang="en-US" baseline="-25000" dirty="0"/>
              <a:t>1+ϵ2/8</a:t>
            </a:r>
            <a:r>
              <a:rPr lang="en-US" dirty="0"/>
              <a:t>(4/ϵ)⌉ = O((1/ϵ</a:t>
            </a:r>
            <a:r>
              <a:rPr lang="en-US" baseline="30000" dirty="0"/>
              <a:t>2</a:t>
            </a:r>
            <a:r>
              <a:rPr lang="en-US" dirty="0"/>
              <a:t>) log(1/ϵ</a:t>
            </a:r>
            <a:r>
              <a:rPr lang="en-US" dirty="0" smtClean="0"/>
              <a:t>)).</a:t>
            </a:r>
          </a:p>
          <a:p>
            <a:r>
              <a:rPr lang="en-US" dirty="0" smtClean="0"/>
              <a:t>Hence for </a:t>
            </a:r>
            <a:r>
              <a:rPr lang="en-US" dirty="0"/>
              <a:t>any 0 &lt; ϵ ≤ 1, an ϵ -blurred ball cover of size O((d/ϵ</a:t>
            </a:r>
            <a:r>
              <a:rPr lang="en-US" baseline="30000" dirty="0"/>
              <a:t>3</a:t>
            </a:r>
            <a:r>
              <a:rPr lang="en-US" dirty="0"/>
              <a:t>) log(1/ϵ)) of a stream of points can be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76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and Results(</a:t>
            </a:r>
            <a:r>
              <a:rPr lang="en-US" b="1" dirty="0"/>
              <a:t>ϵ = </a:t>
            </a:r>
            <a:r>
              <a:rPr lang="en-US" b="1" dirty="0" smtClean="0"/>
              <a:t>0.1)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661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and Results(</a:t>
            </a:r>
            <a:r>
              <a:rPr lang="en-US" b="1" dirty="0" smtClean="0"/>
              <a:t>ϵ = 0.1)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89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and Results(</a:t>
            </a:r>
            <a:r>
              <a:rPr lang="en-US" b="1" dirty="0" smtClean="0"/>
              <a:t>ϵ = 0.1)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389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and Results(</a:t>
            </a:r>
            <a:r>
              <a:rPr lang="en-US" b="1" dirty="0" smtClean="0"/>
              <a:t>ϵ = 0.3)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043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Blurred-Ball To Find 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stream S of points, we maintain a (ϵ/9)-blurred ball cover K of S using above Update procedure. </a:t>
            </a:r>
            <a:endParaRPr lang="en-US" dirty="0" smtClean="0"/>
          </a:p>
          <a:p>
            <a:r>
              <a:rPr lang="en-US" dirty="0" smtClean="0"/>
              <a:t>K </a:t>
            </a:r>
            <a:r>
              <a:rPr lang="en-US" dirty="0"/>
              <a:t>is updated whenever a new point arrives.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B = {B</a:t>
            </a:r>
            <a:r>
              <a:rPr lang="en-US" baseline="-25000" dirty="0"/>
              <a:t>1</a:t>
            </a:r>
            <a:r>
              <a:rPr lang="en-US" dirty="0"/>
              <a:t>, . . . ,B</a:t>
            </a:r>
            <a:r>
              <a:rPr lang="en-US" baseline="-25000" dirty="0"/>
              <a:t>u</a:t>
            </a:r>
            <a:r>
              <a:rPr lang="en-US" dirty="0"/>
              <a:t>}. Let B</a:t>
            </a:r>
            <a:r>
              <a:rPr lang="en-US" baseline="30000" dirty="0"/>
              <a:t>∗</a:t>
            </a:r>
            <a:r>
              <a:rPr lang="en-US" dirty="0"/>
              <a:t> = MEB(B). We return (1+ϵ/3)B</a:t>
            </a:r>
            <a:r>
              <a:rPr lang="en-US" baseline="30000" dirty="0"/>
              <a:t>∗ </a:t>
            </a:r>
            <a:r>
              <a:rPr lang="en-US" dirty="0"/>
              <a:t>which can be computed in time O(1/ϵ</a:t>
            </a:r>
            <a:r>
              <a:rPr lang="en-US" baseline="30000" dirty="0"/>
              <a:t>5</a:t>
            </a:r>
            <a:r>
              <a:rPr lang="en-US" dirty="0"/>
              <a:t>) 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We will directly use the results proved </a:t>
            </a:r>
            <a:r>
              <a:rPr lang="en-US" dirty="0" smtClean="0"/>
              <a:t>in that </a:t>
            </a:r>
            <a:r>
              <a:rPr lang="en-US" dirty="0"/>
              <a:t>returned ball has maximum size ( (1 + √3 )/2 + ϵ/3)r, where r is r(MEB(S)).</a:t>
            </a:r>
          </a:p>
        </p:txBody>
      </p:sp>
    </p:spTree>
    <p:extLst>
      <p:ext uri="{BB962C8B-B14F-4D97-AF65-F5344CB8AC3E}">
        <p14:creationId xmlns:p14="http://schemas.microsoft.com/office/powerpoint/2010/main" val="193420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and Results(</a:t>
            </a:r>
            <a:r>
              <a:rPr lang="en-US" b="1" dirty="0" smtClean="0"/>
              <a:t>ϵ = 0.1)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68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report deals with Finding the minimum enclosing ball (MEB) </a:t>
            </a:r>
          </a:p>
          <a:p>
            <a:r>
              <a:rPr lang="en-US" dirty="0" smtClean="0"/>
              <a:t>The MEB problem has various important applications, which often requires it be solved in relatively high dimensions.</a:t>
            </a:r>
          </a:p>
          <a:p>
            <a:r>
              <a:rPr lang="en-US" dirty="0" smtClean="0"/>
              <a:t> Some of the  applications of MEB computation include </a:t>
            </a:r>
          </a:p>
          <a:p>
            <a:pPr lvl="1"/>
            <a:r>
              <a:rPr lang="en-US" dirty="0" smtClean="0"/>
              <a:t>gap tolerant classifiers in Machine Learning</a:t>
            </a:r>
          </a:p>
          <a:p>
            <a:pPr lvl="1"/>
            <a:r>
              <a:rPr lang="en-US" dirty="0" smtClean="0"/>
              <a:t>tuning Support Vector Machine parameters</a:t>
            </a:r>
          </a:p>
          <a:p>
            <a:pPr lvl="1"/>
            <a:r>
              <a:rPr lang="en-US" dirty="0" smtClean="0"/>
              <a:t>Support Vector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5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and Results(</a:t>
            </a:r>
            <a:r>
              <a:rPr lang="en-US" b="1" dirty="0" smtClean="0"/>
              <a:t>ϵ = 0.1)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41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and Results(</a:t>
            </a:r>
            <a:r>
              <a:rPr lang="en-US" b="1" dirty="0" smtClean="0"/>
              <a:t>ϵ = 0.1)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6309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and Results(</a:t>
            </a:r>
            <a:r>
              <a:rPr lang="en-US" b="1" dirty="0" smtClean="0"/>
              <a:t>ϵ = 0.3)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1488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539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instance crossed the upper bound.</a:t>
            </a:r>
          </a:p>
          <a:p>
            <a:r>
              <a:rPr lang="en-US" dirty="0"/>
              <a:t>None went below a certain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/>
              <a:t>Does above algorithm has </a:t>
            </a:r>
            <a:r>
              <a:rPr lang="en-US" b="1" dirty="0"/>
              <a:t>some lower bound</a:t>
            </a:r>
            <a:r>
              <a:rPr lang="en-US" dirty="0"/>
              <a:t>, say 1.3 or 1.2? </a:t>
            </a:r>
            <a:endParaRPr lang="en-US" dirty="0" smtClean="0"/>
          </a:p>
          <a:p>
            <a:r>
              <a:rPr lang="en-US" dirty="0" smtClean="0"/>
              <a:t>Similar results were found for different values of epsilon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Can the observed lower bound (empirical lower bound) be justified theoretically ? (Open Problem)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5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Gagan</a:t>
            </a:r>
            <a:r>
              <a:rPr lang="en-US" dirty="0"/>
              <a:t> Aggarwal, </a:t>
            </a:r>
            <a:r>
              <a:rPr lang="en-US" dirty="0" err="1"/>
              <a:t>Mayur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, Sridhar </a:t>
            </a:r>
            <a:r>
              <a:rPr lang="en-US" dirty="0" err="1"/>
              <a:t>Rajagopalan</a:t>
            </a:r>
            <a:r>
              <a:rPr lang="en-US" dirty="0"/>
              <a:t>, and Matthias </a:t>
            </a:r>
            <a:r>
              <a:rPr lang="en-US" dirty="0" err="1"/>
              <a:t>Ruhl</a:t>
            </a:r>
            <a:r>
              <a:rPr lang="en-US" dirty="0"/>
              <a:t>. On the streaming model augmented with a sorting primitive. In FOCS ’04: Proceedings of the 45th Annual IEEE Symposium on Foundations of Computer Science (FOCS’04), pages 540–549, Washington, DC, USA, 2004. IEEE Computer </a:t>
            </a:r>
            <a:r>
              <a:rPr lang="en-US" dirty="0" smtClean="0"/>
              <a:t>Society</a:t>
            </a:r>
          </a:p>
          <a:p>
            <a:r>
              <a:rPr lang="en-US" dirty="0" err="1"/>
              <a:t>Camil</a:t>
            </a:r>
            <a:r>
              <a:rPr lang="en-US" dirty="0"/>
              <a:t> </a:t>
            </a:r>
            <a:r>
              <a:rPr lang="en-US" dirty="0" err="1"/>
              <a:t>Demetrescu</a:t>
            </a:r>
            <a:r>
              <a:rPr lang="en-US" dirty="0"/>
              <a:t>, Irene </a:t>
            </a:r>
            <a:r>
              <a:rPr lang="en-US" dirty="0" err="1"/>
              <a:t>Finocchi</a:t>
            </a:r>
            <a:r>
              <a:rPr lang="en-US" dirty="0"/>
              <a:t>, and Andrea </a:t>
            </a:r>
            <a:r>
              <a:rPr lang="en-US" dirty="0" err="1"/>
              <a:t>Ribichini</a:t>
            </a:r>
            <a:r>
              <a:rPr lang="en-US" dirty="0"/>
              <a:t>. Trading off space for passes in graph streaming problems. In SODA ’06: Proceedings of the seventeenth annual ACMSIAM symposium on Discrete algorithm, pages 714–723, New York, NY, USA, 2006. ACM </a:t>
            </a:r>
            <a:r>
              <a:rPr lang="en-US" dirty="0" smtClean="0"/>
              <a:t>Press</a:t>
            </a:r>
          </a:p>
          <a:p>
            <a:r>
              <a:rPr lang="en-US" dirty="0" smtClean="0"/>
              <a:t>Joan </a:t>
            </a:r>
            <a:r>
              <a:rPr lang="en-US" dirty="0" err="1" smtClean="0"/>
              <a:t>Feigenbaum</a:t>
            </a:r>
            <a:r>
              <a:rPr lang="en-US" dirty="0" smtClean="0"/>
              <a:t>, </a:t>
            </a:r>
            <a:r>
              <a:rPr lang="en-US" dirty="0" err="1" smtClean="0"/>
              <a:t>Sampath</a:t>
            </a:r>
            <a:r>
              <a:rPr lang="en-US" dirty="0" smtClean="0"/>
              <a:t> </a:t>
            </a:r>
            <a:r>
              <a:rPr lang="en-US" dirty="0" err="1" smtClean="0"/>
              <a:t>Kannan</a:t>
            </a:r>
            <a:r>
              <a:rPr lang="en-US" dirty="0" smtClean="0"/>
              <a:t>, Andrew McGregor, </a:t>
            </a:r>
            <a:r>
              <a:rPr lang="en-US" dirty="0" err="1" smtClean="0"/>
              <a:t>Siddharth</a:t>
            </a:r>
            <a:r>
              <a:rPr lang="en-US" dirty="0" smtClean="0"/>
              <a:t> </a:t>
            </a:r>
            <a:r>
              <a:rPr lang="en-US" dirty="0" err="1" smtClean="0"/>
              <a:t>Suri</a:t>
            </a:r>
            <a:r>
              <a:rPr lang="en-US" dirty="0" smtClean="0"/>
              <a:t>, and </a:t>
            </a:r>
            <a:r>
              <a:rPr lang="en-US" dirty="0" err="1" smtClean="0"/>
              <a:t>Jian</a:t>
            </a:r>
            <a:r>
              <a:rPr lang="en-US" dirty="0" smtClean="0"/>
              <a:t> Zhang. Graph distances in the streaming model: the value of space. In SODA ’05: Proceedings of the sixteenth annual ACM-SIAM symposium on discrete algorithms, pages 745–754, Philadelphia, PA, USA, 2005. Society for Industrial and Applied Mathematics</a:t>
            </a:r>
          </a:p>
          <a:p>
            <a:r>
              <a:rPr lang="en-US" dirty="0"/>
              <a:t>Joan </a:t>
            </a:r>
            <a:r>
              <a:rPr lang="en-US" dirty="0" err="1"/>
              <a:t>Feigenbaum</a:t>
            </a:r>
            <a:r>
              <a:rPr lang="en-US" dirty="0"/>
              <a:t>, </a:t>
            </a:r>
            <a:r>
              <a:rPr lang="en-US" dirty="0" err="1"/>
              <a:t>Sampath</a:t>
            </a:r>
            <a:r>
              <a:rPr lang="en-US" dirty="0"/>
              <a:t> </a:t>
            </a:r>
            <a:r>
              <a:rPr lang="en-US" dirty="0" err="1"/>
              <a:t>Kannan</a:t>
            </a:r>
            <a:r>
              <a:rPr lang="en-US" dirty="0"/>
              <a:t>, Andrew McGregor, </a:t>
            </a:r>
            <a:r>
              <a:rPr lang="en-US" dirty="0" err="1"/>
              <a:t>Siddharth</a:t>
            </a:r>
            <a:r>
              <a:rPr lang="en-US" dirty="0"/>
              <a:t> </a:t>
            </a:r>
            <a:r>
              <a:rPr lang="en-US" dirty="0" err="1"/>
              <a:t>Suri</a:t>
            </a:r>
            <a:r>
              <a:rPr lang="en-US" dirty="0"/>
              <a:t>, and </a:t>
            </a:r>
            <a:r>
              <a:rPr lang="en-US" dirty="0" err="1" smtClean="0"/>
              <a:t>Jian</a:t>
            </a:r>
            <a:r>
              <a:rPr lang="en-US" dirty="0" smtClean="0"/>
              <a:t> Zhang. On </a:t>
            </a:r>
            <a:r>
              <a:rPr lang="en-US" dirty="0"/>
              <a:t>graph problems in a semi-streaming model. Theoretical Computer </a:t>
            </a:r>
            <a:r>
              <a:rPr lang="en-US" dirty="0" smtClean="0"/>
              <a:t>Science, 348(2-3</a:t>
            </a:r>
            <a:r>
              <a:rPr lang="en-US" dirty="0"/>
              <a:t>):207–216, </a:t>
            </a:r>
            <a:r>
              <a:rPr lang="en-US" dirty="0" smtClean="0"/>
              <a:t>2005</a:t>
            </a:r>
          </a:p>
          <a:p>
            <a:r>
              <a:rPr lang="en-US" dirty="0"/>
              <a:t>Matthias </a:t>
            </a:r>
            <a:r>
              <a:rPr lang="en-US" dirty="0" err="1"/>
              <a:t>Ruhl</a:t>
            </a:r>
            <a:r>
              <a:rPr lang="en-US" dirty="0"/>
              <a:t>. Efficient Algorithms for New Computational Models. Ph.D. Thesis, </a:t>
            </a:r>
            <a:r>
              <a:rPr lang="en-US" dirty="0" smtClean="0"/>
              <a:t>MIT, Cambridge</a:t>
            </a:r>
            <a:r>
              <a:rPr lang="en-US" dirty="0"/>
              <a:t>, MA, USA, </a:t>
            </a:r>
            <a:r>
              <a:rPr lang="en-US" dirty="0" smtClean="0"/>
              <a:t>2001</a:t>
            </a:r>
          </a:p>
          <a:p>
            <a:r>
              <a:rPr lang="en-US" dirty="0"/>
              <a:t>Robert </a:t>
            </a:r>
            <a:r>
              <a:rPr lang="en-US" dirty="0" err="1"/>
              <a:t>Endre</a:t>
            </a:r>
            <a:r>
              <a:rPr lang="en-US" dirty="0"/>
              <a:t> </a:t>
            </a:r>
            <a:r>
              <a:rPr lang="en-US" dirty="0" err="1"/>
              <a:t>Tarjan</a:t>
            </a:r>
            <a:r>
              <a:rPr lang="en-US" dirty="0"/>
              <a:t>. Data structures and network algorithms. Society for Industrial </a:t>
            </a:r>
            <a:r>
              <a:rPr lang="en-US" dirty="0" smtClean="0"/>
              <a:t>and Applied </a:t>
            </a:r>
            <a:r>
              <a:rPr lang="en-US" dirty="0"/>
              <a:t>Mathematics, Philadelphia, PA, USA, 1983.</a:t>
            </a:r>
          </a:p>
          <a:p>
            <a:r>
              <a:rPr lang="en-US" dirty="0"/>
              <a:t>M. </a:t>
            </a:r>
            <a:r>
              <a:rPr lang="en-US" dirty="0" err="1"/>
              <a:t>B˘adoiu</a:t>
            </a:r>
            <a:r>
              <a:rPr lang="en-US" dirty="0"/>
              <a:t> and K. L. Clarkson, Optimal core-sets for balls, </a:t>
            </a:r>
            <a:r>
              <a:rPr lang="en-US" i="1" dirty="0" err="1"/>
              <a:t>Comput</a:t>
            </a:r>
            <a:r>
              <a:rPr lang="en-US" i="1" dirty="0"/>
              <a:t>. Geom. Theory Appl.</a:t>
            </a:r>
            <a:r>
              <a:rPr lang="en-US" dirty="0"/>
              <a:t>, 40 (2008), 14–22</a:t>
            </a:r>
          </a:p>
          <a:p>
            <a:r>
              <a:rPr lang="en-US" dirty="0"/>
              <a:t>Streaming algorithms for extent problems in higher dimensions. </a:t>
            </a:r>
            <a:r>
              <a:rPr lang="en-US" dirty="0" err="1"/>
              <a:t>Pankaj</a:t>
            </a:r>
            <a:r>
              <a:rPr lang="en-US" dirty="0"/>
              <a:t> Agrawal, </a:t>
            </a:r>
            <a:r>
              <a:rPr lang="en-US" dirty="0" err="1" smtClean="0"/>
              <a:t>R.SharatKumar</a:t>
            </a:r>
            <a:endParaRPr lang="en-US" b="1" dirty="0" smtClean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8639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01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Various Models of Streaming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 smtClean="0"/>
                  <a:t>Semi-Stream</a:t>
                </a:r>
              </a:p>
              <a:p>
                <a:pPr marL="457200" lvl="1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this model, the algorithm is given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𝛩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𝑝𝑜𝑙𝑦𝑙𝑜𝑔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space where n is </a:t>
                </a:r>
                <a:r>
                  <a:rPr lang="en-US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of vertices. So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is a model where the algorithm has enough internal memory to store the vertices but not necessarily the edges in the </a:t>
                </a:r>
                <a:r>
                  <a:rPr lang="en-US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graph.</a:t>
                </a:r>
                <a:endParaRPr lang="en-US" dirty="0" smtClean="0"/>
              </a:p>
              <a:p>
                <a:pPr lvl="0"/>
                <a:r>
                  <a:rPr lang="en-US" dirty="0" smtClean="0"/>
                  <a:t>W-stream</a:t>
                </a:r>
              </a:p>
              <a:p>
                <a:pPr lvl="1"/>
                <a:r>
                  <a:rPr lang="en-US" dirty="0"/>
                  <a:t>in this model algorithm have power to generate intermediate streams (by modifying the input stream) but not more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size</a:t>
                </a:r>
              </a:p>
              <a:p>
                <a:pPr lvl="0"/>
                <a:r>
                  <a:rPr lang="en-US" dirty="0" smtClean="0"/>
                  <a:t>Stream-Sort</a:t>
                </a:r>
              </a:p>
              <a:p>
                <a:pPr lvl="1"/>
                <a:r>
                  <a:rPr lang="en-US" dirty="0"/>
                  <a:t>In this model, in each pass through the data, we can not only produce an intermediate stream (as in the W-Stream) but also sort the stream according to some partial order on the items in the </a:t>
                </a:r>
                <a:r>
                  <a:rPr lang="en-US" dirty="0" smtClean="0"/>
                  <a:t>stream.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3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Streaming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1:</a:t>
                </a:r>
                <a:r>
                  <a:rPr lang="en-US" b="1" dirty="0"/>
                  <a:t>	</a:t>
                </a:r>
                <a:r>
                  <a:rPr lang="en-US" dirty="0"/>
                  <a:t>For each edge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stream</a:t>
                </a:r>
              </a:p>
              <a:p>
                <a:r>
                  <a:rPr lang="en-US" dirty="0"/>
                  <a:t>2:</a:t>
                </a:r>
                <a:r>
                  <a:rPr lang="en-US" b="1" dirty="0"/>
                  <a:t>	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 different components, 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3:	</a:t>
                </a:r>
                <a:r>
                  <a:rPr lang="en-US" dirty="0" smtClean="0"/>
                  <a:t>	union </a:t>
                </a:r>
                <a:r>
                  <a:rPr lang="en-US" dirty="0"/>
                  <a:t>the two components and create a minimum spanning </a:t>
                </a:r>
                <a:r>
                  <a:rPr lang="en-US" dirty="0" smtClean="0"/>
                  <a:t>			tree </a:t>
                </a:r>
                <a:r>
                  <a:rPr lang="en-US" dirty="0"/>
                  <a:t>for </a:t>
                </a:r>
                <a:r>
                  <a:rPr lang="en-US" dirty="0" smtClean="0"/>
                  <a:t>this </a:t>
                </a:r>
                <a:r>
                  <a:rPr lang="en-US" dirty="0"/>
                  <a:t>new larger component by merging the two </a:t>
                </a:r>
                <a:r>
                  <a:rPr lang="en-US" dirty="0" smtClean="0"/>
                  <a:t>			components</a:t>
                </a:r>
                <a:r>
                  <a:rPr lang="en-US" dirty="0"/>
                  <a:t>’ </a:t>
                </a:r>
                <a:r>
                  <a:rPr lang="en-US" dirty="0" smtClean="0"/>
                  <a:t>	minimum </a:t>
                </a:r>
                <a:r>
                  <a:rPr lang="en-US" dirty="0"/>
                  <a:t>spanning trees and adding edge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4:	</a:t>
                </a:r>
                <a:r>
                  <a:rPr lang="en-US" b="1" dirty="0" smtClean="0"/>
                  <a:t>else</a:t>
                </a:r>
                <a:r>
                  <a:rPr lang="en-US" dirty="0"/>
                  <a:t>, </a:t>
                </a:r>
                <a:r>
                  <a:rPr lang="en-US" b="1" dirty="0"/>
                  <a:t>do</a:t>
                </a:r>
                <a:endParaRPr lang="en-US" dirty="0"/>
              </a:p>
              <a:p>
                <a:r>
                  <a:rPr lang="en-US" dirty="0"/>
                  <a:t>5:	</a:t>
                </a:r>
                <a:r>
                  <a:rPr lang="en-US" dirty="0" smtClean="0"/>
                  <a:t>	add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MST for the component (creating a cycle) and </a:t>
                </a:r>
                <a:r>
                  <a:rPr lang="en-US" dirty="0" smtClean="0"/>
                  <a:t>		remove </a:t>
                </a:r>
                <a:r>
                  <a:rPr lang="en-US" dirty="0"/>
                  <a:t>the heaviest edge on the cycle created.</a:t>
                </a:r>
              </a:p>
              <a:p>
                <a:r>
                  <a:rPr lang="en-US" dirty="0"/>
                  <a:t>6:	If the graph is connected, only one component remains. Return its spanning tree as the result. Otherwise return the individual spanning trees of different components.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r="-11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08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Implementations </a:t>
            </a:r>
            <a:r>
              <a:rPr lang="en-US" b="1" dirty="0"/>
              <a:t>and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422014"/>
              </p:ext>
            </p:extLst>
          </p:nvPr>
        </p:nvGraphicFramePr>
        <p:xfrm>
          <a:off x="838200" y="1255594"/>
          <a:ext cx="10515600" cy="4921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07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Implementations </a:t>
            </a:r>
            <a:r>
              <a:rPr lang="en-US" b="1" dirty="0"/>
              <a:t>and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896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75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Approximation </a:t>
            </a:r>
            <a:r>
              <a:rPr lang="en-US" dirty="0"/>
              <a:t>factor is increasing with number of </a:t>
            </a:r>
            <a:r>
              <a:rPr lang="en-US" dirty="0" smtClean="0"/>
              <a:t>edges.</a:t>
            </a:r>
          </a:p>
          <a:p>
            <a:r>
              <a:rPr lang="en-US" dirty="0" smtClean="0"/>
              <a:t>Comparing </a:t>
            </a:r>
            <a:r>
              <a:rPr lang="en-US" dirty="0"/>
              <a:t>approximation factor is not a good way to analyze the </a:t>
            </a:r>
            <a:r>
              <a:rPr lang="en-US" dirty="0" smtClean="0"/>
              <a:t>results.</a:t>
            </a:r>
          </a:p>
          <a:p>
            <a:r>
              <a:rPr lang="en-US" dirty="0" smtClean="0"/>
              <a:t>Error </a:t>
            </a:r>
            <a:r>
              <a:rPr lang="en-US" dirty="0"/>
              <a:t>is </a:t>
            </a:r>
            <a:r>
              <a:rPr lang="en-US" dirty="0" smtClean="0"/>
              <a:t>not increasing </a:t>
            </a:r>
            <a:r>
              <a:rPr lang="en-US" dirty="0"/>
              <a:t>with number of edges and it follows same pattern regardless the values of maximum and minimum weights or their differences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0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W-Stream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deterministic W-Stream algorithm for finding the Connected Components (CC) of an undirected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open question whether this W-Stream algorithm for connected components can be extended to find a minimum tree as was done with the Semi-Streaming algorithm for connected </a:t>
            </a:r>
            <a:r>
              <a:rPr lang="en-US" dirty="0" smtClean="0"/>
              <a:t>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1610</Words>
  <Application>Microsoft Office PowerPoint</Application>
  <PresentationFormat>Widescreen</PresentationFormat>
  <Paragraphs>186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Office Theme</vt:lpstr>
      <vt:lpstr>Analysis and Implementations of  Streaming Algorithms in Computational Geometry</vt:lpstr>
      <vt:lpstr>Introduction </vt:lpstr>
      <vt:lpstr>Introduction </vt:lpstr>
      <vt:lpstr>Various Models of Streaming Algorithms</vt:lpstr>
      <vt:lpstr>Semi Streaming </vt:lpstr>
      <vt:lpstr>Implementations and Results</vt:lpstr>
      <vt:lpstr>Implementations and Results</vt:lpstr>
      <vt:lpstr>Observations</vt:lpstr>
      <vt:lpstr>W-Stream</vt:lpstr>
      <vt:lpstr>Stream-Sort</vt:lpstr>
      <vt:lpstr>Connected Component Algorithm </vt:lpstr>
      <vt:lpstr>PowerPoint Presentation</vt:lpstr>
      <vt:lpstr>Implementation of Connected Components Algorithm</vt:lpstr>
      <vt:lpstr>Observations</vt:lpstr>
      <vt:lpstr>Minimum Spanning Tree in Stream-Sort</vt:lpstr>
      <vt:lpstr>Implementations and Results</vt:lpstr>
      <vt:lpstr>Observations</vt:lpstr>
      <vt:lpstr>An approximate Algorithm to Find Minimum Enclosing Ball in Higher Dimensions</vt:lpstr>
      <vt:lpstr>Blurred Ball Cover</vt:lpstr>
      <vt:lpstr>Algorithm to Find Core-Set used as Subroutine</vt:lpstr>
      <vt:lpstr>Algorithm to maintain Blurred Ball Cover</vt:lpstr>
      <vt:lpstr>Update Procedure Maintains Blurred-Ball-Cover</vt:lpstr>
      <vt:lpstr>Space Complexity</vt:lpstr>
      <vt:lpstr>Implementations and Results(ϵ = 0.1)</vt:lpstr>
      <vt:lpstr>Implementations and Results(ϵ = 0.1)</vt:lpstr>
      <vt:lpstr>Implementations and Results(ϵ = 0.1)</vt:lpstr>
      <vt:lpstr>Implementations and Results(ϵ = 0.3)</vt:lpstr>
      <vt:lpstr>Use Blurred-Ball To Find MES</vt:lpstr>
      <vt:lpstr>Implementations and Results(ϵ = 0.1)</vt:lpstr>
      <vt:lpstr>Implementations and Results(ϵ = 0.1)</vt:lpstr>
      <vt:lpstr>Implementations and Results(ϵ = 0.1)</vt:lpstr>
      <vt:lpstr>Implementations and Results(ϵ = 0.3)</vt:lpstr>
      <vt:lpstr>Observations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Makadi April2014</dc:creator>
  <cp:lastModifiedBy>Makadi April2014</cp:lastModifiedBy>
  <cp:revision>31</cp:revision>
  <dcterms:created xsi:type="dcterms:W3CDTF">2014-05-05T21:33:54Z</dcterms:created>
  <dcterms:modified xsi:type="dcterms:W3CDTF">2014-05-06T04:26:49Z</dcterms:modified>
</cp:coreProperties>
</file>